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2"/>
  </p:notesMasterIdLst>
  <p:sldIdLst>
    <p:sldId id="568"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2" r:id="rId278"/>
    <p:sldId id="533" r:id="rId279"/>
    <p:sldId id="569" r:id="rId280"/>
    <p:sldId id="570" r:id="rId281"/>
    <p:sldId id="571" r:id="rId282"/>
    <p:sldId id="572" r:id="rId283"/>
    <p:sldId id="573" r:id="rId284"/>
    <p:sldId id="574" r:id="rId285"/>
    <p:sldId id="575" r:id="rId286"/>
    <p:sldId id="576" r:id="rId287"/>
    <p:sldId id="577" r:id="rId288"/>
    <p:sldId id="544" r:id="rId289"/>
    <p:sldId id="545" r:id="rId290"/>
    <p:sldId id="546" r:id="rId291"/>
    <p:sldId id="547" r:id="rId292"/>
    <p:sldId id="548" r:id="rId293"/>
    <p:sldId id="549" r:id="rId294"/>
    <p:sldId id="550" r:id="rId295"/>
    <p:sldId id="551" r:id="rId296"/>
    <p:sldId id="552" r:id="rId297"/>
    <p:sldId id="553" r:id="rId298"/>
    <p:sldId id="554" r:id="rId299"/>
    <p:sldId id="555" r:id="rId300"/>
    <p:sldId id="556" r:id="rId301"/>
    <p:sldId id="557" r:id="rId302"/>
    <p:sldId id="558" r:id="rId303"/>
    <p:sldId id="559" r:id="rId304"/>
    <p:sldId id="560" r:id="rId305"/>
    <p:sldId id="561" r:id="rId306"/>
    <p:sldId id="562" r:id="rId307"/>
    <p:sldId id="563" r:id="rId308"/>
    <p:sldId id="564" r:id="rId309"/>
    <p:sldId id="565" r:id="rId310"/>
    <p:sldId id="566" r:id="rId3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theme" Target="theme/theme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C7B727-7705-4091-A850-E03F3E14647A}" type="doc">
      <dgm:prSet loTypeId="urn:microsoft.com/office/officeart/2005/8/layout/lProcess1" loCatId="process" qsTypeId="urn:microsoft.com/office/officeart/2005/8/quickstyle/3d2" qsCatId="3D" csTypeId="urn:microsoft.com/office/officeart/2005/8/colors/colorful4" csCatId="colorful" phldr="1"/>
      <dgm:spPr/>
      <dgm:t>
        <a:bodyPr/>
        <a:lstStyle/>
        <a:p>
          <a:endParaRPr lang="en-US"/>
        </a:p>
      </dgm:t>
    </dgm:pt>
    <dgm:pt modelId="{3553AFEE-2AFF-4D5B-B6B8-C77D936931B0}">
      <dgm:prSet phldrT="[Text]" custT="1"/>
      <dgm:spPr>
        <a:solidFill>
          <a:schemeClr val="accent2"/>
        </a:solidFill>
      </dgm:spPr>
      <dgm:t>
        <a:bodyPr/>
        <a:lstStyle/>
        <a:p>
          <a:r>
            <a:rPr lang="en-US" sz="3600" b="1" dirty="0" smtClean="0">
              <a:solidFill>
                <a:schemeClr val="tx1"/>
              </a:solidFill>
            </a:rPr>
            <a:t>Individual Test</a:t>
          </a:r>
          <a:endParaRPr lang="en-US" sz="3600" b="1" dirty="0">
            <a:solidFill>
              <a:schemeClr val="tx1"/>
            </a:solidFill>
          </a:endParaRPr>
        </a:p>
      </dgm:t>
    </dgm:pt>
    <dgm:pt modelId="{BD43E30F-AC99-4F0B-A2AF-4E0B6DE738BD}" type="parTrans" cxnId="{42A61BB1-B129-4641-8CB9-845284469433}">
      <dgm:prSet/>
      <dgm:spPr/>
      <dgm:t>
        <a:bodyPr/>
        <a:lstStyle/>
        <a:p>
          <a:endParaRPr lang="en-US"/>
        </a:p>
      </dgm:t>
    </dgm:pt>
    <dgm:pt modelId="{A21C0ED1-E718-4CC0-9942-37DDBAFB0D2B}" type="sibTrans" cxnId="{42A61BB1-B129-4641-8CB9-845284469433}">
      <dgm:prSet/>
      <dgm:spPr/>
      <dgm:t>
        <a:bodyPr/>
        <a:lstStyle/>
        <a:p>
          <a:endParaRPr lang="en-US"/>
        </a:p>
      </dgm:t>
    </dgm:pt>
    <dgm:pt modelId="{19DB8F56-90A9-4F93-8DD1-72AF636012E1}">
      <dgm:prSet phldrT="[Text]" custT="1"/>
      <dgm:spPr/>
      <dgm:t>
        <a:bodyPr/>
        <a:lstStyle/>
        <a:p>
          <a:r>
            <a:rPr lang="en-US" sz="3200" b="1" dirty="0" smtClean="0"/>
            <a:t>Verbal test</a:t>
          </a:r>
          <a:endParaRPr lang="en-US" sz="3200" b="1" dirty="0"/>
        </a:p>
      </dgm:t>
    </dgm:pt>
    <dgm:pt modelId="{914FB7D9-4FE2-42DC-BA05-E9F91F8B4CC2}" type="parTrans" cxnId="{D9EA8B6E-ECD3-49BC-A283-D099291491D2}">
      <dgm:prSet/>
      <dgm:spPr/>
      <dgm:t>
        <a:bodyPr/>
        <a:lstStyle/>
        <a:p>
          <a:endParaRPr lang="en-US"/>
        </a:p>
      </dgm:t>
    </dgm:pt>
    <dgm:pt modelId="{E2A36617-FD8B-495B-9755-443A8A9116A8}" type="sibTrans" cxnId="{D9EA8B6E-ECD3-49BC-A283-D099291491D2}">
      <dgm:prSet/>
      <dgm:spPr/>
      <dgm:t>
        <a:bodyPr/>
        <a:lstStyle/>
        <a:p>
          <a:endParaRPr lang="en-US"/>
        </a:p>
      </dgm:t>
    </dgm:pt>
    <dgm:pt modelId="{697A5BE0-A285-4EF2-86D4-EBD966402984}">
      <dgm:prSet phldrT="[Text]" custT="1"/>
      <dgm:spPr/>
      <dgm:t>
        <a:bodyPr/>
        <a:lstStyle/>
        <a:p>
          <a:r>
            <a:rPr lang="en-US" sz="3200" b="1" dirty="0" smtClean="0"/>
            <a:t>Performance Test</a:t>
          </a:r>
          <a:endParaRPr lang="en-US" sz="3200" b="1" dirty="0"/>
        </a:p>
      </dgm:t>
    </dgm:pt>
    <dgm:pt modelId="{455A88BD-2E07-4534-8934-292D77B4760D}" type="parTrans" cxnId="{B04A1E3F-7ACC-47DE-8E52-9A70076A2E3D}">
      <dgm:prSet/>
      <dgm:spPr/>
      <dgm:t>
        <a:bodyPr/>
        <a:lstStyle/>
        <a:p>
          <a:endParaRPr lang="en-US"/>
        </a:p>
      </dgm:t>
    </dgm:pt>
    <dgm:pt modelId="{5B70326A-2542-424E-B115-C772E6C714A4}" type="sibTrans" cxnId="{B04A1E3F-7ACC-47DE-8E52-9A70076A2E3D}">
      <dgm:prSet/>
      <dgm:spPr/>
      <dgm:t>
        <a:bodyPr/>
        <a:lstStyle/>
        <a:p>
          <a:endParaRPr lang="en-US"/>
        </a:p>
      </dgm:t>
    </dgm:pt>
    <dgm:pt modelId="{0B39A405-6069-45A6-8A17-FAAF50AD5B07}">
      <dgm:prSet phldrT="[Text]" custT="1"/>
      <dgm:spPr>
        <a:solidFill>
          <a:schemeClr val="accent2"/>
        </a:solidFill>
      </dgm:spPr>
      <dgm:t>
        <a:bodyPr/>
        <a:lstStyle/>
        <a:p>
          <a:r>
            <a:rPr lang="en-US" sz="4000" b="1" dirty="0" smtClean="0">
              <a:solidFill>
                <a:schemeClr val="tx1"/>
              </a:solidFill>
            </a:rPr>
            <a:t>Group Test</a:t>
          </a:r>
          <a:endParaRPr lang="en-US" sz="4000" dirty="0"/>
        </a:p>
      </dgm:t>
    </dgm:pt>
    <dgm:pt modelId="{FA0F9182-D4DF-4CAD-8F16-96D049A68D61}" type="parTrans" cxnId="{5205C50C-519C-476E-8FD1-B8C58626A444}">
      <dgm:prSet/>
      <dgm:spPr/>
      <dgm:t>
        <a:bodyPr/>
        <a:lstStyle/>
        <a:p>
          <a:endParaRPr lang="en-US"/>
        </a:p>
      </dgm:t>
    </dgm:pt>
    <dgm:pt modelId="{4A5CEDED-83DC-4421-BA52-465BE6C12CEC}" type="sibTrans" cxnId="{5205C50C-519C-476E-8FD1-B8C58626A444}">
      <dgm:prSet/>
      <dgm:spPr/>
      <dgm:t>
        <a:bodyPr/>
        <a:lstStyle/>
        <a:p>
          <a:endParaRPr lang="en-US"/>
        </a:p>
      </dgm:t>
    </dgm:pt>
    <dgm:pt modelId="{01E34EF6-300B-446A-BCA9-42DCA5D4276F}">
      <dgm:prSet phldrT="[Text]" custT="1"/>
      <dgm:spPr/>
      <dgm:t>
        <a:bodyPr/>
        <a:lstStyle/>
        <a:p>
          <a:r>
            <a:rPr lang="en-US" sz="3200" b="1" dirty="0" smtClean="0"/>
            <a:t>Verbal test</a:t>
          </a:r>
          <a:endParaRPr lang="en-US" sz="3200" dirty="0"/>
        </a:p>
      </dgm:t>
    </dgm:pt>
    <dgm:pt modelId="{45EBB13D-13C1-4A46-AABE-57313456FF28}" type="parTrans" cxnId="{FD901AD1-02B4-4FEC-9477-8C103646C0FD}">
      <dgm:prSet/>
      <dgm:spPr/>
      <dgm:t>
        <a:bodyPr/>
        <a:lstStyle/>
        <a:p>
          <a:endParaRPr lang="en-US"/>
        </a:p>
      </dgm:t>
    </dgm:pt>
    <dgm:pt modelId="{2465E54C-B1E8-4CF5-9665-031B081AA81D}" type="sibTrans" cxnId="{FD901AD1-02B4-4FEC-9477-8C103646C0FD}">
      <dgm:prSet/>
      <dgm:spPr/>
      <dgm:t>
        <a:bodyPr/>
        <a:lstStyle/>
        <a:p>
          <a:endParaRPr lang="en-US"/>
        </a:p>
      </dgm:t>
    </dgm:pt>
    <dgm:pt modelId="{709DA10B-DB0C-4C72-B976-8BBA79FEE911}">
      <dgm:prSet phldrT="[Text]" custT="1"/>
      <dgm:spPr/>
      <dgm:t>
        <a:bodyPr/>
        <a:lstStyle/>
        <a:p>
          <a:r>
            <a:rPr lang="en-US" sz="3200" b="1" dirty="0" smtClean="0"/>
            <a:t>Non Verbal Test</a:t>
          </a:r>
          <a:endParaRPr lang="en-US" sz="3200" dirty="0"/>
        </a:p>
      </dgm:t>
    </dgm:pt>
    <dgm:pt modelId="{027DDDA1-3E2F-4FF2-A2E7-62ADC0AAC591}" type="parTrans" cxnId="{50A99D7D-F032-48FF-803C-C3DCF8B77848}">
      <dgm:prSet/>
      <dgm:spPr/>
      <dgm:t>
        <a:bodyPr/>
        <a:lstStyle/>
        <a:p>
          <a:endParaRPr lang="en-US"/>
        </a:p>
      </dgm:t>
    </dgm:pt>
    <dgm:pt modelId="{837ABD78-326A-4773-8E0A-CE710918E008}" type="sibTrans" cxnId="{50A99D7D-F032-48FF-803C-C3DCF8B77848}">
      <dgm:prSet/>
      <dgm:spPr/>
      <dgm:t>
        <a:bodyPr/>
        <a:lstStyle/>
        <a:p>
          <a:endParaRPr lang="en-US"/>
        </a:p>
      </dgm:t>
    </dgm:pt>
    <dgm:pt modelId="{B75AA948-D5D7-41EA-90B0-0B0EED739284}" type="pres">
      <dgm:prSet presAssocID="{F6C7B727-7705-4091-A850-E03F3E14647A}" presName="Name0" presStyleCnt="0">
        <dgm:presLayoutVars>
          <dgm:dir/>
          <dgm:animLvl val="lvl"/>
          <dgm:resizeHandles val="exact"/>
        </dgm:presLayoutVars>
      </dgm:prSet>
      <dgm:spPr/>
      <dgm:t>
        <a:bodyPr/>
        <a:lstStyle/>
        <a:p>
          <a:endParaRPr lang="en-US"/>
        </a:p>
      </dgm:t>
    </dgm:pt>
    <dgm:pt modelId="{8A4EB348-F523-4E81-9E4B-E9968296D537}" type="pres">
      <dgm:prSet presAssocID="{3553AFEE-2AFF-4D5B-B6B8-C77D936931B0}" presName="vertFlow" presStyleCnt="0"/>
      <dgm:spPr/>
    </dgm:pt>
    <dgm:pt modelId="{5B9D7308-ACD0-4DA4-969C-411B359C0B83}" type="pres">
      <dgm:prSet presAssocID="{3553AFEE-2AFF-4D5B-B6B8-C77D936931B0}" presName="header" presStyleLbl="node1" presStyleIdx="0" presStyleCnt="2"/>
      <dgm:spPr/>
      <dgm:t>
        <a:bodyPr/>
        <a:lstStyle/>
        <a:p>
          <a:endParaRPr lang="en-US"/>
        </a:p>
      </dgm:t>
    </dgm:pt>
    <dgm:pt modelId="{6117D828-4710-4C00-BBB2-4808A91FAE5E}" type="pres">
      <dgm:prSet presAssocID="{914FB7D9-4FE2-42DC-BA05-E9F91F8B4CC2}" presName="parTrans" presStyleLbl="sibTrans2D1" presStyleIdx="0" presStyleCnt="4"/>
      <dgm:spPr/>
      <dgm:t>
        <a:bodyPr/>
        <a:lstStyle/>
        <a:p>
          <a:endParaRPr lang="en-US"/>
        </a:p>
      </dgm:t>
    </dgm:pt>
    <dgm:pt modelId="{10A50991-6D20-405B-AFD1-C3CF2562BBAB}" type="pres">
      <dgm:prSet presAssocID="{19DB8F56-90A9-4F93-8DD1-72AF636012E1}" presName="child" presStyleLbl="alignAccFollowNode1" presStyleIdx="0" presStyleCnt="4">
        <dgm:presLayoutVars>
          <dgm:chMax val="0"/>
          <dgm:bulletEnabled val="1"/>
        </dgm:presLayoutVars>
      </dgm:prSet>
      <dgm:spPr/>
      <dgm:t>
        <a:bodyPr/>
        <a:lstStyle/>
        <a:p>
          <a:endParaRPr lang="en-US"/>
        </a:p>
      </dgm:t>
    </dgm:pt>
    <dgm:pt modelId="{4920EB90-FAE0-4A0D-A0CB-FE6857AEB97D}" type="pres">
      <dgm:prSet presAssocID="{E2A36617-FD8B-495B-9755-443A8A9116A8}" presName="sibTrans" presStyleLbl="sibTrans2D1" presStyleIdx="1" presStyleCnt="4"/>
      <dgm:spPr/>
      <dgm:t>
        <a:bodyPr/>
        <a:lstStyle/>
        <a:p>
          <a:endParaRPr lang="en-US"/>
        </a:p>
      </dgm:t>
    </dgm:pt>
    <dgm:pt modelId="{41001D4A-15D9-4826-8439-C009C3472B3B}" type="pres">
      <dgm:prSet presAssocID="{697A5BE0-A285-4EF2-86D4-EBD966402984}" presName="child" presStyleLbl="alignAccFollowNode1" presStyleIdx="1" presStyleCnt="4">
        <dgm:presLayoutVars>
          <dgm:chMax val="0"/>
          <dgm:bulletEnabled val="1"/>
        </dgm:presLayoutVars>
      </dgm:prSet>
      <dgm:spPr/>
      <dgm:t>
        <a:bodyPr/>
        <a:lstStyle/>
        <a:p>
          <a:endParaRPr lang="en-US"/>
        </a:p>
      </dgm:t>
    </dgm:pt>
    <dgm:pt modelId="{522E485B-8EDC-4EE9-9183-A739E0067711}" type="pres">
      <dgm:prSet presAssocID="{3553AFEE-2AFF-4D5B-B6B8-C77D936931B0}" presName="hSp" presStyleCnt="0"/>
      <dgm:spPr/>
    </dgm:pt>
    <dgm:pt modelId="{0FD3711C-AB3C-42C9-B360-AE1DCBF6D356}" type="pres">
      <dgm:prSet presAssocID="{0B39A405-6069-45A6-8A17-FAAF50AD5B07}" presName="vertFlow" presStyleCnt="0"/>
      <dgm:spPr/>
    </dgm:pt>
    <dgm:pt modelId="{0B48C558-1D4E-48CC-994C-F26D1CDE74E6}" type="pres">
      <dgm:prSet presAssocID="{0B39A405-6069-45A6-8A17-FAAF50AD5B07}" presName="header" presStyleLbl="node1" presStyleIdx="1" presStyleCnt="2"/>
      <dgm:spPr/>
      <dgm:t>
        <a:bodyPr/>
        <a:lstStyle/>
        <a:p>
          <a:endParaRPr lang="en-US"/>
        </a:p>
      </dgm:t>
    </dgm:pt>
    <dgm:pt modelId="{E99216F8-991F-4DDC-BE9D-4E444A1475A4}" type="pres">
      <dgm:prSet presAssocID="{45EBB13D-13C1-4A46-AABE-57313456FF28}" presName="parTrans" presStyleLbl="sibTrans2D1" presStyleIdx="2" presStyleCnt="4"/>
      <dgm:spPr/>
      <dgm:t>
        <a:bodyPr/>
        <a:lstStyle/>
        <a:p>
          <a:endParaRPr lang="en-US"/>
        </a:p>
      </dgm:t>
    </dgm:pt>
    <dgm:pt modelId="{C8447709-8963-4D21-9B00-07BB570B8F20}" type="pres">
      <dgm:prSet presAssocID="{01E34EF6-300B-446A-BCA9-42DCA5D4276F}" presName="child" presStyleLbl="alignAccFollowNode1" presStyleIdx="2" presStyleCnt="4">
        <dgm:presLayoutVars>
          <dgm:chMax val="0"/>
          <dgm:bulletEnabled val="1"/>
        </dgm:presLayoutVars>
      </dgm:prSet>
      <dgm:spPr/>
      <dgm:t>
        <a:bodyPr/>
        <a:lstStyle/>
        <a:p>
          <a:endParaRPr lang="en-US"/>
        </a:p>
      </dgm:t>
    </dgm:pt>
    <dgm:pt modelId="{D3D2140D-0A23-4DFA-AA7C-2EAA47DDCA93}" type="pres">
      <dgm:prSet presAssocID="{2465E54C-B1E8-4CF5-9665-031B081AA81D}" presName="sibTrans" presStyleLbl="sibTrans2D1" presStyleIdx="3" presStyleCnt="4"/>
      <dgm:spPr/>
      <dgm:t>
        <a:bodyPr/>
        <a:lstStyle/>
        <a:p>
          <a:endParaRPr lang="en-US"/>
        </a:p>
      </dgm:t>
    </dgm:pt>
    <dgm:pt modelId="{3173D907-55D2-4031-B17A-366CEBD85C51}" type="pres">
      <dgm:prSet presAssocID="{709DA10B-DB0C-4C72-B976-8BBA79FEE911}" presName="child" presStyleLbl="alignAccFollowNode1" presStyleIdx="3" presStyleCnt="4">
        <dgm:presLayoutVars>
          <dgm:chMax val="0"/>
          <dgm:bulletEnabled val="1"/>
        </dgm:presLayoutVars>
      </dgm:prSet>
      <dgm:spPr/>
      <dgm:t>
        <a:bodyPr/>
        <a:lstStyle/>
        <a:p>
          <a:endParaRPr lang="en-US"/>
        </a:p>
      </dgm:t>
    </dgm:pt>
  </dgm:ptLst>
  <dgm:cxnLst>
    <dgm:cxn modelId="{D9EA8B6E-ECD3-49BC-A283-D099291491D2}" srcId="{3553AFEE-2AFF-4D5B-B6B8-C77D936931B0}" destId="{19DB8F56-90A9-4F93-8DD1-72AF636012E1}" srcOrd="0" destOrd="0" parTransId="{914FB7D9-4FE2-42DC-BA05-E9F91F8B4CC2}" sibTransId="{E2A36617-FD8B-495B-9755-443A8A9116A8}"/>
    <dgm:cxn modelId="{B04A1E3F-7ACC-47DE-8E52-9A70076A2E3D}" srcId="{3553AFEE-2AFF-4D5B-B6B8-C77D936931B0}" destId="{697A5BE0-A285-4EF2-86D4-EBD966402984}" srcOrd="1" destOrd="0" parTransId="{455A88BD-2E07-4534-8934-292D77B4760D}" sibTransId="{5B70326A-2542-424E-B115-C772E6C714A4}"/>
    <dgm:cxn modelId="{A70FB50C-CBB4-41F4-8BF3-F92032E983ED}" type="presOf" srcId="{01E34EF6-300B-446A-BCA9-42DCA5D4276F}" destId="{C8447709-8963-4D21-9B00-07BB570B8F20}" srcOrd="0" destOrd="0" presId="urn:microsoft.com/office/officeart/2005/8/layout/lProcess1"/>
    <dgm:cxn modelId="{319E38A7-571D-4C2F-83E2-81F8EDB4AC9E}" type="presOf" srcId="{914FB7D9-4FE2-42DC-BA05-E9F91F8B4CC2}" destId="{6117D828-4710-4C00-BBB2-4808A91FAE5E}" srcOrd="0" destOrd="0" presId="urn:microsoft.com/office/officeart/2005/8/layout/lProcess1"/>
    <dgm:cxn modelId="{618B2496-530F-44C0-A489-25622BB6B209}" type="presOf" srcId="{3553AFEE-2AFF-4D5B-B6B8-C77D936931B0}" destId="{5B9D7308-ACD0-4DA4-969C-411B359C0B83}" srcOrd="0" destOrd="0" presId="urn:microsoft.com/office/officeart/2005/8/layout/lProcess1"/>
    <dgm:cxn modelId="{4737D53F-FC2F-4219-85E0-F2C135428730}" type="presOf" srcId="{E2A36617-FD8B-495B-9755-443A8A9116A8}" destId="{4920EB90-FAE0-4A0D-A0CB-FE6857AEB97D}" srcOrd="0" destOrd="0" presId="urn:microsoft.com/office/officeart/2005/8/layout/lProcess1"/>
    <dgm:cxn modelId="{390DF56E-FE8B-486D-B7DC-A1FE9C7AA499}" type="presOf" srcId="{0B39A405-6069-45A6-8A17-FAAF50AD5B07}" destId="{0B48C558-1D4E-48CC-994C-F26D1CDE74E6}" srcOrd="0" destOrd="0" presId="urn:microsoft.com/office/officeart/2005/8/layout/lProcess1"/>
    <dgm:cxn modelId="{FD901AD1-02B4-4FEC-9477-8C103646C0FD}" srcId="{0B39A405-6069-45A6-8A17-FAAF50AD5B07}" destId="{01E34EF6-300B-446A-BCA9-42DCA5D4276F}" srcOrd="0" destOrd="0" parTransId="{45EBB13D-13C1-4A46-AABE-57313456FF28}" sibTransId="{2465E54C-B1E8-4CF5-9665-031B081AA81D}"/>
    <dgm:cxn modelId="{237B6C13-1E08-4925-A138-9E53C62EC0B8}" type="presOf" srcId="{709DA10B-DB0C-4C72-B976-8BBA79FEE911}" destId="{3173D907-55D2-4031-B17A-366CEBD85C51}" srcOrd="0" destOrd="0" presId="urn:microsoft.com/office/officeart/2005/8/layout/lProcess1"/>
    <dgm:cxn modelId="{42A61BB1-B129-4641-8CB9-845284469433}" srcId="{F6C7B727-7705-4091-A850-E03F3E14647A}" destId="{3553AFEE-2AFF-4D5B-B6B8-C77D936931B0}" srcOrd="0" destOrd="0" parTransId="{BD43E30F-AC99-4F0B-A2AF-4E0B6DE738BD}" sibTransId="{A21C0ED1-E718-4CC0-9942-37DDBAFB0D2B}"/>
    <dgm:cxn modelId="{5205C50C-519C-476E-8FD1-B8C58626A444}" srcId="{F6C7B727-7705-4091-A850-E03F3E14647A}" destId="{0B39A405-6069-45A6-8A17-FAAF50AD5B07}" srcOrd="1" destOrd="0" parTransId="{FA0F9182-D4DF-4CAD-8F16-96D049A68D61}" sibTransId="{4A5CEDED-83DC-4421-BA52-465BE6C12CEC}"/>
    <dgm:cxn modelId="{87827CBC-31FF-4BE4-B6F7-36718DDE0B2B}" type="presOf" srcId="{19DB8F56-90A9-4F93-8DD1-72AF636012E1}" destId="{10A50991-6D20-405B-AFD1-C3CF2562BBAB}" srcOrd="0" destOrd="0" presId="urn:microsoft.com/office/officeart/2005/8/layout/lProcess1"/>
    <dgm:cxn modelId="{3F04FC74-70E4-4C16-B429-FBA20ED7F8B0}" type="presOf" srcId="{697A5BE0-A285-4EF2-86D4-EBD966402984}" destId="{41001D4A-15D9-4826-8439-C009C3472B3B}" srcOrd="0" destOrd="0" presId="urn:microsoft.com/office/officeart/2005/8/layout/lProcess1"/>
    <dgm:cxn modelId="{9DB4B71E-63B7-40E9-97F3-6C439B83EB03}" type="presOf" srcId="{45EBB13D-13C1-4A46-AABE-57313456FF28}" destId="{E99216F8-991F-4DDC-BE9D-4E444A1475A4}" srcOrd="0" destOrd="0" presId="urn:microsoft.com/office/officeart/2005/8/layout/lProcess1"/>
    <dgm:cxn modelId="{20144AB5-8954-44EF-8F45-D280D329645D}" type="presOf" srcId="{F6C7B727-7705-4091-A850-E03F3E14647A}" destId="{B75AA948-D5D7-41EA-90B0-0B0EED739284}" srcOrd="0" destOrd="0" presId="urn:microsoft.com/office/officeart/2005/8/layout/lProcess1"/>
    <dgm:cxn modelId="{8B1DC599-F480-4C8A-AD72-73FD2C580CE3}" type="presOf" srcId="{2465E54C-B1E8-4CF5-9665-031B081AA81D}" destId="{D3D2140D-0A23-4DFA-AA7C-2EAA47DDCA93}" srcOrd="0" destOrd="0" presId="urn:microsoft.com/office/officeart/2005/8/layout/lProcess1"/>
    <dgm:cxn modelId="{50A99D7D-F032-48FF-803C-C3DCF8B77848}" srcId="{0B39A405-6069-45A6-8A17-FAAF50AD5B07}" destId="{709DA10B-DB0C-4C72-B976-8BBA79FEE911}" srcOrd="1" destOrd="0" parTransId="{027DDDA1-3E2F-4FF2-A2E7-62ADC0AAC591}" sibTransId="{837ABD78-326A-4773-8E0A-CE710918E008}"/>
    <dgm:cxn modelId="{AE1B6D2F-E1E2-4412-8999-B8C1B6F25FCA}" type="presParOf" srcId="{B75AA948-D5D7-41EA-90B0-0B0EED739284}" destId="{8A4EB348-F523-4E81-9E4B-E9968296D537}" srcOrd="0" destOrd="0" presId="urn:microsoft.com/office/officeart/2005/8/layout/lProcess1"/>
    <dgm:cxn modelId="{DB3E764D-203C-43F3-9052-5AC6B04EFAEC}" type="presParOf" srcId="{8A4EB348-F523-4E81-9E4B-E9968296D537}" destId="{5B9D7308-ACD0-4DA4-969C-411B359C0B83}" srcOrd="0" destOrd="0" presId="urn:microsoft.com/office/officeart/2005/8/layout/lProcess1"/>
    <dgm:cxn modelId="{E76D3AE5-B958-4326-A35F-372E6542FE0E}" type="presParOf" srcId="{8A4EB348-F523-4E81-9E4B-E9968296D537}" destId="{6117D828-4710-4C00-BBB2-4808A91FAE5E}" srcOrd="1" destOrd="0" presId="urn:microsoft.com/office/officeart/2005/8/layout/lProcess1"/>
    <dgm:cxn modelId="{3F1F5AAF-1B20-4DF8-9BDF-438FA476D8C8}" type="presParOf" srcId="{8A4EB348-F523-4E81-9E4B-E9968296D537}" destId="{10A50991-6D20-405B-AFD1-C3CF2562BBAB}" srcOrd="2" destOrd="0" presId="urn:microsoft.com/office/officeart/2005/8/layout/lProcess1"/>
    <dgm:cxn modelId="{E6811954-6459-4624-A15E-292A5E67C896}" type="presParOf" srcId="{8A4EB348-F523-4E81-9E4B-E9968296D537}" destId="{4920EB90-FAE0-4A0D-A0CB-FE6857AEB97D}" srcOrd="3" destOrd="0" presId="urn:microsoft.com/office/officeart/2005/8/layout/lProcess1"/>
    <dgm:cxn modelId="{31C782C7-D35B-46B7-8AB7-FAFFD57F733E}" type="presParOf" srcId="{8A4EB348-F523-4E81-9E4B-E9968296D537}" destId="{41001D4A-15D9-4826-8439-C009C3472B3B}" srcOrd="4" destOrd="0" presId="urn:microsoft.com/office/officeart/2005/8/layout/lProcess1"/>
    <dgm:cxn modelId="{C7BCDBCF-77ED-4FD0-8A87-32DDD2143D50}" type="presParOf" srcId="{B75AA948-D5D7-41EA-90B0-0B0EED739284}" destId="{522E485B-8EDC-4EE9-9183-A739E0067711}" srcOrd="1" destOrd="0" presId="urn:microsoft.com/office/officeart/2005/8/layout/lProcess1"/>
    <dgm:cxn modelId="{04814240-714A-4581-9331-C8865C140243}" type="presParOf" srcId="{B75AA948-D5D7-41EA-90B0-0B0EED739284}" destId="{0FD3711C-AB3C-42C9-B360-AE1DCBF6D356}" srcOrd="2" destOrd="0" presId="urn:microsoft.com/office/officeart/2005/8/layout/lProcess1"/>
    <dgm:cxn modelId="{9BBD81FE-0302-4F97-B341-21CD9DF7344F}" type="presParOf" srcId="{0FD3711C-AB3C-42C9-B360-AE1DCBF6D356}" destId="{0B48C558-1D4E-48CC-994C-F26D1CDE74E6}" srcOrd="0" destOrd="0" presId="urn:microsoft.com/office/officeart/2005/8/layout/lProcess1"/>
    <dgm:cxn modelId="{3951F7FF-9464-4438-8F98-D1BDD0216868}" type="presParOf" srcId="{0FD3711C-AB3C-42C9-B360-AE1DCBF6D356}" destId="{E99216F8-991F-4DDC-BE9D-4E444A1475A4}" srcOrd="1" destOrd="0" presId="urn:microsoft.com/office/officeart/2005/8/layout/lProcess1"/>
    <dgm:cxn modelId="{A27A2209-5AAC-47B8-AF45-AF18DC6C4007}" type="presParOf" srcId="{0FD3711C-AB3C-42C9-B360-AE1DCBF6D356}" destId="{C8447709-8963-4D21-9B00-07BB570B8F20}" srcOrd="2" destOrd="0" presId="urn:microsoft.com/office/officeart/2005/8/layout/lProcess1"/>
    <dgm:cxn modelId="{AFD36DE7-350D-43EB-8410-D007254E2AB9}" type="presParOf" srcId="{0FD3711C-AB3C-42C9-B360-AE1DCBF6D356}" destId="{D3D2140D-0A23-4DFA-AA7C-2EAA47DDCA93}" srcOrd="3" destOrd="0" presId="urn:microsoft.com/office/officeart/2005/8/layout/lProcess1"/>
    <dgm:cxn modelId="{E4FB9A41-3212-4AAA-B38E-2CAA1DF63143}" type="presParOf" srcId="{0FD3711C-AB3C-42C9-B360-AE1DCBF6D356}" destId="{3173D907-55D2-4031-B17A-366CEBD85C51}" srcOrd="4" destOrd="0" presId="urn:microsoft.com/office/officeart/2005/8/layout/l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C8D21D-9310-4E90-8AE9-6FDC0E3180E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693D310-977C-4FF4-9B0D-FB834B2A8BEE}">
      <dgm:prSet phldrT="[Text]" custT="1"/>
      <dgm:spPr/>
      <dgm:t>
        <a:bodyPr/>
        <a:lstStyle/>
        <a:p>
          <a:r>
            <a:rPr lang="en-US" sz="3600" dirty="0" smtClean="0">
              <a:solidFill>
                <a:srgbClr val="C00000"/>
              </a:solidFill>
              <a:latin typeface="STMZH - 104" pitchFamily="2" charset="2"/>
            </a:rPr>
            <a:t>clöB_ ïV«è</a:t>
          </a:r>
          <a:endParaRPr lang="en-US" sz="3600" dirty="0">
            <a:solidFill>
              <a:srgbClr val="C00000"/>
            </a:solidFill>
            <a:latin typeface="STMZH - 104" pitchFamily="2" charset="2"/>
          </a:endParaRPr>
        </a:p>
      </dgm:t>
    </dgm:pt>
    <dgm:pt modelId="{514559D6-1C14-424E-BCD2-EFD8B94834E5}" type="parTrans" cxnId="{1116089F-9B93-426B-BF81-05B6E1DBC8D5}">
      <dgm:prSet/>
      <dgm:spPr/>
      <dgm:t>
        <a:bodyPr/>
        <a:lstStyle/>
        <a:p>
          <a:endParaRPr lang="en-US"/>
        </a:p>
      </dgm:t>
    </dgm:pt>
    <dgm:pt modelId="{1186D47E-E2A1-47D2-AD13-E7771D783491}" type="sibTrans" cxnId="{1116089F-9B93-426B-BF81-05B6E1DBC8D5}">
      <dgm:prSet/>
      <dgm:spPr/>
      <dgm:t>
        <a:bodyPr/>
        <a:lstStyle/>
        <a:p>
          <a:endParaRPr lang="en-US"/>
        </a:p>
      </dgm:t>
    </dgm:pt>
    <dgm:pt modelId="{B7CBB313-4EDC-42CE-BD63-4A995D39CC39}">
      <dgm:prSet phldrT="[Text]"/>
      <dgm:spPr/>
      <dgm:t>
        <a:bodyPr/>
        <a:lstStyle/>
        <a:p>
          <a:r>
            <a:rPr lang="en-US" dirty="0" smtClean="0">
              <a:latin typeface="STMZH - 104" pitchFamily="2" charset="2"/>
            </a:rPr>
            <a:t>c¦oB_ Š¼k]B_Šå«DA\õ¦éDŠ ·«©¸ï^</a:t>
          </a:r>
          <a:endParaRPr lang="en-US" dirty="0">
            <a:latin typeface="STMZH - 104" pitchFamily="2" charset="2"/>
          </a:endParaRPr>
        </a:p>
      </dgm:t>
    </dgm:pt>
    <dgm:pt modelId="{C43697E5-7312-4DC2-9B37-21533DA257D4}" type="parTrans" cxnId="{0795523B-9521-4233-BA92-74D37108F3F3}">
      <dgm:prSet/>
      <dgm:spPr/>
      <dgm:t>
        <a:bodyPr/>
        <a:lstStyle/>
        <a:p>
          <a:endParaRPr lang="en-US"/>
        </a:p>
      </dgm:t>
    </dgm:pt>
    <dgm:pt modelId="{F3A2C791-E2A0-445C-A926-0C87BBC64503}" type="sibTrans" cxnId="{0795523B-9521-4233-BA92-74D37108F3F3}">
      <dgm:prSet/>
      <dgm:spPr/>
      <dgm:t>
        <a:bodyPr/>
        <a:lstStyle/>
        <a:p>
          <a:endParaRPr lang="en-US"/>
        </a:p>
      </dgm:t>
    </dgm:pt>
    <dgm:pt modelId="{F28B61A7-5FE9-49B6-8E45-E8405A8F4342}">
      <dgm:prSet phldrT="[Text]" custT="1"/>
      <dgm:spPr/>
      <dgm:t>
        <a:bodyPr/>
        <a:lstStyle/>
        <a:p>
          <a:r>
            <a:rPr lang="en-US" sz="4000" dirty="0" smtClean="0">
              <a:solidFill>
                <a:srgbClr val="C00000"/>
              </a:solidFill>
              <a:latin typeface="STMZH - 104" pitchFamily="2" charset="2"/>
            </a:rPr>
            <a:t>Äxï ïV«è  </a:t>
          </a:r>
          <a:endParaRPr lang="en-US" sz="4000" dirty="0">
            <a:solidFill>
              <a:srgbClr val="C00000"/>
            </a:solidFill>
          </a:endParaRPr>
        </a:p>
      </dgm:t>
    </dgm:pt>
    <dgm:pt modelId="{60F0E8A5-8561-442D-8FEC-C228CA0292E9}" type="parTrans" cxnId="{06D8AB61-3FA9-4B1A-924A-ECE675A558D1}">
      <dgm:prSet/>
      <dgm:spPr/>
      <dgm:t>
        <a:bodyPr/>
        <a:lstStyle/>
        <a:p>
          <a:endParaRPr lang="en-US"/>
        </a:p>
      </dgm:t>
    </dgm:pt>
    <dgm:pt modelId="{84F69059-F25B-400A-B507-3608E9596B20}" type="sibTrans" cxnId="{06D8AB61-3FA9-4B1A-924A-ECE675A558D1}">
      <dgm:prSet/>
      <dgm:spPr/>
      <dgm:t>
        <a:bodyPr/>
        <a:lstStyle/>
        <a:p>
          <a:endParaRPr lang="en-US"/>
        </a:p>
      </dgm:t>
    </dgm:pt>
    <dgm:pt modelId="{A4566225-4A91-45FC-BA72-71340D2D47FE}">
      <dgm:prSet phldrT="[Text]"/>
      <dgm:spPr/>
      <dgm:t>
        <a:bodyPr/>
        <a:lstStyle/>
        <a:p>
          <a:r>
            <a:rPr lang="en-US" dirty="0" smtClean="0">
              <a:latin typeface="STMZH - 104" pitchFamily="2" charset="2"/>
            </a:rPr>
            <a:t>T| ŠØÃu¼ÅVì WçéŠÃ^¹ Š Ø\VaŠÃõÃV|</a:t>
          </a:r>
          <a:endParaRPr lang="en-US" dirty="0">
            <a:latin typeface="STMZH - 104" pitchFamily="2" charset="2"/>
          </a:endParaRPr>
        </a:p>
      </dgm:t>
    </dgm:pt>
    <dgm:pt modelId="{A023BF63-EA0F-4CC1-A2B9-9BFC1510543E}" type="parTrans" cxnId="{9F54D09B-CC6C-4648-8C16-CF8836436295}">
      <dgm:prSet/>
      <dgm:spPr/>
      <dgm:t>
        <a:bodyPr/>
        <a:lstStyle/>
        <a:p>
          <a:endParaRPr lang="en-US"/>
        </a:p>
      </dgm:t>
    </dgm:pt>
    <dgm:pt modelId="{4486E4A8-355D-4C73-9808-9D109AA59743}" type="sibTrans" cxnId="{9F54D09B-CC6C-4648-8C16-CF8836436295}">
      <dgm:prSet/>
      <dgm:spPr/>
      <dgm:t>
        <a:bodyPr/>
        <a:lstStyle/>
        <a:p>
          <a:endParaRPr lang="en-US"/>
        </a:p>
      </dgm:t>
    </dgm:pt>
    <dgm:pt modelId="{574B9EA3-3314-491C-B8BF-91D799F63819}">
      <dgm:prSet phldrT="[Text]" custT="1"/>
      <dgm:spPr/>
      <dgm:t>
        <a:bodyPr/>
        <a:lstStyle/>
        <a:p>
          <a:r>
            <a:rPr lang="en-US" sz="3600" dirty="0" smtClean="0">
              <a:solidFill>
                <a:srgbClr val="C00000"/>
              </a:solidFill>
              <a:latin typeface="STMZH - 104" pitchFamily="2" charset="2"/>
            </a:rPr>
            <a:t>cásB_ ïV«è</a:t>
          </a:r>
          <a:endParaRPr lang="en-US" sz="3600" dirty="0">
            <a:solidFill>
              <a:srgbClr val="C00000"/>
            </a:solidFill>
          </a:endParaRPr>
        </a:p>
      </dgm:t>
    </dgm:pt>
    <dgm:pt modelId="{9198581D-13B2-4644-BA1F-F9EFA94BEEB7}" type="parTrans" cxnId="{FE1AC673-6883-4C61-81F0-F10A83690CD5}">
      <dgm:prSet/>
      <dgm:spPr/>
      <dgm:t>
        <a:bodyPr/>
        <a:lstStyle/>
        <a:p>
          <a:endParaRPr lang="en-US"/>
        </a:p>
      </dgm:t>
    </dgm:pt>
    <dgm:pt modelId="{EB59D1F6-76BE-4D0C-B90C-CBF71AA82A9B}" type="sibTrans" cxnId="{FE1AC673-6883-4C61-81F0-F10A83690CD5}">
      <dgm:prSet/>
      <dgm:spPr/>
      <dgm:t>
        <a:bodyPr/>
        <a:lstStyle/>
        <a:p>
          <a:endParaRPr lang="en-US"/>
        </a:p>
      </dgm:t>
    </dgm:pt>
    <dgm:pt modelId="{64EFAA02-753F-4F5A-9890-417AD4781C6E}">
      <dgm:prSet phldrT="[Text]"/>
      <dgm:spPr/>
      <dgm:t>
        <a:bodyPr/>
        <a:lstStyle/>
        <a:p>
          <a:r>
            <a:rPr lang="en-US" dirty="0" smtClean="0">
              <a:latin typeface="STMZH - 104" pitchFamily="2" charset="2"/>
            </a:rPr>
            <a:t>gìkDŠ\ª©ÃV[ç\ŠO[ð¤¡ŠgÂïÝ]Å[</a:t>
          </a:r>
          <a:endParaRPr lang="en-US" dirty="0">
            <a:latin typeface="STMZH - 104" pitchFamily="2" charset="2"/>
          </a:endParaRPr>
        </a:p>
      </dgm:t>
    </dgm:pt>
    <dgm:pt modelId="{0A88AA3F-745C-4977-95A6-F79DAC3C2FFF}" type="parTrans" cxnId="{B5C1505A-8015-4CB4-8751-1FE8CA39E429}">
      <dgm:prSet/>
      <dgm:spPr/>
      <dgm:t>
        <a:bodyPr/>
        <a:lstStyle/>
        <a:p>
          <a:endParaRPr lang="en-US"/>
        </a:p>
      </dgm:t>
    </dgm:pt>
    <dgm:pt modelId="{FD62DEA4-987A-4534-A669-05A598530123}" type="sibTrans" cxnId="{B5C1505A-8015-4CB4-8751-1FE8CA39E429}">
      <dgm:prSet/>
      <dgm:spPr/>
      <dgm:t>
        <a:bodyPr/>
        <a:lstStyle/>
        <a:p>
          <a:endParaRPr lang="en-US"/>
        </a:p>
      </dgm:t>
    </dgm:pt>
    <dgm:pt modelId="{590789E1-D7C4-494D-9EEA-D98BE542946A}" type="pres">
      <dgm:prSet presAssocID="{99C8D21D-9310-4E90-8AE9-6FDC0E3180E2}" presName="Name0" presStyleCnt="0">
        <dgm:presLayoutVars>
          <dgm:dir/>
          <dgm:animLvl val="lvl"/>
          <dgm:resizeHandles val="exact"/>
        </dgm:presLayoutVars>
      </dgm:prSet>
      <dgm:spPr/>
      <dgm:t>
        <a:bodyPr/>
        <a:lstStyle/>
        <a:p>
          <a:endParaRPr lang="en-US"/>
        </a:p>
      </dgm:t>
    </dgm:pt>
    <dgm:pt modelId="{9AED176B-53CB-4943-AA73-1C924639B077}" type="pres">
      <dgm:prSet presAssocID="{574B9EA3-3314-491C-B8BF-91D799F63819}" presName="boxAndChildren" presStyleCnt="0"/>
      <dgm:spPr/>
    </dgm:pt>
    <dgm:pt modelId="{B42275B8-1E08-41B7-96B3-126AB8E13FE4}" type="pres">
      <dgm:prSet presAssocID="{574B9EA3-3314-491C-B8BF-91D799F63819}" presName="parentTextBox" presStyleLbl="node1" presStyleIdx="0" presStyleCnt="3"/>
      <dgm:spPr/>
      <dgm:t>
        <a:bodyPr/>
        <a:lstStyle/>
        <a:p>
          <a:endParaRPr lang="en-US"/>
        </a:p>
      </dgm:t>
    </dgm:pt>
    <dgm:pt modelId="{A4B7B074-B17E-419B-933C-2B4D8E1A0F40}" type="pres">
      <dgm:prSet presAssocID="{574B9EA3-3314-491C-B8BF-91D799F63819}" presName="entireBox" presStyleLbl="node1" presStyleIdx="0" presStyleCnt="3"/>
      <dgm:spPr/>
      <dgm:t>
        <a:bodyPr/>
        <a:lstStyle/>
        <a:p>
          <a:endParaRPr lang="en-US"/>
        </a:p>
      </dgm:t>
    </dgm:pt>
    <dgm:pt modelId="{7F6ADC0A-F4AC-465B-B147-12BE5AC7B97B}" type="pres">
      <dgm:prSet presAssocID="{574B9EA3-3314-491C-B8BF-91D799F63819}" presName="descendantBox" presStyleCnt="0"/>
      <dgm:spPr/>
    </dgm:pt>
    <dgm:pt modelId="{098C556B-78AD-4020-AC95-77E3BC133224}" type="pres">
      <dgm:prSet presAssocID="{64EFAA02-753F-4F5A-9890-417AD4781C6E}" presName="childTextBox" presStyleLbl="fgAccFollowNode1" presStyleIdx="0" presStyleCnt="3">
        <dgm:presLayoutVars>
          <dgm:bulletEnabled val="1"/>
        </dgm:presLayoutVars>
      </dgm:prSet>
      <dgm:spPr/>
      <dgm:t>
        <a:bodyPr/>
        <a:lstStyle/>
        <a:p>
          <a:endParaRPr lang="en-US"/>
        </a:p>
      </dgm:t>
    </dgm:pt>
    <dgm:pt modelId="{9B20251C-4656-4DF8-9AC8-EF532D12BB0E}" type="pres">
      <dgm:prSet presAssocID="{84F69059-F25B-400A-B507-3608E9596B20}" presName="sp" presStyleCnt="0"/>
      <dgm:spPr/>
    </dgm:pt>
    <dgm:pt modelId="{FFD0749B-5AED-4CDB-BE73-645C5F5C86F9}" type="pres">
      <dgm:prSet presAssocID="{F28B61A7-5FE9-49B6-8E45-E8405A8F4342}" presName="arrowAndChildren" presStyleCnt="0"/>
      <dgm:spPr/>
    </dgm:pt>
    <dgm:pt modelId="{BFE3C87A-C4FD-4742-94FC-AC5E270224CF}" type="pres">
      <dgm:prSet presAssocID="{F28B61A7-5FE9-49B6-8E45-E8405A8F4342}" presName="parentTextArrow" presStyleLbl="node1" presStyleIdx="0" presStyleCnt="3"/>
      <dgm:spPr/>
      <dgm:t>
        <a:bodyPr/>
        <a:lstStyle/>
        <a:p>
          <a:endParaRPr lang="en-US"/>
        </a:p>
      </dgm:t>
    </dgm:pt>
    <dgm:pt modelId="{2D850760-EA99-4FE5-81FB-BA05C80FBA88}" type="pres">
      <dgm:prSet presAssocID="{F28B61A7-5FE9-49B6-8E45-E8405A8F4342}" presName="arrow" presStyleLbl="node1" presStyleIdx="1" presStyleCnt="3"/>
      <dgm:spPr/>
      <dgm:t>
        <a:bodyPr/>
        <a:lstStyle/>
        <a:p>
          <a:endParaRPr lang="en-US"/>
        </a:p>
      </dgm:t>
    </dgm:pt>
    <dgm:pt modelId="{61A3BB32-4205-435C-9DE5-622C7557F977}" type="pres">
      <dgm:prSet presAssocID="{F28B61A7-5FE9-49B6-8E45-E8405A8F4342}" presName="descendantArrow" presStyleCnt="0"/>
      <dgm:spPr/>
    </dgm:pt>
    <dgm:pt modelId="{21D78EB8-05FB-460B-8B56-C2B64EBA55DA}" type="pres">
      <dgm:prSet presAssocID="{A4566225-4A91-45FC-BA72-71340D2D47FE}" presName="childTextArrow" presStyleLbl="fgAccFollowNode1" presStyleIdx="1" presStyleCnt="3">
        <dgm:presLayoutVars>
          <dgm:bulletEnabled val="1"/>
        </dgm:presLayoutVars>
      </dgm:prSet>
      <dgm:spPr/>
      <dgm:t>
        <a:bodyPr/>
        <a:lstStyle/>
        <a:p>
          <a:endParaRPr lang="en-US"/>
        </a:p>
      </dgm:t>
    </dgm:pt>
    <dgm:pt modelId="{48738A19-13E0-4C61-8C2F-ADB75B718F5E}" type="pres">
      <dgm:prSet presAssocID="{1186D47E-E2A1-47D2-AD13-E7771D783491}" presName="sp" presStyleCnt="0"/>
      <dgm:spPr/>
    </dgm:pt>
    <dgm:pt modelId="{E394004E-0B8B-415E-8FB6-00C031364C21}" type="pres">
      <dgm:prSet presAssocID="{B693D310-977C-4FF4-9B0D-FB834B2A8BEE}" presName="arrowAndChildren" presStyleCnt="0"/>
      <dgm:spPr/>
    </dgm:pt>
    <dgm:pt modelId="{19B11299-1618-4A77-AB03-65DE38BD0A04}" type="pres">
      <dgm:prSet presAssocID="{B693D310-977C-4FF4-9B0D-FB834B2A8BEE}" presName="parentTextArrow" presStyleLbl="node1" presStyleIdx="1" presStyleCnt="3"/>
      <dgm:spPr/>
      <dgm:t>
        <a:bodyPr/>
        <a:lstStyle/>
        <a:p>
          <a:endParaRPr lang="en-US"/>
        </a:p>
      </dgm:t>
    </dgm:pt>
    <dgm:pt modelId="{B862E87F-0017-4F54-8CB2-D84A3ACFD965}" type="pres">
      <dgm:prSet presAssocID="{B693D310-977C-4FF4-9B0D-FB834B2A8BEE}" presName="arrow" presStyleLbl="node1" presStyleIdx="2" presStyleCnt="3" custLinFactNeighborX="27193" custLinFactNeighborY="-1800"/>
      <dgm:spPr/>
      <dgm:t>
        <a:bodyPr/>
        <a:lstStyle/>
        <a:p>
          <a:endParaRPr lang="en-US"/>
        </a:p>
      </dgm:t>
    </dgm:pt>
    <dgm:pt modelId="{1925F986-A554-4D3E-BF5C-E82C6DDA0E01}" type="pres">
      <dgm:prSet presAssocID="{B693D310-977C-4FF4-9B0D-FB834B2A8BEE}" presName="descendantArrow" presStyleCnt="0"/>
      <dgm:spPr/>
    </dgm:pt>
    <dgm:pt modelId="{69BEC32B-A684-42DF-93E2-BDC523E7B320}" type="pres">
      <dgm:prSet presAssocID="{B7CBB313-4EDC-42CE-BD63-4A995D39CC39}" presName="childTextArrow" presStyleLbl="fgAccFollowNode1" presStyleIdx="2" presStyleCnt="3">
        <dgm:presLayoutVars>
          <dgm:bulletEnabled val="1"/>
        </dgm:presLayoutVars>
      </dgm:prSet>
      <dgm:spPr/>
      <dgm:t>
        <a:bodyPr/>
        <a:lstStyle/>
        <a:p>
          <a:endParaRPr lang="en-US"/>
        </a:p>
      </dgm:t>
    </dgm:pt>
  </dgm:ptLst>
  <dgm:cxnLst>
    <dgm:cxn modelId="{B5C1505A-8015-4CB4-8751-1FE8CA39E429}" srcId="{574B9EA3-3314-491C-B8BF-91D799F63819}" destId="{64EFAA02-753F-4F5A-9890-417AD4781C6E}" srcOrd="0" destOrd="0" parTransId="{0A88AA3F-745C-4977-95A6-F79DAC3C2FFF}" sibTransId="{FD62DEA4-987A-4534-A669-05A598530123}"/>
    <dgm:cxn modelId="{A409F895-AC32-48AC-AD9F-3CF1C5DD4464}" type="presOf" srcId="{B693D310-977C-4FF4-9B0D-FB834B2A8BEE}" destId="{19B11299-1618-4A77-AB03-65DE38BD0A04}" srcOrd="0" destOrd="0" presId="urn:microsoft.com/office/officeart/2005/8/layout/process4"/>
    <dgm:cxn modelId="{1116089F-9B93-426B-BF81-05B6E1DBC8D5}" srcId="{99C8D21D-9310-4E90-8AE9-6FDC0E3180E2}" destId="{B693D310-977C-4FF4-9B0D-FB834B2A8BEE}" srcOrd="0" destOrd="0" parTransId="{514559D6-1C14-424E-BCD2-EFD8B94834E5}" sibTransId="{1186D47E-E2A1-47D2-AD13-E7771D783491}"/>
    <dgm:cxn modelId="{3FE3949C-DB24-4B63-9000-764061511C07}" type="presOf" srcId="{F28B61A7-5FE9-49B6-8E45-E8405A8F4342}" destId="{2D850760-EA99-4FE5-81FB-BA05C80FBA88}" srcOrd="1" destOrd="0" presId="urn:microsoft.com/office/officeart/2005/8/layout/process4"/>
    <dgm:cxn modelId="{06D8AB61-3FA9-4B1A-924A-ECE675A558D1}" srcId="{99C8D21D-9310-4E90-8AE9-6FDC0E3180E2}" destId="{F28B61A7-5FE9-49B6-8E45-E8405A8F4342}" srcOrd="1" destOrd="0" parTransId="{60F0E8A5-8561-442D-8FEC-C228CA0292E9}" sibTransId="{84F69059-F25B-400A-B507-3608E9596B20}"/>
    <dgm:cxn modelId="{AC664E61-7739-443A-8537-0834EC371D17}" type="presOf" srcId="{64EFAA02-753F-4F5A-9890-417AD4781C6E}" destId="{098C556B-78AD-4020-AC95-77E3BC133224}" srcOrd="0" destOrd="0" presId="urn:microsoft.com/office/officeart/2005/8/layout/process4"/>
    <dgm:cxn modelId="{381C9C58-E499-4C4D-AA57-35D7BAEF1E98}" type="presOf" srcId="{B693D310-977C-4FF4-9B0D-FB834B2A8BEE}" destId="{B862E87F-0017-4F54-8CB2-D84A3ACFD965}" srcOrd="1" destOrd="0" presId="urn:microsoft.com/office/officeart/2005/8/layout/process4"/>
    <dgm:cxn modelId="{570AEC8E-213B-4B53-A7E2-06530632362A}" type="presOf" srcId="{B7CBB313-4EDC-42CE-BD63-4A995D39CC39}" destId="{69BEC32B-A684-42DF-93E2-BDC523E7B320}" srcOrd="0" destOrd="0" presId="urn:microsoft.com/office/officeart/2005/8/layout/process4"/>
    <dgm:cxn modelId="{9F54D09B-CC6C-4648-8C16-CF8836436295}" srcId="{F28B61A7-5FE9-49B6-8E45-E8405A8F4342}" destId="{A4566225-4A91-45FC-BA72-71340D2D47FE}" srcOrd="0" destOrd="0" parTransId="{A023BF63-EA0F-4CC1-A2B9-9BFC1510543E}" sibTransId="{4486E4A8-355D-4C73-9808-9D109AA59743}"/>
    <dgm:cxn modelId="{C2DE4A32-4BC8-4066-A9EE-766BA6060A90}" type="presOf" srcId="{F28B61A7-5FE9-49B6-8E45-E8405A8F4342}" destId="{BFE3C87A-C4FD-4742-94FC-AC5E270224CF}" srcOrd="0" destOrd="0" presId="urn:microsoft.com/office/officeart/2005/8/layout/process4"/>
    <dgm:cxn modelId="{FE70BB6E-ACD3-4E7D-BF59-368A3352B5E1}" type="presOf" srcId="{574B9EA3-3314-491C-B8BF-91D799F63819}" destId="{B42275B8-1E08-41B7-96B3-126AB8E13FE4}" srcOrd="0" destOrd="0" presId="urn:microsoft.com/office/officeart/2005/8/layout/process4"/>
    <dgm:cxn modelId="{0795523B-9521-4233-BA92-74D37108F3F3}" srcId="{B693D310-977C-4FF4-9B0D-FB834B2A8BEE}" destId="{B7CBB313-4EDC-42CE-BD63-4A995D39CC39}" srcOrd="0" destOrd="0" parTransId="{C43697E5-7312-4DC2-9B37-21533DA257D4}" sibTransId="{F3A2C791-E2A0-445C-A926-0C87BBC64503}"/>
    <dgm:cxn modelId="{FE1AC673-6883-4C61-81F0-F10A83690CD5}" srcId="{99C8D21D-9310-4E90-8AE9-6FDC0E3180E2}" destId="{574B9EA3-3314-491C-B8BF-91D799F63819}" srcOrd="2" destOrd="0" parTransId="{9198581D-13B2-4644-BA1F-F9EFA94BEEB7}" sibTransId="{EB59D1F6-76BE-4D0C-B90C-CBF71AA82A9B}"/>
    <dgm:cxn modelId="{330F2439-EE8F-4705-8A4A-C800D4CEA307}" type="presOf" srcId="{574B9EA3-3314-491C-B8BF-91D799F63819}" destId="{A4B7B074-B17E-419B-933C-2B4D8E1A0F40}" srcOrd="1" destOrd="0" presId="urn:microsoft.com/office/officeart/2005/8/layout/process4"/>
    <dgm:cxn modelId="{6C000843-226F-4922-8E60-3F603F2AC401}" type="presOf" srcId="{A4566225-4A91-45FC-BA72-71340D2D47FE}" destId="{21D78EB8-05FB-460B-8B56-C2B64EBA55DA}" srcOrd="0" destOrd="0" presId="urn:microsoft.com/office/officeart/2005/8/layout/process4"/>
    <dgm:cxn modelId="{3BA912A9-C2D9-4691-BCD2-0BB40430803F}" type="presOf" srcId="{99C8D21D-9310-4E90-8AE9-6FDC0E3180E2}" destId="{590789E1-D7C4-494D-9EEA-D98BE542946A}" srcOrd="0" destOrd="0" presId="urn:microsoft.com/office/officeart/2005/8/layout/process4"/>
    <dgm:cxn modelId="{9370DDA7-E895-4D35-99ED-0B0AC090F2A4}" type="presParOf" srcId="{590789E1-D7C4-494D-9EEA-D98BE542946A}" destId="{9AED176B-53CB-4943-AA73-1C924639B077}" srcOrd="0" destOrd="0" presId="urn:microsoft.com/office/officeart/2005/8/layout/process4"/>
    <dgm:cxn modelId="{6DD07E21-1487-4B43-BBE0-30EB21657F5E}" type="presParOf" srcId="{9AED176B-53CB-4943-AA73-1C924639B077}" destId="{B42275B8-1E08-41B7-96B3-126AB8E13FE4}" srcOrd="0" destOrd="0" presId="urn:microsoft.com/office/officeart/2005/8/layout/process4"/>
    <dgm:cxn modelId="{5682396C-666D-460F-A6AB-183BD29A6E54}" type="presParOf" srcId="{9AED176B-53CB-4943-AA73-1C924639B077}" destId="{A4B7B074-B17E-419B-933C-2B4D8E1A0F40}" srcOrd="1" destOrd="0" presId="urn:microsoft.com/office/officeart/2005/8/layout/process4"/>
    <dgm:cxn modelId="{BD8977B2-66F6-4779-A3B5-97EDACCCCFF6}" type="presParOf" srcId="{9AED176B-53CB-4943-AA73-1C924639B077}" destId="{7F6ADC0A-F4AC-465B-B147-12BE5AC7B97B}" srcOrd="2" destOrd="0" presId="urn:microsoft.com/office/officeart/2005/8/layout/process4"/>
    <dgm:cxn modelId="{716B0DD3-76D5-4339-AD7F-23E0B8FF7509}" type="presParOf" srcId="{7F6ADC0A-F4AC-465B-B147-12BE5AC7B97B}" destId="{098C556B-78AD-4020-AC95-77E3BC133224}" srcOrd="0" destOrd="0" presId="urn:microsoft.com/office/officeart/2005/8/layout/process4"/>
    <dgm:cxn modelId="{CA8F7F97-DFAC-4ABD-B0A3-60BE132F84E5}" type="presParOf" srcId="{590789E1-D7C4-494D-9EEA-D98BE542946A}" destId="{9B20251C-4656-4DF8-9AC8-EF532D12BB0E}" srcOrd="1" destOrd="0" presId="urn:microsoft.com/office/officeart/2005/8/layout/process4"/>
    <dgm:cxn modelId="{CD016647-7937-4844-BAC9-30133765D22D}" type="presParOf" srcId="{590789E1-D7C4-494D-9EEA-D98BE542946A}" destId="{FFD0749B-5AED-4CDB-BE73-645C5F5C86F9}" srcOrd="2" destOrd="0" presId="urn:microsoft.com/office/officeart/2005/8/layout/process4"/>
    <dgm:cxn modelId="{51FCFC65-340B-4E4D-990D-2FEBCC154A8E}" type="presParOf" srcId="{FFD0749B-5AED-4CDB-BE73-645C5F5C86F9}" destId="{BFE3C87A-C4FD-4742-94FC-AC5E270224CF}" srcOrd="0" destOrd="0" presId="urn:microsoft.com/office/officeart/2005/8/layout/process4"/>
    <dgm:cxn modelId="{5A6BAF02-A985-4550-815F-831C9390FA00}" type="presParOf" srcId="{FFD0749B-5AED-4CDB-BE73-645C5F5C86F9}" destId="{2D850760-EA99-4FE5-81FB-BA05C80FBA88}" srcOrd="1" destOrd="0" presId="urn:microsoft.com/office/officeart/2005/8/layout/process4"/>
    <dgm:cxn modelId="{26192089-4C19-461F-9A60-A5FD59F9AFDA}" type="presParOf" srcId="{FFD0749B-5AED-4CDB-BE73-645C5F5C86F9}" destId="{61A3BB32-4205-435C-9DE5-622C7557F977}" srcOrd="2" destOrd="0" presId="urn:microsoft.com/office/officeart/2005/8/layout/process4"/>
    <dgm:cxn modelId="{21ACB488-96E0-4850-A173-9BA9C754F253}" type="presParOf" srcId="{61A3BB32-4205-435C-9DE5-622C7557F977}" destId="{21D78EB8-05FB-460B-8B56-C2B64EBA55DA}" srcOrd="0" destOrd="0" presId="urn:microsoft.com/office/officeart/2005/8/layout/process4"/>
    <dgm:cxn modelId="{B1BA753B-9676-45A1-AE9E-75BE5CECE7E0}" type="presParOf" srcId="{590789E1-D7C4-494D-9EEA-D98BE542946A}" destId="{48738A19-13E0-4C61-8C2F-ADB75B718F5E}" srcOrd="3" destOrd="0" presId="urn:microsoft.com/office/officeart/2005/8/layout/process4"/>
    <dgm:cxn modelId="{A7DAD2BB-DE82-458B-A9D0-BEC6DA43EE0F}" type="presParOf" srcId="{590789E1-D7C4-494D-9EEA-D98BE542946A}" destId="{E394004E-0B8B-415E-8FB6-00C031364C21}" srcOrd="4" destOrd="0" presId="urn:microsoft.com/office/officeart/2005/8/layout/process4"/>
    <dgm:cxn modelId="{B5308E88-3D66-4CED-AF8C-F65689DF6E08}" type="presParOf" srcId="{E394004E-0B8B-415E-8FB6-00C031364C21}" destId="{19B11299-1618-4A77-AB03-65DE38BD0A04}" srcOrd="0" destOrd="0" presId="urn:microsoft.com/office/officeart/2005/8/layout/process4"/>
    <dgm:cxn modelId="{25D0AFB8-76E3-4029-9FE2-D2C57CE8CC14}" type="presParOf" srcId="{E394004E-0B8B-415E-8FB6-00C031364C21}" destId="{B862E87F-0017-4F54-8CB2-D84A3ACFD965}" srcOrd="1" destOrd="0" presId="urn:microsoft.com/office/officeart/2005/8/layout/process4"/>
    <dgm:cxn modelId="{8A0680AF-030B-4E84-A1BE-1F28CB347CB2}" type="presParOf" srcId="{E394004E-0B8B-415E-8FB6-00C031364C21}" destId="{1925F986-A554-4D3E-BF5C-E82C6DDA0E01}" srcOrd="2" destOrd="0" presId="urn:microsoft.com/office/officeart/2005/8/layout/process4"/>
    <dgm:cxn modelId="{0BC01898-0338-40BF-A1D1-7C7CF203FA95}" type="presParOf" srcId="{1925F986-A554-4D3E-BF5C-E82C6DDA0E01}" destId="{69BEC32B-A684-42DF-93E2-BDC523E7B320}"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C8D21D-9310-4E90-8AE9-6FDC0E3180E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693D310-977C-4FF4-9B0D-FB834B2A8BEE}">
      <dgm:prSet phldrT="[Text]" custT="1"/>
      <dgm:spPr/>
      <dgm:t>
        <a:bodyPr/>
        <a:lstStyle/>
        <a:p>
          <a:r>
            <a:rPr lang="en-US" sz="3600" dirty="0" smtClean="0">
              <a:solidFill>
                <a:srgbClr val="C00000"/>
              </a:solidFill>
              <a:latin typeface="STMZH - 104" pitchFamily="2" charset="2"/>
            </a:rPr>
            <a:t>¶Ðz&gt;_ Š ¶Ðz&gt;_</a:t>
          </a:r>
          <a:endParaRPr lang="en-US" sz="3600" dirty="0">
            <a:solidFill>
              <a:srgbClr val="C00000"/>
            </a:solidFill>
            <a:latin typeface="STMZH - 104" pitchFamily="2" charset="2"/>
          </a:endParaRPr>
        </a:p>
      </dgm:t>
    </dgm:pt>
    <dgm:pt modelId="{514559D6-1C14-424E-BCD2-EFD8B94834E5}" type="parTrans" cxnId="{1116089F-9B93-426B-BF81-05B6E1DBC8D5}">
      <dgm:prSet/>
      <dgm:spPr/>
      <dgm:t>
        <a:bodyPr/>
        <a:lstStyle/>
        <a:p>
          <a:endParaRPr lang="en-US"/>
        </a:p>
      </dgm:t>
    </dgm:pt>
    <dgm:pt modelId="{1186D47E-E2A1-47D2-AD13-E7771D783491}" type="sibTrans" cxnId="{1116089F-9B93-426B-BF81-05B6E1DBC8D5}">
      <dgm:prSet/>
      <dgm:spPr/>
      <dgm:t>
        <a:bodyPr/>
        <a:lstStyle/>
        <a:p>
          <a:endParaRPr lang="en-US"/>
        </a:p>
      </dgm:t>
    </dgm:pt>
    <dgm:pt modelId="{B7CBB313-4EDC-42CE-BD63-4A995D39CC39}">
      <dgm:prSet phldrT="[Text]"/>
      <dgm:spPr/>
      <dgm:t>
        <a:bodyPr/>
        <a:lstStyle/>
        <a:p>
          <a:r>
            <a:rPr lang="en-US" dirty="0" smtClean="0">
              <a:latin typeface="Arial" pitchFamily="34" charset="0"/>
              <a:cs typeface="Arial" pitchFamily="34" charset="0"/>
            </a:rPr>
            <a:t>Approch - Approch</a:t>
          </a:r>
          <a:endParaRPr lang="en-US" dirty="0">
            <a:latin typeface="Arial" pitchFamily="34" charset="0"/>
            <a:cs typeface="Arial" pitchFamily="34" charset="0"/>
          </a:endParaRPr>
        </a:p>
      </dgm:t>
    </dgm:pt>
    <dgm:pt modelId="{C43697E5-7312-4DC2-9B37-21533DA257D4}" type="parTrans" cxnId="{0795523B-9521-4233-BA92-74D37108F3F3}">
      <dgm:prSet/>
      <dgm:spPr/>
      <dgm:t>
        <a:bodyPr/>
        <a:lstStyle/>
        <a:p>
          <a:endParaRPr lang="en-US"/>
        </a:p>
      </dgm:t>
    </dgm:pt>
    <dgm:pt modelId="{F3A2C791-E2A0-445C-A926-0C87BBC64503}" type="sibTrans" cxnId="{0795523B-9521-4233-BA92-74D37108F3F3}">
      <dgm:prSet/>
      <dgm:spPr/>
      <dgm:t>
        <a:bodyPr/>
        <a:lstStyle/>
        <a:p>
          <a:endParaRPr lang="en-US"/>
        </a:p>
      </dgm:t>
    </dgm:pt>
    <dgm:pt modelId="{F28B61A7-5FE9-49B6-8E45-E8405A8F4342}">
      <dgm:prSet phldrT="[Text]" custT="1"/>
      <dgm:spPr/>
      <dgm:t>
        <a:bodyPr/>
        <a:lstStyle/>
        <a:p>
          <a:r>
            <a:rPr lang="en-US" sz="4000" dirty="0" smtClean="0">
              <a:solidFill>
                <a:srgbClr val="C00000"/>
              </a:solidFill>
              <a:latin typeface="STMZH - 104" pitchFamily="2" charset="2"/>
            </a:rPr>
            <a:t>séz&gt;_ Š séz&gt;_</a:t>
          </a:r>
          <a:endParaRPr lang="en-US" sz="4000" dirty="0">
            <a:solidFill>
              <a:srgbClr val="C00000"/>
            </a:solidFill>
            <a:latin typeface="STMZH - 104" pitchFamily="2" charset="2"/>
          </a:endParaRPr>
        </a:p>
      </dgm:t>
    </dgm:pt>
    <dgm:pt modelId="{60F0E8A5-8561-442D-8FEC-C228CA0292E9}" type="parTrans" cxnId="{06D8AB61-3FA9-4B1A-924A-ECE675A558D1}">
      <dgm:prSet/>
      <dgm:spPr/>
      <dgm:t>
        <a:bodyPr/>
        <a:lstStyle/>
        <a:p>
          <a:endParaRPr lang="en-US"/>
        </a:p>
      </dgm:t>
    </dgm:pt>
    <dgm:pt modelId="{84F69059-F25B-400A-B507-3608E9596B20}" type="sibTrans" cxnId="{06D8AB61-3FA9-4B1A-924A-ECE675A558D1}">
      <dgm:prSet/>
      <dgm:spPr/>
      <dgm:t>
        <a:bodyPr/>
        <a:lstStyle/>
        <a:p>
          <a:endParaRPr lang="en-US"/>
        </a:p>
      </dgm:t>
    </dgm:pt>
    <dgm:pt modelId="{A4566225-4A91-45FC-BA72-71340D2D47FE}">
      <dgm:prSet phldrT="[Text]"/>
      <dgm:spPr/>
      <dgm:t>
        <a:bodyPr/>
        <a:lstStyle/>
        <a:p>
          <a:r>
            <a:rPr lang="en-US" dirty="0" smtClean="0">
              <a:latin typeface="Arial" pitchFamily="34" charset="0"/>
              <a:cs typeface="Arial" pitchFamily="34" charset="0"/>
            </a:rPr>
            <a:t>Avoidance - Avoidance</a:t>
          </a:r>
          <a:endParaRPr lang="en-US" dirty="0">
            <a:latin typeface="STMZH - 104" pitchFamily="2" charset="2"/>
          </a:endParaRPr>
        </a:p>
      </dgm:t>
    </dgm:pt>
    <dgm:pt modelId="{A023BF63-EA0F-4CC1-A2B9-9BFC1510543E}" type="parTrans" cxnId="{9F54D09B-CC6C-4648-8C16-CF8836436295}">
      <dgm:prSet/>
      <dgm:spPr/>
      <dgm:t>
        <a:bodyPr/>
        <a:lstStyle/>
        <a:p>
          <a:endParaRPr lang="en-US"/>
        </a:p>
      </dgm:t>
    </dgm:pt>
    <dgm:pt modelId="{4486E4A8-355D-4C73-9808-9D109AA59743}" type="sibTrans" cxnId="{9F54D09B-CC6C-4648-8C16-CF8836436295}">
      <dgm:prSet/>
      <dgm:spPr/>
      <dgm:t>
        <a:bodyPr/>
        <a:lstStyle/>
        <a:p>
          <a:endParaRPr lang="en-US"/>
        </a:p>
      </dgm:t>
    </dgm:pt>
    <dgm:pt modelId="{574B9EA3-3314-491C-B8BF-91D799F63819}">
      <dgm:prSet phldrT="[Text]" custT="1"/>
      <dgm:spPr/>
      <dgm:t>
        <a:bodyPr/>
        <a:lstStyle/>
        <a:p>
          <a:r>
            <a:rPr lang="en-US" sz="3600" dirty="0" smtClean="0">
              <a:solidFill>
                <a:srgbClr val="C00000"/>
              </a:solidFill>
              <a:latin typeface="STMZH - 104" pitchFamily="2" charset="2"/>
            </a:rPr>
            <a:t>¶Ðz&gt;_ Š séz&gt;_</a:t>
          </a:r>
          <a:endParaRPr lang="en-US" sz="3600" dirty="0">
            <a:solidFill>
              <a:srgbClr val="C00000"/>
            </a:solidFill>
            <a:latin typeface="STMZH - 104" pitchFamily="2" charset="2"/>
          </a:endParaRPr>
        </a:p>
      </dgm:t>
    </dgm:pt>
    <dgm:pt modelId="{9198581D-13B2-4644-BA1F-F9EFA94BEEB7}" type="parTrans" cxnId="{FE1AC673-6883-4C61-81F0-F10A83690CD5}">
      <dgm:prSet/>
      <dgm:spPr/>
      <dgm:t>
        <a:bodyPr/>
        <a:lstStyle/>
        <a:p>
          <a:endParaRPr lang="en-US"/>
        </a:p>
      </dgm:t>
    </dgm:pt>
    <dgm:pt modelId="{EB59D1F6-76BE-4D0C-B90C-CBF71AA82A9B}" type="sibTrans" cxnId="{FE1AC673-6883-4C61-81F0-F10A83690CD5}">
      <dgm:prSet/>
      <dgm:spPr/>
      <dgm:t>
        <a:bodyPr/>
        <a:lstStyle/>
        <a:p>
          <a:endParaRPr lang="en-US"/>
        </a:p>
      </dgm:t>
    </dgm:pt>
    <dgm:pt modelId="{64EFAA02-753F-4F5A-9890-417AD4781C6E}">
      <dgm:prSet phldrT="[Text]"/>
      <dgm:spPr/>
      <dgm:t>
        <a:bodyPr/>
        <a:lstStyle/>
        <a:p>
          <a:r>
            <a:rPr lang="en-US" dirty="0" smtClean="0">
              <a:latin typeface="Arial" pitchFamily="34" charset="0"/>
              <a:cs typeface="Arial" pitchFamily="34" charset="0"/>
            </a:rPr>
            <a:t>Approch - Avoidance</a:t>
          </a:r>
          <a:endParaRPr lang="en-US" dirty="0">
            <a:latin typeface="STMZH - 104" pitchFamily="2" charset="2"/>
          </a:endParaRPr>
        </a:p>
      </dgm:t>
    </dgm:pt>
    <dgm:pt modelId="{0A88AA3F-745C-4977-95A6-F79DAC3C2FFF}" type="parTrans" cxnId="{B5C1505A-8015-4CB4-8751-1FE8CA39E429}">
      <dgm:prSet/>
      <dgm:spPr/>
      <dgm:t>
        <a:bodyPr/>
        <a:lstStyle/>
        <a:p>
          <a:endParaRPr lang="en-US"/>
        </a:p>
      </dgm:t>
    </dgm:pt>
    <dgm:pt modelId="{FD62DEA4-987A-4534-A669-05A598530123}" type="sibTrans" cxnId="{B5C1505A-8015-4CB4-8751-1FE8CA39E429}">
      <dgm:prSet/>
      <dgm:spPr/>
      <dgm:t>
        <a:bodyPr/>
        <a:lstStyle/>
        <a:p>
          <a:endParaRPr lang="en-US"/>
        </a:p>
      </dgm:t>
    </dgm:pt>
    <dgm:pt modelId="{590789E1-D7C4-494D-9EEA-D98BE542946A}" type="pres">
      <dgm:prSet presAssocID="{99C8D21D-9310-4E90-8AE9-6FDC0E3180E2}" presName="Name0" presStyleCnt="0">
        <dgm:presLayoutVars>
          <dgm:dir/>
          <dgm:animLvl val="lvl"/>
          <dgm:resizeHandles val="exact"/>
        </dgm:presLayoutVars>
      </dgm:prSet>
      <dgm:spPr/>
      <dgm:t>
        <a:bodyPr/>
        <a:lstStyle/>
        <a:p>
          <a:endParaRPr lang="en-US"/>
        </a:p>
      </dgm:t>
    </dgm:pt>
    <dgm:pt modelId="{9AED176B-53CB-4943-AA73-1C924639B077}" type="pres">
      <dgm:prSet presAssocID="{574B9EA3-3314-491C-B8BF-91D799F63819}" presName="boxAndChildren" presStyleCnt="0"/>
      <dgm:spPr/>
    </dgm:pt>
    <dgm:pt modelId="{B42275B8-1E08-41B7-96B3-126AB8E13FE4}" type="pres">
      <dgm:prSet presAssocID="{574B9EA3-3314-491C-B8BF-91D799F63819}" presName="parentTextBox" presStyleLbl="node1" presStyleIdx="0" presStyleCnt="3"/>
      <dgm:spPr/>
      <dgm:t>
        <a:bodyPr/>
        <a:lstStyle/>
        <a:p>
          <a:endParaRPr lang="en-US"/>
        </a:p>
      </dgm:t>
    </dgm:pt>
    <dgm:pt modelId="{A4B7B074-B17E-419B-933C-2B4D8E1A0F40}" type="pres">
      <dgm:prSet presAssocID="{574B9EA3-3314-491C-B8BF-91D799F63819}" presName="entireBox" presStyleLbl="node1" presStyleIdx="0" presStyleCnt="3"/>
      <dgm:spPr/>
      <dgm:t>
        <a:bodyPr/>
        <a:lstStyle/>
        <a:p>
          <a:endParaRPr lang="en-US"/>
        </a:p>
      </dgm:t>
    </dgm:pt>
    <dgm:pt modelId="{7F6ADC0A-F4AC-465B-B147-12BE5AC7B97B}" type="pres">
      <dgm:prSet presAssocID="{574B9EA3-3314-491C-B8BF-91D799F63819}" presName="descendantBox" presStyleCnt="0"/>
      <dgm:spPr/>
    </dgm:pt>
    <dgm:pt modelId="{098C556B-78AD-4020-AC95-77E3BC133224}" type="pres">
      <dgm:prSet presAssocID="{64EFAA02-753F-4F5A-9890-417AD4781C6E}" presName="childTextBox" presStyleLbl="fgAccFollowNode1" presStyleIdx="0" presStyleCnt="3">
        <dgm:presLayoutVars>
          <dgm:bulletEnabled val="1"/>
        </dgm:presLayoutVars>
      </dgm:prSet>
      <dgm:spPr/>
      <dgm:t>
        <a:bodyPr/>
        <a:lstStyle/>
        <a:p>
          <a:endParaRPr lang="en-US"/>
        </a:p>
      </dgm:t>
    </dgm:pt>
    <dgm:pt modelId="{9B20251C-4656-4DF8-9AC8-EF532D12BB0E}" type="pres">
      <dgm:prSet presAssocID="{84F69059-F25B-400A-B507-3608E9596B20}" presName="sp" presStyleCnt="0"/>
      <dgm:spPr/>
    </dgm:pt>
    <dgm:pt modelId="{FFD0749B-5AED-4CDB-BE73-645C5F5C86F9}" type="pres">
      <dgm:prSet presAssocID="{F28B61A7-5FE9-49B6-8E45-E8405A8F4342}" presName="arrowAndChildren" presStyleCnt="0"/>
      <dgm:spPr/>
    </dgm:pt>
    <dgm:pt modelId="{BFE3C87A-C4FD-4742-94FC-AC5E270224CF}" type="pres">
      <dgm:prSet presAssocID="{F28B61A7-5FE9-49B6-8E45-E8405A8F4342}" presName="parentTextArrow" presStyleLbl="node1" presStyleIdx="0" presStyleCnt="3"/>
      <dgm:spPr/>
      <dgm:t>
        <a:bodyPr/>
        <a:lstStyle/>
        <a:p>
          <a:endParaRPr lang="en-US"/>
        </a:p>
      </dgm:t>
    </dgm:pt>
    <dgm:pt modelId="{2D850760-EA99-4FE5-81FB-BA05C80FBA88}" type="pres">
      <dgm:prSet presAssocID="{F28B61A7-5FE9-49B6-8E45-E8405A8F4342}" presName="arrow" presStyleLbl="node1" presStyleIdx="1" presStyleCnt="3"/>
      <dgm:spPr/>
      <dgm:t>
        <a:bodyPr/>
        <a:lstStyle/>
        <a:p>
          <a:endParaRPr lang="en-US"/>
        </a:p>
      </dgm:t>
    </dgm:pt>
    <dgm:pt modelId="{61A3BB32-4205-435C-9DE5-622C7557F977}" type="pres">
      <dgm:prSet presAssocID="{F28B61A7-5FE9-49B6-8E45-E8405A8F4342}" presName="descendantArrow" presStyleCnt="0"/>
      <dgm:spPr/>
    </dgm:pt>
    <dgm:pt modelId="{21D78EB8-05FB-460B-8B56-C2B64EBA55DA}" type="pres">
      <dgm:prSet presAssocID="{A4566225-4A91-45FC-BA72-71340D2D47FE}" presName="childTextArrow" presStyleLbl="fgAccFollowNode1" presStyleIdx="1" presStyleCnt="3">
        <dgm:presLayoutVars>
          <dgm:bulletEnabled val="1"/>
        </dgm:presLayoutVars>
      </dgm:prSet>
      <dgm:spPr/>
      <dgm:t>
        <a:bodyPr/>
        <a:lstStyle/>
        <a:p>
          <a:endParaRPr lang="en-US"/>
        </a:p>
      </dgm:t>
    </dgm:pt>
    <dgm:pt modelId="{48738A19-13E0-4C61-8C2F-ADB75B718F5E}" type="pres">
      <dgm:prSet presAssocID="{1186D47E-E2A1-47D2-AD13-E7771D783491}" presName="sp" presStyleCnt="0"/>
      <dgm:spPr/>
    </dgm:pt>
    <dgm:pt modelId="{E394004E-0B8B-415E-8FB6-00C031364C21}" type="pres">
      <dgm:prSet presAssocID="{B693D310-977C-4FF4-9B0D-FB834B2A8BEE}" presName="arrowAndChildren" presStyleCnt="0"/>
      <dgm:spPr/>
    </dgm:pt>
    <dgm:pt modelId="{19B11299-1618-4A77-AB03-65DE38BD0A04}" type="pres">
      <dgm:prSet presAssocID="{B693D310-977C-4FF4-9B0D-FB834B2A8BEE}" presName="parentTextArrow" presStyleLbl="node1" presStyleIdx="1" presStyleCnt="3"/>
      <dgm:spPr/>
      <dgm:t>
        <a:bodyPr/>
        <a:lstStyle/>
        <a:p>
          <a:endParaRPr lang="en-US"/>
        </a:p>
      </dgm:t>
    </dgm:pt>
    <dgm:pt modelId="{B862E87F-0017-4F54-8CB2-D84A3ACFD965}" type="pres">
      <dgm:prSet presAssocID="{B693D310-977C-4FF4-9B0D-FB834B2A8BEE}" presName="arrow" presStyleLbl="node1" presStyleIdx="2" presStyleCnt="3" custLinFactNeighborX="27193" custLinFactNeighborY="-1800"/>
      <dgm:spPr/>
      <dgm:t>
        <a:bodyPr/>
        <a:lstStyle/>
        <a:p>
          <a:endParaRPr lang="en-US"/>
        </a:p>
      </dgm:t>
    </dgm:pt>
    <dgm:pt modelId="{1925F986-A554-4D3E-BF5C-E82C6DDA0E01}" type="pres">
      <dgm:prSet presAssocID="{B693D310-977C-4FF4-9B0D-FB834B2A8BEE}" presName="descendantArrow" presStyleCnt="0"/>
      <dgm:spPr/>
    </dgm:pt>
    <dgm:pt modelId="{69BEC32B-A684-42DF-93E2-BDC523E7B320}" type="pres">
      <dgm:prSet presAssocID="{B7CBB313-4EDC-42CE-BD63-4A995D39CC39}" presName="childTextArrow" presStyleLbl="fgAccFollowNode1" presStyleIdx="2" presStyleCnt="3">
        <dgm:presLayoutVars>
          <dgm:bulletEnabled val="1"/>
        </dgm:presLayoutVars>
      </dgm:prSet>
      <dgm:spPr/>
      <dgm:t>
        <a:bodyPr/>
        <a:lstStyle/>
        <a:p>
          <a:endParaRPr lang="en-US"/>
        </a:p>
      </dgm:t>
    </dgm:pt>
  </dgm:ptLst>
  <dgm:cxnLst>
    <dgm:cxn modelId="{6CF77A44-C431-4207-8A44-EE056CAD86C1}" type="presOf" srcId="{574B9EA3-3314-491C-B8BF-91D799F63819}" destId="{B42275B8-1E08-41B7-96B3-126AB8E13FE4}" srcOrd="0" destOrd="0" presId="urn:microsoft.com/office/officeart/2005/8/layout/process4"/>
    <dgm:cxn modelId="{F8E49CA9-9586-4052-9591-E9CF99B489B5}" type="presOf" srcId="{B693D310-977C-4FF4-9B0D-FB834B2A8BEE}" destId="{19B11299-1618-4A77-AB03-65DE38BD0A04}" srcOrd="0" destOrd="0" presId="urn:microsoft.com/office/officeart/2005/8/layout/process4"/>
    <dgm:cxn modelId="{B5C1505A-8015-4CB4-8751-1FE8CA39E429}" srcId="{574B9EA3-3314-491C-B8BF-91D799F63819}" destId="{64EFAA02-753F-4F5A-9890-417AD4781C6E}" srcOrd="0" destOrd="0" parTransId="{0A88AA3F-745C-4977-95A6-F79DAC3C2FFF}" sibTransId="{FD62DEA4-987A-4534-A669-05A598530123}"/>
    <dgm:cxn modelId="{F5F1E02C-4F2B-4D8D-92B9-A818B082A9F6}" type="presOf" srcId="{A4566225-4A91-45FC-BA72-71340D2D47FE}" destId="{21D78EB8-05FB-460B-8B56-C2B64EBA55DA}" srcOrd="0" destOrd="0" presId="urn:microsoft.com/office/officeart/2005/8/layout/process4"/>
    <dgm:cxn modelId="{1116089F-9B93-426B-BF81-05B6E1DBC8D5}" srcId="{99C8D21D-9310-4E90-8AE9-6FDC0E3180E2}" destId="{B693D310-977C-4FF4-9B0D-FB834B2A8BEE}" srcOrd="0" destOrd="0" parTransId="{514559D6-1C14-424E-BCD2-EFD8B94834E5}" sibTransId="{1186D47E-E2A1-47D2-AD13-E7771D783491}"/>
    <dgm:cxn modelId="{9997EB74-BFF4-482D-AD35-48DE883A27C5}" type="presOf" srcId="{F28B61A7-5FE9-49B6-8E45-E8405A8F4342}" destId="{BFE3C87A-C4FD-4742-94FC-AC5E270224CF}" srcOrd="0" destOrd="0" presId="urn:microsoft.com/office/officeart/2005/8/layout/process4"/>
    <dgm:cxn modelId="{8A456F7A-B8B3-42E7-A7E7-69653435FA1C}" type="presOf" srcId="{99C8D21D-9310-4E90-8AE9-6FDC0E3180E2}" destId="{590789E1-D7C4-494D-9EEA-D98BE542946A}" srcOrd="0" destOrd="0" presId="urn:microsoft.com/office/officeart/2005/8/layout/process4"/>
    <dgm:cxn modelId="{06D8AB61-3FA9-4B1A-924A-ECE675A558D1}" srcId="{99C8D21D-9310-4E90-8AE9-6FDC0E3180E2}" destId="{F28B61A7-5FE9-49B6-8E45-E8405A8F4342}" srcOrd="1" destOrd="0" parTransId="{60F0E8A5-8561-442D-8FEC-C228CA0292E9}" sibTransId="{84F69059-F25B-400A-B507-3608E9596B20}"/>
    <dgm:cxn modelId="{9F54D09B-CC6C-4648-8C16-CF8836436295}" srcId="{F28B61A7-5FE9-49B6-8E45-E8405A8F4342}" destId="{A4566225-4A91-45FC-BA72-71340D2D47FE}" srcOrd="0" destOrd="0" parTransId="{A023BF63-EA0F-4CC1-A2B9-9BFC1510543E}" sibTransId="{4486E4A8-355D-4C73-9808-9D109AA59743}"/>
    <dgm:cxn modelId="{4BA8FBFF-5A1B-4E72-B3E4-8D005E81BC9E}" type="presOf" srcId="{B7CBB313-4EDC-42CE-BD63-4A995D39CC39}" destId="{69BEC32B-A684-42DF-93E2-BDC523E7B320}" srcOrd="0" destOrd="0" presId="urn:microsoft.com/office/officeart/2005/8/layout/process4"/>
    <dgm:cxn modelId="{574B15B9-2A2C-405A-9ECC-96529B688D46}" type="presOf" srcId="{574B9EA3-3314-491C-B8BF-91D799F63819}" destId="{A4B7B074-B17E-419B-933C-2B4D8E1A0F40}" srcOrd="1" destOrd="0" presId="urn:microsoft.com/office/officeart/2005/8/layout/process4"/>
    <dgm:cxn modelId="{0795523B-9521-4233-BA92-74D37108F3F3}" srcId="{B693D310-977C-4FF4-9B0D-FB834B2A8BEE}" destId="{B7CBB313-4EDC-42CE-BD63-4A995D39CC39}" srcOrd="0" destOrd="0" parTransId="{C43697E5-7312-4DC2-9B37-21533DA257D4}" sibTransId="{F3A2C791-E2A0-445C-A926-0C87BBC64503}"/>
    <dgm:cxn modelId="{FE1AC673-6883-4C61-81F0-F10A83690CD5}" srcId="{99C8D21D-9310-4E90-8AE9-6FDC0E3180E2}" destId="{574B9EA3-3314-491C-B8BF-91D799F63819}" srcOrd="2" destOrd="0" parTransId="{9198581D-13B2-4644-BA1F-F9EFA94BEEB7}" sibTransId="{EB59D1F6-76BE-4D0C-B90C-CBF71AA82A9B}"/>
    <dgm:cxn modelId="{C337A7EF-DE1A-4449-B489-6704EC8E80DC}" type="presOf" srcId="{64EFAA02-753F-4F5A-9890-417AD4781C6E}" destId="{098C556B-78AD-4020-AC95-77E3BC133224}" srcOrd="0" destOrd="0" presId="urn:microsoft.com/office/officeart/2005/8/layout/process4"/>
    <dgm:cxn modelId="{950B2292-6E38-428F-9D4F-1D0B71F5BB9D}" type="presOf" srcId="{F28B61A7-5FE9-49B6-8E45-E8405A8F4342}" destId="{2D850760-EA99-4FE5-81FB-BA05C80FBA88}" srcOrd="1" destOrd="0" presId="urn:microsoft.com/office/officeart/2005/8/layout/process4"/>
    <dgm:cxn modelId="{18C5E36B-11B9-4889-B49A-F205866F469C}" type="presOf" srcId="{B693D310-977C-4FF4-9B0D-FB834B2A8BEE}" destId="{B862E87F-0017-4F54-8CB2-D84A3ACFD965}" srcOrd="1" destOrd="0" presId="urn:microsoft.com/office/officeart/2005/8/layout/process4"/>
    <dgm:cxn modelId="{3B219210-7972-4E82-AD84-F2201F17E823}" type="presParOf" srcId="{590789E1-D7C4-494D-9EEA-D98BE542946A}" destId="{9AED176B-53CB-4943-AA73-1C924639B077}" srcOrd="0" destOrd="0" presId="urn:microsoft.com/office/officeart/2005/8/layout/process4"/>
    <dgm:cxn modelId="{E6D09F8C-ADB1-432D-8C1C-B15A628D5BD7}" type="presParOf" srcId="{9AED176B-53CB-4943-AA73-1C924639B077}" destId="{B42275B8-1E08-41B7-96B3-126AB8E13FE4}" srcOrd="0" destOrd="0" presId="urn:microsoft.com/office/officeart/2005/8/layout/process4"/>
    <dgm:cxn modelId="{CE97EF40-F89A-4313-B9BC-5D6F7D64B4EE}" type="presParOf" srcId="{9AED176B-53CB-4943-AA73-1C924639B077}" destId="{A4B7B074-B17E-419B-933C-2B4D8E1A0F40}" srcOrd="1" destOrd="0" presId="urn:microsoft.com/office/officeart/2005/8/layout/process4"/>
    <dgm:cxn modelId="{51D14473-F507-47A0-BB10-FF9FC2DBCB97}" type="presParOf" srcId="{9AED176B-53CB-4943-AA73-1C924639B077}" destId="{7F6ADC0A-F4AC-465B-B147-12BE5AC7B97B}" srcOrd="2" destOrd="0" presId="urn:microsoft.com/office/officeart/2005/8/layout/process4"/>
    <dgm:cxn modelId="{CC6810EB-92C0-460D-A1D5-4632A9CF3515}" type="presParOf" srcId="{7F6ADC0A-F4AC-465B-B147-12BE5AC7B97B}" destId="{098C556B-78AD-4020-AC95-77E3BC133224}" srcOrd="0" destOrd="0" presId="urn:microsoft.com/office/officeart/2005/8/layout/process4"/>
    <dgm:cxn modelId="{7719D536-E898-41B0-A1D8-1A755554BA04}" type="presParOf" srcId="{590789E1-D7C4-494D-9EEA-D98BE542946A}" destId="{9B20251C-4656-4DF8-9AC8-EF532D12BB0E}" srcOrd="1" destOrd="0" presId="urn:microsoft.com/office/officeart/2005/8/layout/process4"/>
    <dgm:cxn modelId="{6263D239-C9CD-4EBF-A3BC-06FABC1FCB7E}" type="presParOf" srcId="{590789E1-D7C4-494D-9EEA-D98BE542946A}" destId="{FFD0749B-5AED-4CDB-BE73-645C5F5C86F9}" srcOrd="2" destOrd="0" presId="urn:microsoft.com/office/officeart/2005/8/layout/process4"/>
    <dgm:cxn modelId="{CA066FA1-B755-407E-B783-A7511665448E}" type="presParOf" srcId="{FFD0749B-5AED-4CDB-BE73-645C5F5C86F9}" destId="{BFE3C87A-C4FD-4742-94FC-AC5E270224CF}" srcOrd="0" destOrd="0" presId="urn:microsoft.com/office/officeart/2005/8/layout/process4"/>
    <dgm:cxn modelId="{FA0B5B7A-EEB8-489C-B519-DB06AD867672}" type="presParOf" srcId="{FFD0749B-5AED-4CDB-BE73-645C5F5C86F9}" destId="{2D850760-EA99-4FE5-81FB-BA05C80FBA88}" srcOrd="1" destOrd="0" presId="urn:microsoft.com/office/officeart/2005/8/layout/process4"/>
    <dgm:cxn modelId="{10935B25-0E39-4161-91D0-8970EF2BDE07}" type="presParOf" srcId="{FFD0749B-5AED-4CDB-BE73-645C5F5C86F9}" destId="{61A3BB32-4205-435C-9DE5-622C7557F977}" srcOrd="2" destOrd="0" presId="urn:microsoft.com/office/officeart/2005/8/layout/process4"/>
    <dgm:cxn modelId="{17856532-897D-47BB-AA16-FFA1680D9199}" type="presParOf" srcId="{61A3BB32-4205-435C-9DE5-622C7557F977}" destId="{21D78EB8-05FB-460B-8B56-C2B64EBA55DA}" srcOrd="0" destOrd="0" presId="urn:microsoft.com/office/officeart/2005/8/layout/process4"/>
    <dgm:cxn modelId="{B3288A6D-0BF0-4CC1-9CB7-FA36380D2F10}" type="presParOf" srcId="{590789E1-D7C4-494D-9EEA-D98BE542946A}" destId="{48738A19-13E0-4C61-8C2F-ADB75B718F5E}" srcOrd="3" destOrd="0" presId="urn:microsoft.com/office/officeart/2005/8/layout/process4"/>
    <dgm:cxn modelId="{5FAD5B04-D79D-499E-8B90-C0B29DB28176}" type="presParOf" srcId="{590789E1-D7C4-494D-9EEA-D98BE542946A}" destId="{E394004E-0B8B-415E-8FB6-00C031364C21}" srcOrd="4" destOrd="0" presId="urn:microsoft.com/office/officeart/2005/8/layout/process4"/>
    <dgm:cxn modelId="{4C08E053-6CD9-4676-A955-E1AB7B2E996D}" type="presParOf" srcId="{E394004E-0B8B-415E-8FB6-00C031364C21}" destId="{19B11299-1618-4A77-AB03-65DE38BD0A04}" srcOrd="0" destOrd="0" presId="urn:microsoft.com/office/officeart/2005/8/layout/process4"/>
    <dgm:cxn modelId="{155DB805-4BF0-436E-B166-BE9BAEE33C2F}" type="presParOf" srcId="{E394004E-0B8B-415E-8FB6-00C031364C21}" destId="{B862E87F-0017-4F54-8CB2-D84A3ACFD965}" srcOrd="1" destOrd="0" presId="urn:microsoft.com/office/officeart/2005/8/layout/process4"/>
    <dgm:cxn modelId="{CA3F43A0-5970-4D85-9719-F37F4743D436}" type="presParOf" srcId="{E394004E-0B8B-415E-8FB6-00C031364C21}" destId="{1925F986-A554-4D3E-BF5C-E82C6DDA0E01}" srcOrd="2" destOrd="0" presId="urn:microsoft.com/office/officeart/2005/8/layout/process4"/>
    <dgm:cxn modelId="{186CD3D5-E497-4F73-8CA2-27C2B229DDCC}" type="presParOf" srcId="{1925F986-A554-4D3E-BF5C-E82C6DDA0E01}" destId="{69BEC32B-A684-42DF-93E2-BDC523E7B320}"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C8D21D-9310-4E90-8AE9-6FDC0E3180E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693D310-977C-4FF4-9B0D-FB834B2A8BEE}">
      <dgm:prSet phldrT="[Text]" custT="1"/>
      <dgm:spPr/>
      <dgm:t>
        <a:bodyPr/>
        <a:lstStyle/>
        <a:p>
          <a:r>
            <a:rPr lang="en-US" sz="3600" dirty="0" smtClean="0">
              <a:solidFill>
                <a:srgbClr val="C00000"/>
              </a:solidFill>
              <a:latin typeface="STMZH - 104" pitchFamily="2" charset="2"/>
            </a:rPr>
            <a:t>ÄìkV]ïV«Ý &gt;çéç\</a:t>
          </a:r>
          <a:endParaRPr lang="en-US" sz="3600" dirty="0">
            <a:solidFill>
              <a:srgbClr val="C00000"/>
            </a:solidFill>
            <a:latin typeface="STMZH - 104" pitchFamily="2" charset="2"/>
          </a:endParaRPr>
        </a:p>
      </dgm:t>
    </dgm:pt>
    <dgm:pt modelId="{514559D6-1C14-424E-BCD2-EFD8B94834E5}" type="parTrans" cxnId="{1116089F-9B93-426B-BF81-05B6E1DBC8D5}">
      <dgm:prSet/>
      <dgm:spPr/>
      <dgm:t>
        <a:bodyPr/>
        <a:lstStyle/>
        <a:p>
          <a:endParaRPr lang="en-US"/>
        </a:p>
      </dgm:t>
    </dgm:pt>
    <dgm:pt modelId="{1186D47E-E2A1-47D2-AD13-E7771D783491}" type="sibTrans" cxnId="{1116089F-9B93-426B-BF81-05B6E1DBC8D5}">
      <dgm:prSet/>
      <dgm:spPr/>
      <dgm:t>
        <a:bodyPr/>
        <a:lstStyle/>
        <a:p>
          <a:endParaRPr lang="en-US"/>
        </a:p>
      </dgm:t>
    </dgm:pt>
    <dgm:pt modelId="{B7CBB313-4EDC-42CE-BD63-4A995D39CC39}">
      <dgm:prSet phldrT="[Text]"/>
      <dgm:spPr/>
      <dgm:t>
        <a:bodyPr/>
        <a:lstStyle/>
        <a:p>
          <a:r>
            <a:rPr lang="en-US" dirty="0" smtClean="0">
              <a:latin typeface="Arial" pitchFamily="34" charset="0"/>
              <a:cs typeface="Arial" pitchFamily="34" charset="0"/>
            </a:rPr>
            <a:t>Autocratic Leader</a:t>
          </a:r>
          <a:endParaRPr lang="en-US" dirty="0">
            <a:latin typeface="Arial" pitchFamily="34" charset="0"/>
            <a:cs typeface="Arial" pitchFamily="34" charset="0"/>
          </a:endParaRPr>
        </a:p>
      </dgm:t>
    </dgm:pt>
    <dgm:pt modelId="{C43697E5-7312-4DC2-9B37-21533DA257D4}" type="parTrans" cxnId="{0795523B-9521-4233-BA92-74D37108F3F3}">
      <dgm:prSet/>
      <dgm:spPr/>
      <dgm:t>
        <a:bodyPr/>
        <a:lstStyle/>
        <a:p>
          <a:endParaRPr lang="en-US"/>
        </a:p>
      </dgm:t>
    </dgm:pt>
    <dgm:pt modelId="{F3A2C791-E2A0-445C-A926-0C87BBC64503}" type="sibTrans" cxnId="{0795523B-9521-4233-BA92-74D37108F3F3}">
      <dgm:prSet/>
      <dgm:spPr/>
      <dgm:t>
        <a:bodyPr/>
        <a:lstStyle/>
        <a:p>
          <a:endParaRPr lang="en-US"/>
        </a:p>
      </dgm:t>
    </dgm:pt>
    <dgm:pt modelId="{F28B61A7-5FE9-49B6-8E45-E8405A8F4342}">
      <dgm:prSet phldrT="[Text]" custT="1"/>
      <dgm:spPr/>
      <dgm:t>
        <a:bodyPr/>
        <a:lstStyle/>
        <a:p>
          <a:r>
            <a:rPr lang="en-US" sz="4000" dirty="0" smtClean="0">
              <a:solidFill>
                <a:srgbClr val="C00000"/>
              </a:solidFill>
              <a:latin typeface="STMZH - 104" pitchFamily="2" charset="2"/>
            </a:rPr>
            <a:t>nªåVBï &gt;çéç\</a:t>
          </a:r>
          <a:endParaRPr lang="en-US" sz="4000" dirty="0">
            <a:solidFill>
              <a:srgbClr val="C00000"/>
            </a:solidFill>
          </a:endParaRPr>
        </a:p>
      </dgm:t>
    </dgm:pt>
    <dgm:pt modelId="{60F0E8A5-8561-442D-8FEC-C228CA0292E9}" type="parTrans" cxnId="{06D8AB61-3FA9-4B1A-924A-ECE675A558D1}">
      <dgm:prSet/>
      <dgm:spPr/>
      <dgm:t>
        <a:bodyPr/>
        <a:lstStyle/>
        <a:p>
          <a:endParaRPr lang="en-US"/>
        </a:p>
      </dgm:t>
    </dgm:pt>
    <dgm:pt modelId="{84F69059-F25B-400A-B507-3608E9596B20}" type="sibTrans" cxnId="{06D8AB61-3FA9-4B1A-924A-ECE675A558D1}">
      <dgm:prSet/>
      <dgm:spPr/>
      <dgm:t>
        <a:bodyPr/>
        <a:lstStyle/>
        <a:p>
          <a:endParaRPr lang="en-US"/>
        </a:p>
      </dgm:t>
    </dgm:pt>
    <dgm:pt modelId="{A4566225-4A91-45FC-BA72-71340D2D47FE}">
      <dgm:prSet phldrT="[Text]"/>
      <dgm:spPr/>
      <dgm:t>
        <a:bodyPr/>
        <a:lstStyle/>
        <a:p>
          <a:r>
            <a:rPr lang="en-US" dirty="0" smtClean="0">
              <a:latin typeface="Arial" pitchFamily="34" charset="0"/>
              <a:cs typeface="Arial" pitchFamily="34" charset="0"/>
            </a:rPr>
            <a:t>Democratic Leader </a:t>
          </a:r>
          <a:endParaRPr lang="en-US" dirty="0">
            <a:latin typeface="STMZH - 104" pitchFamily="2" charset="2"/>
          </a:endParaRPr>
        </a:p>
      </dgm:t>
    </dgm:pt>
    <dgm:pt modelId="{A023BF63-EA0F-4CC1-A2B9-9BFC1510543E}" type="parTrans" cxnId="{9F54D09B-CC6C-4648-8C16-CF8836436295}">
      <dgm:prSet/>
      <dgm:spPr/>
      <dgm:t>
        <a:bodyPr/>
        <a:lstStyle/>
        <a:p>
          <a:endParaRPr lang="en-US"/>
        </a:p>
      </dgm:t>
    </dgm:pt>
    <dgm:pt modelId="{4486E4A8-355D-4C73-9808-9D109AA59743}" type="sibTrans" cxnId="{9F54D09B-CC6C-4648-8C16-CF8836436295}">
      <dgm:prSet/>
      <dgm:spPr/>
      <dgm:t>
        <a:bodyPr/>
        <a:lstStyle/>
        <a:p>
          <a:endParaRPr lang="en-US"/>
        </a:p>
      </dgm:t>
    </dgm:pt>
    <dgm:pt modelId="{574B9EA3-3314-491C-B8BF-91D799F63819}">
      <dgm:prSet phldrT="[Text]" custT="1"/>
      <dgm:spPr/>
      <dgm:t>
        <a:bodyPr/>
        <a:lstStyle/>
        <a:p>
          <a:r>
            <a:rPr lang="en-US" sz="3600" dirty="0" smtClean="0">
              <a:solidFill>
                <a:srgbClr val="C00000"/>
              </a:solidFill>
              <a:latin typeface="STMZH - 104" pitchFamily="2" charset="2"/>
            </a:rPr>
            <a:t>ØÄB_Ã¦VÝ &gt;çéç\</a:t>
          </a:r>
          <a:endParaRPr lang="en-US" sz="3600" dirty="0">
            <a:solidFill>
              <a:srgbClr val="C00000"/>
            </a:solidFill>
          </a:endParaRPr>
        </a:p>
      </dgm:t>
    </dgm:pt>
    <dgm:pt modelId="{9198581D-13B2-4644-BA1F-F9EFA94BEEB7}" type="parTrans" cxnId="{FE1AC673-6883-4C61-81F0-F10A83690CD5}">
      <dgm:prSet/>
      <dgm:spPr/>
      <dgm:t>
        <a:bodyPr/>
        <a:lstStyle/>
        <a:p>
          <a:endParaRPr lang="en-US"/>
        </a:p>
      </dgm:t>
    </dgm:pt>
    <dgm:pt modelId="{EB59D1F6-76BE-4D0C-B90C-CBF71AA82A9B}" type="sibTrans" cxnId="{FE1AC673-6883-4C61-81F0-F10A83690CD5}">
      <dgm:prSet/>
      <dgm:spPr/>
      <dgm:t>
        <a:bodyPr/>
        <a:lstStyle/>
        <a:p>
          <a:endParaRPr lang="en-US"/>
        </a:p>
      </dgm:t>
    </dgm:pt>
    <dgm:pt modelId="{64EFAA02-753F-4F5A-9890-417AD4781C6E}">
      <dgm:prSet phldrT="[Text]"/>
      <dgm:spPr/>
      <dgm:t>
        <a:bodyPr/>
        <a:lstStyle/>
        <a:p>
          <a:r>
            <a:rPr lang="en-US" dirty="0" smtClean="0">
              <a:latin typeface="Arial" pitchFamily="34" charset="0"/>
              <a:cs typeface="Arial" pitchFamily="34" charset="0"/>
            </a:rPr>
            <a:t>Laissez-Fair Leader</a:t>
          </a:r>
          <a:endParaRPr lang="en-US" dirty="0">
            <a:latin typeface="STMZH - 104" pitchFamily="2" charset="2"/>
          </a:endParaRPr>
        </a:p>
      </dgm:t>
    </dgm:pt>
    <dgm:pt modelId="{0A88AA3F-745C-4977-95A6-F79DAC3C2FFF}" type="parTrans" cxnId="{B5C1505A-8015-4CB4-8751-1FE8CA39E429}">
      <dgm:prSet/>
      <dgm:spPr/>
      <dgm:t>
        <a:bodyPr/>
        <a:lstStyle/>
        <a:p>
          <a:endParaRPr lang="en-US"/>
        </a:p>
      </dgm:t>
    </dgm:pt>
    <dgm:pt modelId="{FD62DEA4-987A-4534-A669-05A598530123}" type="sibTrans" cxnId="{B5C1505A-8015-4CB4-8751-1FE8CA39E429}">
      <dgm:prSet/>
      <dgm:spPr/>
      <dgm:t>
        <a:bodyPr/>
        <a:lstStyle/>
        <a:p>
          <a:endParaRPr lang="en-US"/>
        </a:p>
      </dgm:t>
    </dgm:pt>
    <dgm:pt modelId="{590789E1-D7C4-494D-9EEA-D98BE542946A}" type="pres">
      <dgm:prSet presAssocID="{99C8D21D-9310-4E90-8AE9-6FDC0E3180E2}" presName="Name0" presStyleCnt="0">
        <dgm:presLayoutVars>
          <dgm:dir/>
          <dgm:animLvl val="lvl"/>
          <dgm:resizeHandles val="exact"/>
        </dgm:presLayoutVars>
      </dgm:prSet>
      <dgm:spPr/>
      <dgm:t>
        <a:bodyPr/>
        <a:lstStyle/>
        <a:p>
          <a:endParaRPr lang="en-US"/>
        </a:p>
      </dgm:t>
    </dgm:pt>
    <dgm:pt modelId="{9AED176B-53CB-4943-AA73-1C924639B077}" type="pres">
      <dgm:prSet presAssocID="{574B9EA3-3314-491C-B8BF-91D799F63819}" presName="boxAndChildren" presStyleCnt="0"/>
      <dgm:spPr/>
    </dgm:pt>
    <dgm:pt modelId="{B42275B8-1E08-41B7-96B3-126AB8E13FE4}" type="pres">
      <dgm:prSet presAssocID="{574B9EA3-3314-491C-B8BF-91D799F63819}" presName="parentTextBox" presStyleLbl="node1" presStyleIdx="0" presStyleCnt="3"/>
      <dgm:spPr/>
      <dgm:t>
        <a:bodyPr/>
        <a:lstStyle/>
        <a:p>
          <a:endParaRPr lang="en-US"/>
        </a:p>
      </dgm:t>
    </dgm:pt>
    <dgm:pt modelId="{A4B7B074-B17E-419B-933C-2B4D8E1A0F40}" type="pres">
      <dgm:prSet presAssocID="{574B9EA3-3314-491C-B8BF-91D799F63819}" presName="entireBox" presStyleLbl="node1" presStyleIdx="0" presStyleCnt="3"/>
      <dgm:spPr/>
      <dgm:t>
        <a:bodyPr/>
        <a:lstStyle/>
        <a:p>
          <a:endParaRPr lang="en-US"/>
        </a:p>
      </dgm:t>
    </dgm:pt>
    <dgm:pt modelId="{7F6ADC0A-F4AC-465B-B147-12BE5AC7B97B}" type="pres">
      <dgm:prSet presAssocID="{574B9EA3-3314-491C-B8BF-91D799F63819}" presName="descendantBox" presStyleCnt="0"/>
      <dgm:spPr/>
    </dgm:pt>
    <dgm:pt modelId="{098C556B-78AD-4020-AC95-77E3BC133224}" type="pres">
      <dgm:prSet presAssocID="{64EFAA02-753F-4F5A-9890-417AD4781C6E}" presName="childTextBox" presStyleLbl="fgAccFollowNode1" presStyleIdx="0" presStyleCnt="3">
        <dgm:presLayoutVars>
          <dgm:bulletEnabled val="1"/>
        </dgm:presLayoutVars>
      </dgm:prSet>
      <dgm:spPr/>
      <dgm:t>
        <a:bodyPr/>
        <a:lstStyle/>
        <a:p>
          <a:endParaRPr lang="en-US"/>
        </a:p>
      </dgm:t>
    </dgm:pt>
    <dgm:pt modelId="{9B20251C-4656-4DF8-9AC8-EF532D12BB0E}" type="pres">
      <dgm:prSet presAssocID="{84F69059-F25B-400A-B507-3608E9596B20}" presName="sp" presStyleCnt="0"/>
      <dgm:spPr/>
    </dgm:pt>
    <dgm:pt modelId="{FFD0749B-5AED-4CDB-BE73-645C5F5C86F9}" type="pres">
      <dgm:prSet presAssocID="{F28B61A7-5FE9-49B6-8E45-E8405A8F4342}" presName="arrowAndChildren" presStyleCnt="0"/>
      <dgm:spPr/>
    </dgm:pt>
    <dgm:pt modelId="{BFE3C87A-C4FD-4742-94FC-AC5E270224CF}" type="pres">
      <dgm:prSet presAssocID="{F28B61A7-5FE9-49B6-8E45-E8405A8F4342}" presName="parentTextArrow" presStyleLbl="node1" presStyleIdx="0" presStyleCnt="3"/>
      <dgm:spPr/>
      <dgm:t>
        <a:bodyPr/>
        <a:lstStyle/>
        <a:p>
          <a:endParaRPr lang="en-US"/>
        </a:p>
      </dgm:t>
    </dgm:pt>
    <dgm:pt modelId="{2D850760-EA99-4FE5-81FB-BA05C80FBA88}" type="pres">
      <dgm:prSet presAssocID="{F28B61A7-5FE9-49B6-8E45-E8405A8F4342}" presName="arrow" presStyleLbl="node1" presStyleIdx="1" presStyleCnt="3"/>
      <dgm:spPr/>
      <dgm:t>
        <a:bodyPr/>
        <a:lstStyle/>
        <a:p>
          <a:endParaRPr lang="en-US"/>
        </a:p>
      </dgm:t>
    </dgm:pt>
    <dgm:pt modelId="{61A3BB32-4205-435C-9DE5-622C7557F977}" type="pres">
      <dgm:prSet presAssocID="{F28B61A7-5FE9-49B6-8E45-E8405A8F4342}" presName="descendantArrow" presStyleCnt="0"/>
      <dgm:spPr/>
    </dgm:pt>
    <dgm:pt modelId="{21D78EB8-05FB-460B-8B56-C2B64EBA55DA}" type="pres">
      <dgm:prSet presAssocID="{A4566225-4A91-45FC-BA72-71340D2D47FE}" presName="childTextArrow" presStyleLbl="fgAccFollowNode1" presStyleIdx="1" presStyleCnt="3">
        <dgm:presLayoutVars>
          <dgm:bulletEnabled val="1"/>
        </dgm:presLayoutVars>
      </dgm:prSet>
      <dgm:spPr/>
      <dgm:t>
        <a:bodyPr/>
        <a:lstStyle/>
        <a:p>
          <a:endParaRPr lang="en-US"/>
        </a:p>
      </dgm:t>
    </dgm:pt>
    <dgm:pt modelId="{48738A19-13E0-4C61-8C2F-ADB75B718F5E}" type="pres">
      <dgm:prSet presAssocID="{1186D47E-E2A1-47D2-AD13-E7771D783491}" presName="sp" presStyleCnt="0"/>
      <dgm:spPr/>
    </dgm:pt>
    <dgm:pt modelId="{E394004E-0B8B-415E-8FB6-00C031364C21}" type="pres">
      <dgm:prSet presAssocID="{B693D310-977C-4FF4-9B0D-FB834B2A8BEE}" presName="arrowAndChildren" presStyleCnt="0"/>
      <dgm:spPr/>
    </dgm:pt>
    <dgm:pt modelId="{19B11299-1618-4A77-AB03-65DE38BD0A04}" type="pres">
      <dgm:prSet presAssocID="{B693D310-977C-4FF4-9B0D-FB834B2A8BEE}" presName="parentTextArrow" presStyleLbl="node1" presStyleIdx="1" presStyleCnt="3"/>
      <dgm:spPr/>
      <dgm:t>
        <a:bodyPr/>
        <a:lstStyle/>
        <a:p>
          <a:endParaRPr lang="en-US"/>
        </a:p>
      </dgm:t>
    </dgm:pt>
    <dgm:pt modelId="{B862E87F-0017-4F54-8CB2-D84A3ACFD965}" type="pres">
      <dgm:prSet presAssocID="{B693D310-977C-4FF4-9B0D-FB834B2A8BEE}" presName="arrow" presStyleLbl="node1" presStyleIdx="2" presStyleCnt="3" custLinFactNeighborX="27193" custLinFactNeighborY="-1800"/>
      <dgm:spPr/>
      <dgm:t>
        <a:bodyPr/>
        <a:lstStyle/>
        <a:p>
          <a:endParaRPr lang="en-US"/>
        </a:p>
      </dgm:t>
    </dgm:pt>
    <dgm:pt modelId="{1925F986-A554-4D3E-BF5C-E82C6DDA0E01}" type="pres">
      <dgm:prSet presAssocID="{B693D310-977C-4FF4-9B0D-FB834B2A8BEE}" presName="descendantArrow" presStyleCnt="0"/>
      <dgm:spPr/>
    </dgm:pt>
    <dgm:pt modelId="{69BEC32B-A684-42DF-93E2-BDC523E7B320}" type="pres">
      <dgm:prSet presAssocID="{B7CBB313-4EDC-42CE-BD63-4A995D39CC39}" presName="childTextArrow" presStyleLbl="fgAccFollowNode1" presStyleIdx="2" presStyleCnt="3">
        <dgm:presLayoutVars>
          <dgm:bulletEnabled val="1"/>
        </dgm:presLayoutVars>
      </dgm:prSet>
      <dgm:spPr/>
      <dgm:t>
        <a:bodyPr/>
        <a:lstStyle/>
        <a:p>
          <a:endParaRPr lang="en-US"/>
        </a:p>
      </dgm:t>
    </dgm:pt>
  </dgm:ptLst>
  <dgm:cxnLst>
    <dgm:cxn modelId="{B5C1505A-8015-4CB4-8751-1FE8CA39E429}" srcId="{574B9EA3-3314-491C-B8BF-91D799F63819}" destId="{64EFAA02-753F-4F5A-9890-417AD4781C6E}" srcOrd="0" destOrd="0" parTransId="{0A88AA3F-745C-4977-95A6-F79DAC3C2FFF}" sibTransId="{FD62DEA4-987A-4534-A669-05A598530123}"/>
    <dgm:cxn modelId="{1116089F-9B93-426B-BF81-05B6E1DBC8D5}" srcId="{99C8D21D-9310-4E90-8AE9-6FDC0E3180E2}" destId="{B693D310-977C-4FF4-9B0D-FB834B2A8BEE}" srcOrd="0" destOrd="0" parTransId="{514559D6-1C14-424E-BCD2-EFD8B94834E5}" sibTransId="{1186D47E-E2A1-47D2-AD13-E7771D783491}"/>
    <dgm:cxn modelId="{C651124F-F3B8-4A4B-9C35-AF94F6AC357E}" type="presOf" srcId="{B7CBB313-4EDC-42CE-BD63-4A995D39CC39}" destId="{69BEC32B-A684-42DF-93E2-BDC523E7B320}" srcOrd="0" destOrd="0" presId="urn:microsoft.com/office/officeart/2005/8/layout/process4"/>
    <dgm:cxn modelId="{06D8AB61-3FA9-4B1A-924A-ECE675A558D1}" srcId="{99C8D21D-9310-4E90-8AE9-6FDC0E3180E2}" destId="{F28B61A7-5FE9-49B6-8E45-E8405A8F4342}" srcOrd="1" destOrd="0" parTransId="{60F0E8A5-8561-442D-8FEC-C228CA0292E9}" sibTransId="{84F69059-F25B-400A-B507-3608E9596B20}"/>
    <dgm:cxn modelId="{E8392922-4F27-407E-AB88-F000FF427F25}" type="presOf" srcId="{574B9EA3-3314-491C-B8BF-91D799F63819}" destId="{A4B7B074-B17E-419B-933C-2B4D8E1A0F40}" srcOrd="1" destOrd="0" presId="urn:microsoft.com/office/officeart/2005/8/layout/process4"/>
    <dgm:cxn modelId="{9F54D09B-CC6C-4648-8C16-CF8836436295}" srcId="{F28B61A7-5FE9-49B6-8E45-E8405A8F4342}" destId="{A4566225-4A91-45FC-BA72-71340D2D47FE}" srcOrd="0" destOrd="0" parTransId="{A023BF63-EA0F-4CC1-A2B9-9BFC1510543E}" sibTransId="{4486E4A8-355D-4C73-9808-9D109AA59743}"/>
    <dgm:cxn modelId="{C0CB59C4-687E-445C-A6BC-44479BE3E656}" type="presOf" srcId="{F28B61A7-5FE9-49B6-8E45-E8405A8F4342}" destId="{BFE3C87A-C4FD-4742-94FC-AC5E270224CF}" srcOrd="0" destOrd="0" presId="urn:microsoft.com/office/officeart/2005/8/layout/process4"/>
    <dgm:cxn modelId="{0795523B-9521-4233-BA92-74D37108F3F3}" srcId="{B693D310-977C-4FF4-9B0D-FB834B2A8BEE}" destId="{B7CBB313-4EDC-42CE-BD63-4A995D39CC39}" srcOrd="0" destOrd="0" parTransId="{C43697E5-7312-4DC2-9B37-21533DA257D4}" sibTransId="{F3A2C791-E2A0-445C-A926-0C87BBC64503}"/>
    <dgm:cxn modelId="{189172C4-5BF6-4F31-B127-51BC00E95497}" type="presOf" srcId="{574B9EA3-3314-491C-B8BF-91D799F63819}" destId="{B42275B8-1E08-41B7-96B3-126AB8E13FE4}" srcOrd="0" destOrd="0" presId="urn:microsoft.com/office/officeart/2005/8/layout/process4"/>
    <dgm:cxn modelId="{FE1AC673-6883-4C61-81F0-F10A83690CD5}" srcId="{99C8D21D-9310-4E90-8AE9-6FDC0E3180E2}" destId="{574B9EA3-3314-491C-B8BF-91D799F63819}" srcOrd="2" destOrd="0" parTransId="{9198581D-13B2-4644-BA1F-F9EFA94BEEB7}" sibTransId="{EB59D1F6-76BE-4D0C-B90C-CBF71AA82A9B}"/>
    <dgm:cxn modelId="{973A87DB-3A72-480F-B87C-4245D96ACB3A}" type="presOf" srcId="{64EFAA02-753F-4F5A-9890-417AD4781C6E}" destId="{098C556B-78AD-4020-AC95-77E3BC133224}" srcOrd="0" destOrd="0" presId="urn:microsoft.com/office/officeart/2005/8/layout/process4"/>
    <dgm:cxn modelId="{F0A01024-294F-4780-9D01-301CD01947CE}" type="presOf" srcId="{A4566225-4A91-45FC-BA72-71340D2D47FE}" destId="{21D78EB8-05FB-460B-8B56-C2B64EBA55DA}" srcOrd="0" destOrd="0" presId="urn:microsoft.com/office/officeart/2005/8/layout/process4"/>
    <dgm:cxn modelId="{4522CBB3-5EED-4A2B-8B36-9203D624AED5}" type="presOf" srcId="{B693D310-977C-4FF4-9B0D-FB834B2A8BEE}" destId="{B862E87F-0017-4F54-8CB2-D84A3ACFD965}" srcOrd="1" destOrd="0" presId="urn:microsoft.com/office/officeart/2005/8/layout/process4"/>
    <dgm:cxn modelId="{3AAA5E95-6DD9-4250-A4A6-8E87934D2D57}" type="presOf" srcId="{99C8D21D-9310-4E90-8AE9-6FDC0E3180E2}" destId="{590789E1-D7C4-494D-9EEA-D98BE542946A}" srcOrd="0" destOrd="0" presId="urn:microsoft.com/office/officeart/2005/8/layout/process4"/>
    <dgm:cxn modelId="{4E7F5364-304D-497D-9F86-F7489B33A587}" type="presOf" srcId="{B693D310-977C-4FF4-9B0D-FB834B2A8BEE}" destId="{19B11299-1618-4A77-AB03-65DE38BD0A04}" srcOrd="0" destOrd="0" presId="urn:microsoft.com/office/officeart/2005/8/layout/process4"/>
    <dgm:cxn modelId="{245DD718-9322-4AC6-8D30-3A1D8FF81092}" type="presOf" srcId="{F28B61A7-5FE9-49B6-8E45-E8405A8F4342}" destId="{2D850760-EA99-4FE5-81FB-BA05C80FBA88}" srcOrd="1" destOrd="0" presId="urn:microsoft.com/office/officeart/2005/8/layout/process4"/>
    <dgm:cxn modelId="{53D20ED4-2822-454D-A62D-951DB2108746}" type="presParOf" srcId="{590789E1-D7C4-494D-9EEA-D98BE542946A}" destId="{9AED176B-53CB-4943-AA73-1C924639B077}" srcOrd="0" destOrd="0" presId="urn:microsoft.com/office/officeart/2005/8/layout/process4"/>
    <dgm:cxn modelId="{81B46FBF-A5C9-4310-89CC-0877CC933485}" type="presParOf" srcId="{9AED176B-53CB-4943-AA73-1C924639B077}" destId="{B42275B8-1E08-41B7-96B3-126AB8E13FE4}" srcOrd="0" destOrd="0" presId="urn:microsoft.com/office/officeart/2005/8/layout/process4"/>
    <dgm:cxn modelId="{47C236E0-2F77-4D37-A95A-E601EF341327}" type="presParOf" srcId="{9AED176B-53CB-4943-AA73-1C924639B077}" destId="{A4B7B074-B17E-419B-933C-2B4D8E1A0F40}" srcOrd="1" destOrd="0" presId="urn:microsoft.com/office/officeart/2005/8/layout/process4"/>
    <dgm:cxn modelId="{9B0BD588-BD9B-4EAA-9AEC-4A94FA5FC80A}" type="presParOf" srcId="{9AED176B-53CB-4943-AA73-1C924639B077}" destId="{7F6ADC0A-F4AC-465B-B147-12BE5AC7B97B}" srcOrd="2" destOrd="0" presId="urn:microsoft.com/office/officeart/2005/8/layout/process4"/>
    <dgm:cxn modelId="{CEDE844A-6F7B-4417-A25A-E9E5EA65BF85}" type="presParOf" srcId="{7F6ADC0A-F4AC-465B-B147-12BE5AC7B97B}" destId="{098C556B-78AD-4020-AC95-77E3BC133224}" srcOrd="0" destOrd="0" presId="urn:microsoft.com/office/officeart/2005/8/layout/process4"/>
    <dgm:cxn modelId="{17B758C7-9669-4DC2-9FAD-3C23A8CDB5B5}" type="presParOf" srcId="{590789E1-D7C4-494D-9EEA-D98BE542946A}" destId="{9B20251C-4656-4DF8-9AC8-EF532D12BB0E}" srcOrd="1" destOrd="0" presId="urn:microsoft.com/office/officeart/2005/8/layout/process4"/>
    <dgm:cxn modelId="{795B626C-775D-4162-AD3D-7743FC193493}" type="presParOf" srcId="{590789E1-D7C4-494D-9EEA-D98BE542946A}" destId="{FFD0749B-5AED-4CDB-BE73-645C5F5C86F9}" srcOrd="2" destOrd="0" presId="urn:microsoft.com/office/officeart/2005/8/layout/process4"/>
    <dgm:cxn modelId="{155BBBEC-8C7E-4463-9EDE-9C6837F24668}" type="presParOf" srcId="{FFD0749B-5AED-4CDB-BE73-645C5F5C86F9}" destId="{BFE3C87A-C4FD-4742-94FC-AC5E270224CF}" srcOrd="0" destOrd="0" presId="urn:microsoft.com/office/officeart/2005/8/layout/process4"/>
    <dgm:cxn modelId="{0141FD78-D109-4EF7-88A5-9ACD37278DE3}" type="presParOf" srcId="{FFD0749B-5AED-4CDB-BE73-645C5F5C86F9}" destId="{2D850760-EA99-4FE5-81FB-BA05C80FBA88}" srcOrd="1" destOrd="0" presId="urn:microsoft.com/office/officeart/2005/8/layout/process4"/>
    <dgm:cxn modelId="{4C90E4D2-9DE8-435F-B535-7588E95EFA4A}" type="presParOf" srcId="{FFD0749B-5AED-4CDB-BE73-645C5F5C86F9}" destId="{61A3BB32-4205-435C-9DE5-622C7557F977}" srcOrd="2" destOrd="0" presId="urn:microsoft.com/office/officeart/2005/8/layout/process4"/>
    <dgm:cxn modelId="{A034EB41-6954-4303-BA91-FDF5FF1E1A48}" type="presParOf" srcId="{61A3BB32-4205-435C-9DE5-622C7557F977}" destId="{21D78EB8-05FB-460B-8B56-C2B64EBA55DA}" srcOrd="0" destOrd="0" presId="urn:microsoft.com/office/officeart/2005/8/layout/process4"/>
    <dgm:cxn modelId="{A28C9A23-23BB-422D-8712-CFBA10AA15D2}" type="presParOf" srcId="{590789E1-D7C4-494D-9EEA-D98BE542946A}" destId="{48738A19-13E0-4C61-8C2F-ADB75B718F5E}" srcOrd="3" destOrd="0" presId="urn:microsoft.com/office/officeart/2005/8/layout/process4"/>
    <dgm:cxn modelId="{AE3D158B-E32D-4FD0-B668-25FA2AF4C182}" type="presParOf" srcId="{590789E1-D7C4-494D-9EEA-D98BE542946A}" destId="{E394004E-0B8B-415E-8FB6-00C031364C21}" srcOrd="4" destOrd="0" presId="urn:microsoft.com/office/officeart/2005/8/layout/process4"/>
    <dgm:cxn modelId="{F7B2D52D-D15D-4120-948A-647D6A732733}" type="presParOf" srcId="{E394004E-0B8B-415E-8FB6-00C031364C21}" destId="{19B11299-1618-4A77-AB03-65DE38BD0A04}" srcOrd="0" destOrd="0" presId="urn:microsoft.com/office/officeart/2005/8/layout/process4"/>
    <dgm:cxn modelId="{4DCFA403-CCBF-46D8-82BF-9477E20DD878}" type="presParOf" srcId="{E394004E-0B8B-415E-8FB6-00C031364C21}" destId="{B862E87F-0017-4F54-8CB2-D84A3ACFD965}" srcOrd="1" destOrd="0" presId="urn:microsoft.com/office/officeart/2005/8/layout/process4"/>
    <dgm:cxn modelId="{7125596E-5BEF-4BB2-8501-199B59B957AA}" type="presParOf" srcId="{E394004E-0B8B-415E-8FB6-00C031364C21}" destId="{1925F986-A554-4D3E-BF5C-E82C6DDA0E01}" srcOrd="2" destOrd="0" presId="urn:microsoft.com/office/officeart/2005/8/layout/process4"/>
    <dgm:cxn modelId="{30E5FE19-0F6C-49BF-BDA3-7C123C74CAA1}" type="presParOf" srcId="{1925F986-A554-4D3E-BF5C-E82C6DDA0E01}" destId="{69BEC32B-A684-42DF-93E2-BDC523E7B320}"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9D7308-ACD0-4DA4-969C-411B359C0B83}">
      <dsp:nvSpPr>
        <dsp:cNvPr id="0" name=""/>
        <dsp:cNvSpPr/>
      </dsp:nvSpPr>
      <dsp:spPr>
        <a:xfrm>
          <a:off x="594" y="468176"/>
          <a:ext cx="3880659" cy="970164"/>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rPr>
            <a:t>Individual Test</a:t>
          </a:r>
          <a:endParaRPr lang="en-US" sz="3600" b="1" kern="1200" dirty="0">
            <a:solidFill>
              <a:schemeClr val="tx1"/>
            </a:solidFill>
          </a:endParaRPr>
        </a:p>
      </dsp:txBody>
      <dsp:txXfrm>
        <a:off x="594" y="468176"/>
        <a:ext cx="3880659" cy="970164"/>
      </dsp:txXfrm>
    </dsp:sp>
    <dsp:sp modelId="{6117D828-4710-4C00-BBB2-4808A91FAE5E}">
      <dsp:nvSpPr>
        <dsp:cNvPr id="0" name=""/>
        <dsp:cNvSpPr/>
      </dsp:nvSpPr>
      <dsp:spPr>
        <a:xfrm rot="5400000">
          <a:off x="1856034" y="1523230"/>
          <a:ext cx="169778" cy="169778"/>
        </a:xfrm>
        <a:prstGeom prst="rightArrow">
          <a:avLst>
            <a:gd name="adj1" fmla="val 667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0A50991-6D20-405B-AFD1-C3CF2562BBAB}">
      <dsp:nvSpPr>
        <dsp:cNvPr id="0" name=""/>
        <dsp:cNvSpPr/>
      </dsp:nvSpPr>
      <dsp:spPr>
        <a:xfrm>
          <a:off x="594" y="1777899"/>
          <a:ext cx="3880659" cy="970164"/>
        </a:xfrm>
        <a:prstGeom prst="roundRect">
          <a:avLst>
            <a:gd name="adj" fmla="val 1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Verbal test</a:t>
          </a:r>
          <a:endParaRPr lang="en-US" sz="3200" b="1" kern="1200" dirty="0"/>
        </a:p>
      </dsp:txBody>
      <dsp:txXfrm>
        <a:off x="594" y="1777899"/>
        <a:ext cx="3880659" cy="970164"/>
      </dsp:txXfrm>
    </dsp:sp>
    <dsp:sp modelId="{4920EB90-FAE0-4A0D-A0CB-FE6857AEB97D}">
      <dsp:nvSpPr>
        <dsp:cNvPr id="0" name=""/>
        <dsp:cNvSpPr/>
      </dsp:nvSpPr>
      <dsp:spPr>
        <a:xfrm rot="5400000">
          <a:off x="1856034" y="2832953"/>
          <a:ext cx="169778" cy="169778"/>
        </a:xfrm>
        <a:prstGeom prst="rightArrow">
          <a:avLst>
            <a:gd name="adj1" fmla="val 66700"/>
            <a:gd name="adj2" fmla="val 50000"/>
          </a:avLst>
        </a:prstGeom>
        <a:solidFill>
          <a:schemeClr val="accent4">
            <a:hueOff val="-1488257"/>
            <a:satOff val="8966"/>
            <a:lumOff val="71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1001D4A-15D9-4826-8439-C009C3472B3B}">
      <dsp:nvSpPr>
        <dsp:cNvPr id="0" name=""/>
        <dsp:cNvSpPr/>
      </dsp:nvSpPr>
      <dsp:spPr>
        <a:xfrm>
          <a:off x="594" y="3087621"/>
          <a:ext cx="3880659" cy="970164"/>
        </a:xfrm>
        <a:prstGeom prst="roundRect">
          <a:avLst>
            <a:gd name="adj" fmla="val 10000"/>
          </a:avLst>
        </a:prstGeom>
        <a:solidFill>
          <a:schemeClr val="accent4">
            <a:tint val="40000"/>
            <a:alpha val="90000"/>
            <a:hueOff val="-1315235"/>
            <a:satOff val="7386"/>
            <a:lumOff val="469"/>
            <a:alphaOff val="0"/>
          </a:schemeClr>
        </a:solidFill>
        <a:ln w="9525" cap="flat" cmpd="sng" algn="ctr">
          <a:solidFill>
            <a:schemeClr val="accent4">
              <a:tint val="40000"/>
              <a:alpha val="90000"/>
              <a:hueOff val="-1315235"/>
              <a:satOff val="7386"/>
              <a:lumOff val="46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Performance Test</a:t>
          </a:r>
          <a:endParaRPr lang="en-US" sz="3200" b="1" kern="1200" dirty="0"/>
        </a:p>
      </dsp:txBody>
      <dsp:txXfrm>
        <a:off x="594" y="3087621"/>
        <a:ext cx="3880659" cy="970164"/>
      </dsp:txXfrm>
    </dsp:sp>
    <dsp:sp modelId="{0B48C558-1D4E-48CC-994C-F26D1CDE74E6}">
      <dsp:nvSpPr>
        <dsp:cNvPr id="0" name=""/>
        <dsp:cNvSpPr/>
      </dsp:nvSpPr>
      <dsp:spPr>
        <a:xfrm>
          <a:off x="4424546" y="468176"/>
          <a:ext cx="3880659" cy="970164"/>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b="1" kern="1200" dirty="0" smtClean="0">
              <a:solidFill>
                <a:schemeClr val="tx1"/>
              </a:solidFill>
            </a:rPr>
            <a:t>Group Test</a:t>
          </a:r>
          <a:endParaRPr lang="en-US" sz="4000" kern="1200" dirty="0"/>
        </a:p>
      </dsp:txBody>
      <dsp:txXfrm>
        <a:off x="4424546" y="468176"/>
        <a:ext cx="3880659" cy="970164"/>
      </dsp:txXfrm>
    </dsp:sp>
    <dsp:sp modelId="{E99216F8-991F-4DDC-BE9D-4E444A1475A4}">
      <dsp:nvSpPr>
        <dsp:cNvPr id="0" name=""/>
        <dsp:cNvSpPr/>
      </dsp:nvSpPr>
      <dsp:spPr>
        <a:xfrm rot="5400000">
          <a:off x="6279986" y="1523230"/>
          <a:ext cx="169778" cy="169778"/>
        </a:xfrm>
        <a:prstGeom prst="rightArrow">
          <a:avLst>
            <a:gd name="adj1" fmla="val 66700"/>
            <a:gd name="adj2" fmla="val 50000"/>
          </a:avLst>
        </a:prstGeom>
        <a:solidFill>
          <a:schemeClr val="accent4">
            <a:hueOff val="-2976513"/>
            <a:satOff val="17933"/>
            <a:lumOff val="1437"/>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8447709-8963-4D21-9B00-07BB570B8F20}">
      <dsp:nvSpPr>
        <dsp:cNvPr id="0" name=""/>
        <dsp:cNvSpPr/>
      </dsp:nvSpPr>
      <dsp:spPr>
        <a:xfrm>
          <a:off x="4424546" y="1777899"/>
          <a:ext cx="3880659" cy="970164"/>
        </a:xfrm>
        <a:prstGeom prst="roundRect">
          <a:avLst>
            <a:gd name="adj" fmla="val 10000"/>
          </a:avLst>
        </a:prstGeom>
        <a:solidFill>
          <a:schemeClr val="accent4">
            <a:tint val="40000"/>
            <a:alpha val="90000"/>
            <a:hueOff val="-2630471"/>
            <a:satOff val="14771"/>
            <a:lumOff val="939"/>
            <a:alphaOff val="0"/>
          </a:schemeClr>
        </a:solidFill>
        <a:ln w="9525" cap="flat" cmpd="sng" algn="ctr">
          <a:solidFill>
            <a:schemeClr val="accent4">
              <a:tint val="40000"/>
              <a:alpha val="90000"/>
              <a:hueOff val="-2630471"/>
              <a:satOff val="14771"/>
              <a:lumOff val="93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Verbal test</a:t>
          </a:r>
          <a:endParaRPr lang="en-US" sz="3200" kern="1200" dirty="0"/>
        </a:p>
      </dsp:txBody>
      <dsp:txXfrm>
        <a:off x="4424546" y="1777899"/>
        <a:ext cx="3880659" cy="970164"/>
      </dsp:txXfrm>
    </dsp:sp>
    <dsp:sp modelId="{D3D2140D-0A23-4DFA-AA7C-2EAA47DDCA93}">
      <dsp:nvSpPr>
        <dsp:cNvPr id="0" name=""/>
        <dsp:cNvSpPr/>
      </dsp:nvSpPr>
      <dsp:spPr>
        <a:xfrm rot="5400000">
          <a:off x="6279986" y="2832953"/>
          <a:ext cx="169778" cy="169778"/>
        </a:xfrm>
        <a:prstGeom prst="rightArrow">
          <a:avLst>
            <a:gd name="adj1" fmla="val 66700"/>
            <a:gd name="adj2" fmla="val 5000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173D907-55D2-4031-B17A-366CEBD85C51}">
      <dsp:nvSpPr>
        <dsp:cNvPr id="0" name=""/>
        <dsp:cNvSpPr/>
      </dsp:nvSpPr>
      <dsp:spPr>
        <a:xfrm>
          <a:off x="4424546" y="3087621"/>
          <a:ext cx="3880659" cy="970164"/>
        </a:xfrm>
        <a:prstGeom prst="roundRect">
          <a:avLst>
            <a:gd name="adj" fmla="val 10000"/>
          </a:avLst>
        </a:prstGeom>
        <a:solidFill>
          <a:schemeClr val="accent4">
            <a:tint val="40000"/>
            <a:alpha val="90000"/>
            <a:hueOff val="-3945706"/>
            <a:satOff val="22157"/>
            <a:lumOff val="1408"/>
            <a:alphaOff val="0"/>
          </a:schemeClr>
        </a:solidFill>
        <a:ln w="9525" cap="flat" cmpd="sng" algn="ctr">
          <a:solidFill>
            <a:schemeClr val="accent4">
              <a:tint val="40000"/>
              <a:alpha val="90000"/>
              <a:hueOff val="-3945706"/>
              <a:satOff val="22157"/>
              <a:lumOff val="140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Non Verbal Test</a:t>
          </a:r>
          <a:endParaRPr lang="en-US" sz="3200" kern="1200" dirty="0"/>
        </a:p>
      </dsp:txBody>
      <dsp:txXfrm>
        <a:off x="4424546" y="3087621"/>
        <a:ext cx="3880659" cy="97016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4B7B074-B17E-419B-933C-2B4D8E1A0F40}">
      <dsp:nvSpPr>
        <dsp:cNvPr id="0" name=""/>
        <dsp:cNvSpPr/>
      </dsp:nvSpPr>
      <dsp:spPr>
        <a:xfrm>
          <a:off x="0" y="3406931"/>
          <a:ext cx="8686800" cy="11182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solidFill>
                <a:srgbClr val="C00000"/>
              </a:solidFill>
              <a:latin typeface="STMZH - 104" pitchFamily="2" charset="2"/>
            </a:rPr>
            <a:t>cásB_ ïV«è</a:t>
          </a:r>
          <a:endParaRPr lang="en-US" sz="3600" kern="1200" dirty="0">
            <a:solidFill>
              <a:srgbClr val="C00000"/>
            </a:solidFill>
          </a:endParaRPr>
        </a:p>
      </dsp:txBody>
      <dsp:txXfrm>
        <a:off x="0" y="3406931"/>
        <a:ext cx="8686800" cy="603844"/>
      </dsp:txXfrm>
    </dsp:sp>
    <dsp:sp modelId="{098C556B-78AD-4020-AC95-77E3BC133224}">
      <dsp:nvSpPr>
        <dsp:cNvPr id="0" name=""/>
        <dsp:cNvSpPr/>
      </dsp:nvSpPr>
      <dsp:spPr>
        <a:xfrm>
          <a:off x="0" y="3988412"/>
          <a:ext cx="8686800" cy="51438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en-US" sz="3600" kern="1200" dirty="0" smtClean="0">
              <a:latin typeface="STMZH - 104" pitchFamily="2" charset="2"/>
            </a:rPr>
            <a:t>gìkDŠ\ª©ÃV[ç\ŠO[ð¤¡ŠgÂïÝ]Å[</a:t>
          </a:r>
          <a:endParaRPr lang="en-US" sz="3600" kern="1200" dirty="0">
            <a:latin typeface="STMZH - 104" pitchFamily="2" charset="2"/>
          </a:endParaRPr>
        </a:p>
      </dsp:txBody>
      <dsp:txXfrm>
        <a:off x="0" y="3988412"/>
        <a:ext cx="8686800" cy="514386"/>
      </dsp:txXfrm>
    </dsp:sp>
    <dsp:sp modelId="{2D850760-EA99-4FE5-81FB-BA05C80FBA88}">
      <dsp:nvSpPr>
        <dsp:cNvPr id="0" name=""/>
        <dsp:cNvSpPr/>
      </dsp:nvSpPr>
      <dsp:spPr>
        <a:xfrm rot="10800000">
          <a:off x="0" y="1703865"/>
          <a:ext cx="86868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solidFill>
                <a:srgbClr val="C00000"/>
              </a:solidFill>
              <a:latin typeface="STMZH - 104" pitchFamily="2" charset="2"/>
            </a:rPr>
            <a:t>Äxï ïV«è  </a:t>
          </a:r>
          <a:endParaRPr lang="en-US" sz="4000" kern="1200" dirty="0">
            <a:solidFill>
              <a:srgbClr val="C00000"/>
            </a:solidFill>
          </a:endParaRPr>
        </a:p>
      </dsp:txBody>
      <dsp:txXfrm>
        <a:off x="0" y="1703865"/>
        <a:ext cx="8686800" cy="603663"/>
      </dsp:txXfrm>
    </dsp:sp>
    <dsp:sp modelId="{21D78EB8-05FB-460B-8B56-C2B64EBA55DA}">
      <dsp:nvSpPr>
        <dsp:cNvPr id="0" name=""/>
        <dsp:cNvSpPr/>
      </dsp:nvSpPr>
      <dsp:spPr>
        <a:xfrm>
          <a:off x="0" y="2307529"/>
          <a:ext cx="8686800"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en-US" sz="3600" kern="1200" dirty="0" smtClean="0">
              <a:latin typeface="STMZH - 104" pitchFamily="2" charset="2"/>
            </a:rPr>
            <a:t>T| ŠØÃu¼ÅVì WçéŠÃ^¹ Š Ø\VaŠÃõÃV|</a:t>
          </a:r>
          <a:endParaRPr lang="en-US" sz="3600" kern="1200" dirty="0">
            <a:latin typeface="STMZH - 104" pitchFamily="2" charset="2"/>
          </a:endParaRPr>
        </a:p>
      </dsp:txBody>
      <dsp:txXfrm>
        <a:off x="0" y="2307529"/>
        <a:ext cx="8686800" cy="514231"/>
      </dsp:txXfrm>
    </dsp:sp>
    <dsp:sp modelId="{B862E87F-0017-4F54-8CB2-D84A3ACFD965}">
      <dsp:nvSpPr>
        <dsp:cNvPr id="0" name=""/>
        <dsp:cNvSpPr/>
      </dsp:nvSpPr>
      <dsp:spPr>
        <a:xfrm rot="10800000">
          <a:off x="0" y="0"/>
          <a:ext cx="86868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solidFill>
                <a:srgbClr val="C00000"/>
              </a:solidFill>
              <a:latin typeface="STMZH - 104" pitchFamily="2" charset="2"/>
            </a:rPr>
            <a:t>clöB_ ïV«è</a:t>
          </a:r>
          <a:endParaRPr lang="en-US" sz="3600" kern="1200" dirty="0">
            <a:solidFill>
              <a:srgbClr val="C00000"/>
            </a:solidFill>
            <a:latin typeface="STMZH - 104" pitchFamily="2" charset="2"/>
          </a:endParaRPr>
        </a:p>
      </dsp:txBody>
      <dsp:txXfrm>
        <a:off x="0" y="0"/>
        <a:ext cx="8686800" cy="603663"/>
      </dsp:txXfrm>
    </dsp:sp>
    <dsp:sp modelId="{69BEC32B-A684-42DF-93E2-BDC523E7B320}">
      <dsp:nvSpPr>
        <dsp:cNvPr id="0" name=""/>
        <dsp:cNvSpPr/>
      </dsp:nvSpPr>
      <dsp:spPr>
        <a:xfrm>
          <a:off x="0" y="604463"/>
          <a:ext cx="8686800"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lvl="0" algn="ctr" defTabSz="1600200">
            <a:lnSpc>
              <a:spcPct val="90000"/>
            </a:lnSpc>
            <a:spcBef>
              <a:spcPct val="0"/>
            </a:spcBef>
            <a:spcAft>
              <a:spcPct val="35000"/>
            </a:spcAft>
          </a:pPr>
          <a:r>
            <a:rPr lang="en-US" sz="3600" kern="1200" dirty="0" smtClean="0">
              <a:latin typeface="STMZH - 104" pitchFamily="2" charset="2"/>
            </a:rPr>
            <a:t>c¦oB_ Š¼k]B_Šå«DA\õ¦éDŠ ·«©¸ï^</a:t>
          </a:r>
          <a:endParaRPr lang="en-US" sz="3600" kern="1200" dirty="0">
            <a:latin typeface="STMZH - 104" pitchFamily="2" charset="2"/>
          </a:endParaRPr>
        </a:p>
      </dsp:txBody>
      <dsp:txXfrm>
        <a:off x="0" y="604463"/>
        <a:ext cx="8686800" cy="51423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4B7B074-B17E-419B-933C-2B4D8E1A0F40}">
      <dsp:nvSpPr>
        <dsp:cNvPr id="0" name=""/>
        <dsp:cNvSpPr/>
      </dsp:nvSpPr>
      <dsp:spPr>
        <a:xfrm>
          <a:off x="0" y="3406931"/>
          <a:ext cx="8686800" cy="11182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solidFill>
                <a:srgbClr val="C00000"/>
              </a:solidFill>
              <a:latin typeface="STMZH - 104" pitchFamily="2" charset="2"/>
            </a:rPr>
            <a:t>¶Ðz&gt;_ Š séz&gt;_</a:t>
          </a:r>
          <a:endParaRPr lang="en-US" sz="3600" kern="1200" dirty="0">
            <a:solidFill>
              <a:srgbClr val="C00000"/>
            </a:solidFill>
            <a:latin typeface="STMZH - 104" pitchFamily="2" charset="2"/>
          </a:endParaRPr>
        </a:p>
      </dsp:txBody>
      <dsp:txXfrm>
        <a:off x="0" y="3406931"/>
        <a:ext cx="8686800" cy="603844"/>
      </dsp:txXfrm>
    </dsp:sp>
    <dsp:sp modelId="{098C556B-78AD-4020-AC95-77E3BC133224}">
      <dsp:nvSpPr>
        <dsp:cNvPr id="0" name=""/>
        <dsp:cNvSpPr/>
      </dsp:nvSpPr>
      <dsp:spPr>
        <a:xfrm>
          <a:off x="0" y="3988412"/>
          <a:ext cx="8686800" cy="51438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lvl="0" algn="ctr" defTabSz="1422400">
            <a:lnSpc>
              <a:spcPct val="90000"/>
            </a:lnSpc>
            <a:spcBef>
              <a:spcPct val="0"/>
            </a:spcBef>
            <a:spcAft>
              <a:spcPct val="35000"/>
            </a:spcAft>
          </a:pPr>
          <a:r>
            <a:rPr lang="en-US" sz="3200" kern="1200" dirty="0" smtClean="0">
              <a:latin typeface="Arial" pitchFamily="34" charset="0"/>
              <a:cs typeface="Arial" pitchFamily="34" charset="0"/>
            </a:rPr>
            <a:t>Approch - Avoidance</a:t>
          </a:r>
          <a:endParaRPr lang="en-US" sz="3200" kern="1200" dirty="0">
            <a:latin typeface="STMZH - 104" pitchFamily="2" charset="2"/>
          </a:endParaRPr>
        </a:p>
      </dsp:txBody>
      <dsp:txXfrm>
        <a:off x="0" y="3988412"/>
        <a:ext cx="8686800" cy="514386"/>
      </dsp:txXfrm>
    </dsp:sp>
    <dsp:sp modelId="{2D850760-EA99-4FE5-81FB-BA05C80FBA88}">
      <dsp:nvSpPr>
        <dsp:cNvPr id="0" name=""/>
        <dsp:cNvSpPr/>
      </dsp:nvSpPr>
      <dsp:spPr>
        <a:xfrm rot="10800000">
          <a:off x="0" y="1703865"/>
          <a:ext cx="86868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solidFill>
                <a:srgbClr val="C00000"/>
              </a:solidFill>
              <a:latin typeface="STMZH - 104" pitchFamily="2" charset="2"/>
            </a:rPr>
            <a:t>séz&gt;_ Š séz&gt;_</a:t>
          </a:r>
          <a:endParaRPr lang="en-US" sz="4000" kern="1200" dirty="0">
            <a:solidFill>
              <a:srgbClr val="C00000"/>
            </a:solidFill>
            <a:latin typeface="STMZH - 104" pitchFamily="2" charset="2"/>
          </a:endParaRPr>
        </a:p>
      </dsp:txBody>
      <dsp:txXfrm>
        <a:off x="0" y="1703865"/>
        <a:ext cx="8686800" cy="603663"/>
      </dsp:txXfrm>
    </dsp:sp>
    <dsp:sp modelId="{21D78EB8-05FB-460B-8B56-C2B64EBA55DA}">
      <dsp:nvSpPr>
        <dsp:cNvPr id="0" name=""/>
        <dsp:cNvSpPr/>
      </dsp:nvSpPr>
      <dsp:spPr>
        <a:xfrm>
          <a:off x="0" y="2307529"/>
          <a:ext cx="8686800"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lvl="0" algn="ctr" defTabSz="1422400">
            <a:lnSpc>
              <a:spcPct val="90000"/>
            </a:lnSpc>
            <a:spcBef>
              <a:spcPct val="0"/>
            </a:spcBef>
            <a:spcAft>
              <a:spcPct val="35000"/>
            </a:spcAft>
          </a:pPr>
          <a:r>
            <a:rPr lang="en-US" sz="3200" kern="1200" dirty="0" smtClean="0">
              <a:latin typeface="Arial" pitchFamily="34" charset="0"/>
              <a:cs typeface="Arial" pitchFamily="34" charset="0"/>
            </a:rPr>
            <a:t>Avoidance - Avoidance</a:t>
          </a:r>
          <a:endParaRPr lang="en-US" sz="3200" kern="1200" dirty="0">
            <a:latin typeface="STMZH - 104" pitchFamily="2" charset="2"/>
          </a:endParaRPr>
        </a:p>
      </dsp:txBody>
      <dsp:txXfrm>
        <a:off x="0" y="2307529"/>
        <a:ext cx="8686800" cy="514231"/>
      </dsp:txXfrm>
    </dsp:sp>
    <dsp:sp modelId="{B862E87F-0017-4F54-8CB2-D84A3ACFD965}">
      <dsp:nvSpPr>
        <dsp:cNvPr id="0" name=""/>
        <dsp:cNvSpPr/>
      </dsp:nvSpPr>
      <dsp:spPr>
        <a:xfrm rot="10800000">
          <a:off x="0" y="0"/>
          <a:ext cx="86868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solidFill>
                <a:srgbClr val="C00000"/>
              </a:solidFill>
              <a:latin typeface="STMZH - 104" pitchFamily="2" charset="2"/>
            </a:rPr>
            <a:t>¶Ðz&gt;_ Š ¶Ðz&gt;_</a:t>
          </a:r>
          <a:endParaRPr lang="en-US" sz="3600" kern="1200" dirty="0">
            <a:solidFill>
              <a:srgbClr val="C00000"/>
            </a:solidFill>
            <a:latin typeface="STMZH - 104" pitchFamily="2" charset="2"/>
          </a:endParaRPr>
        </a:p>
      </dsp:txBody>
      <dsp:txXfrm>
        <a:off x="0" y="0"/>
        <a:ext cx="8686800" cy="603663"/>
      </dsp:txXfrm>
    </dsp:sp>
    <dsp:sp modelId="{69BEC32B-A684-42DF-93E2-BDC523E7B320}">
      <dsp:nvSpPr>
        <dsp:cNvPr id="0" name=""/>
        <dsp:cNvSpPr/>
      </dsp:nvSpPr>
      <dsp:spPr>
        <a:xfrm>
          <a:off x="0" y="604463"/>
          <a:ext cx="8686800"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lvl="0" algn="ctr" defTabSz="1422400">
            <a:lnSpc>
              <a:spcPct val="90000"/>
            </a:lnSpc>
            <a:spcBef>
              <a:spcPct val="0"/>
            </a:spcBef>
            <a:spcAft>
              <a:spcPct val="35000"/>
            </a:spcAft>
          </a:pPr>
          <a:r>
            <a:rPr lang="en-US" sz="3200" kern="1200" dirty="0" smtClean="0">
              <a:latin typeface="Arial" pitchFamily="34" charset="0"/>
              <a:cs typeface="Arial" pitchFamily="34" charset="0"/>
            </a:rPr>
            <a:t>Approch - Approch</a:t>
          </a:r>
          <a:endParaRPr lang="en-US" sz="3200" kern="1200" dirty="0">
            <a:latin typeface="Arial" pitchFamily="34" charset="0"/>
            <a:cs typeface="Arial" pitchFamily="34" charset="0"/>
          </a:endParaRPr>
        </a:p>
      </dsp:txBody>
      <dsp:txXfrm>
        <a:off x="0" y="604463"/>
        <a:ext cx="8686800" cy="51423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4B7B074-B17E-419B-933C-2B4D8E1A0F40}">
      <dsp:nvSpPr>
        <dsp:cNvPr id="0" name=""/>
        <dsp:cNvSpPr/>
      </dsp:nvSpPr>
      <dsp:spPr>
        <a:xfrm>
          <a:off x="0" y="3406931"/>
          <a:ext cx="8686800" cy="11182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solidFill>
                <a:srgbClr val="C00000"/>
              </a:solidFill>
              <a:latin typeface="STMZH - 104" pitchFamily="2" charset="2"/>
            </a:rPr>
            <a:t>ØÄB_Ã¦VÝ &gt;çéç\</a:t>
          </a:r>
          <a:endParaRPr lang="en-US" sz="3600" kern="1200" dirty="0">
            <a:solidFill>
              <a:srgbClr val="C00000"/>
            </a:solidFill>
          </a:endParaRPr>
        </a:p>
      </dsp:txBody>
      <dsp:txXfrm>
        <a:off x="0" y="3406931"/>
        <a:ext cx="8686800" cy="603844"/>
      </dsp:txXfrm>
    </dsp:sp>
    <dsp:sp modelId="{098C556B-78AD-4020-AC95-77E3BC133224}">
      <dsp:nvSpPr>
        <dsp:cNvPr id="0" name=""/>
        <dsp:cNvSpPr/>
      </dsp:nvSpPr>
      <dsp:spPr>
        <a:xfrm>
          <a:off x="0" y="3988412"/>
          <a:ext cx="8686800" cy="51438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lvl="0" algn="ctr" defTabSz="1422400">
            <a:lnSpc>
              <a:spcPct val="90000"/>
            </a:lnSpc>
            <a:spcBef>
              <a:spcPct val="0"/>
            </a:spcBef>
            <a:spcAft>
              <a:spcPct val="35000"/>
            </a:spcAft>
          </a:pPr>
          <a:r>
            <a:rPr lang="en-US" sz="3200" kern="1200" dirty="0" smtClean="0">
              <a:latin typeface="Arial" pitchFamily="34" charset="0"/>
              <a:cs typeface="Arial" pitchFamily="34" charset="0"/>
            </a:rPr>
            <a:t>Laissez-Fair Leader</a:t>
          </a:r>
          <a:endParaRPr lang="en-US" sz="3200" kern="1200" dirty="0">
            <a:latin typeface="STMZH - 104" pitchFamily="2" charset="2"/>
          </a:endParaRPr>
        </a:p>
      </dsp:txBody>
      <dsp:txXfrm>
        <a:off x="0" y="3988412"/>
        <a:ext cx="8686800" cy="514386"/>
      </dsp:txXfrm>
    </dsp:sp>
    <dsp:sp modelId="{2D850760-EA99-4FE5-81FB-BA05C80FBA88}">
      <dsp:nvSpPr>
        <dsp:cNvPr id="0" name=""/>
        <dsp:cNvSpPr/>
      </dsp:nvSpPr>
      <dsp:spPr>
        <a:xfrm rot="10800000">
          <a:off x="0" y="1703865"/>
          <a:ext cx="86868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solidFill>
                <a:srgbClr val="C00000"/>
              </a:solidFill>
              <a:latin typeface="STMZH - 104" pitchFamily="2" charset="2"/>
            </a:rPr>
            <a:t>nªåVBï &gt;çéç\</a:t>
          </a:r>
          <a:endParaRPr lang="en-US" sz="4000" kern="1200" dirty="0">
            <a:solidFill>
              <a:srgbClr val="C00000"/>
            </a:solidFill>
          </a:endParaRPr>
        </a:p>
      </dsp:txBody>
      <dsp:txXfrm>
        <a:off x="0" y="1703865"/>
        <a:ext cx="8686800" cy="603663"/>
      </dsp:txXfrm>
    </dsp:sp>
    <dsp:sp modelId="{21D78EB8-05FB-460B-8B56-C2B64EBA55DA}">
      <dsp:nvSpPr>
        <dsp:cNvPr id="0" name=""/>
        <dsp:cNvSpPr/>
      </dsp:nvSpPr>
      <dsp:spPr>
        <a:xfrm>
          <a:off x="0" y="2307529"/>
          <a:ext cx="8686800"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lvl="0" algn="ctr" defTabSz="1422400">
            <a:lnSpc>
              <a:spcPct val="90000"/>
            </a:lnSpc>
            <a:spcBef>
              <a:spcPct val="0"/>
            </a:spcBef>
            <a:spcAft>
              <a:spcPct val="35000"/>
            </a:spcAft>
          </a:pPr>
          <a:r>
            <a:rPr lang="en-US" sz="3200" kern="1200" dirty="0" smtClean="0">
              <a:latin typeface="Arial" pitchFamily="34" charset="0"/>
              <a:cs typeface="Arial" pitchFamily="34" charset="0"/>
            </a:rPr>
            <a:t>Democratic Leader </a:t>
          </a:r>
          <a:endParaRPr lang="en-US" sz="3200" kern="1200" dirty="0">
            <a:latin typeface="STMZH - 104" pitchFamily="2" charset="2"/>
          </a:endParaRPr>
        </a:p>
      </dsp:txBody>
      <dsp:txXfrm>
        <a:off x="0" y="2307529"/>
        <a:ext cx="8686800" cy="514231"/>
      </dsp:txXfrm>
    </dsp:sp>
    <dsp:sp modelId="{B862E87F-0017-4F54-8CB2-D84A3ACFD965}">
      <dsp:nvSpPr>
        <dsp:cNvPr id="0" name=""/>
        <dsp:cNvSpPr/>
      </dsp:nvSpPr>
      <dsp:spPr>
        <a:xfrm rot="10800000">
          <a:off x="0" y="0"/>
          <a:ext cx="86868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solidFill>
                <a:srgbClr val="C00000"/>
              </a:solidFill>
              <a:latin typeface="STMZH - 104" pitchFamily="2" charset="2"/>
            </a:rPr>
            <a:t>ÄìkV]ïV«Ý &gt;çéç\</a:t>
          </a:r>
          <a:endParaRPr lang="en-US" sz="3600" kern="1200" dirty="0">
            <a:solidFill>
              <a:srgbClr val="C00000"/>
            </a:solidFill>
            <a:latin typeface="STMZH - 104" pitchFamily="2" charset="2"/>
          </a:endParaRPr>
        </a:p>
      </dsp:txBody>
      <dsp:txXfrm>
        <a:off x="0" y="0"/>
        <a:ext cx="8686800" cy="603663"/>
      </dsp:txXfrm>
    </dsp:sp>
    <dsp:sp modelId="{69BEC32B-A684-42DF-93E2-BDC523E7B320}">
      <dsp:nvSpPr>
        <dsp:cNvPr id="0" name=""/>
        <dsp:cNvSpPr/>
      </dsp:nvSpPr>
      <dsp:spPr>
        <a:xfrm>
          <a:off x="0" y="604463"/>
          <a:ext cx="8686800"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lvl="0" algn="ctr" defTabSz="1422400">
            <a:lnSpc>
              <a:spcPct val="90000"/>
            </a:lnSpc>
            <a:spcBef>
              <a:spcPct val="0"/>
            </a:spcBef>
            <a:spcAft>
              <a:spcPct val="35000"/>
            </a:spcAft>
          </a:pPr>
          <a:r>
            <a:rPr lang="en-US" sz="3200" kern="1200" dirty="0" smtClean="0">
              <a:latin typeface="Arial" pitchFamily="34" charset="0"/>
              <a:cs typeface="Arial" pitchFamily="34" charset="0"/>
            </a:rPr>
            <a:t>Autocratic Leader</a:t>
          </a:r>
          <a:endParaRPr lang="en-US" sz="3200" kern="1200" dirty="0">
            <a:latin typeface="Arial" pitchFamily="34" charset="0"/>
            <a:cs typeface="Arial" pitchFamily="34" charset="0"/>
          </a:endParaRPr>
        </a:p>
      </dsp:txBody>
      <dsp:txXfrm>
        <a:off x="0" y="604463"/>
        <a:ext cx="8686800" cy="51423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72053E-BBE8-410C-978E-2B7DDD4AA503}" type="datetimeFigureOut">
              <a:rPr lang="en-US" smtClean="0"/>
              <a:pPr/>
              <a:t>2/11/2016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FC4864-FA24-4513-8771-D9CD4B778AD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E83ACC-D2EE-4E96-B78B-BD72DC67EFD4}" type="slidenum">
              <a:rPr lang="en-US" smtClean="0"/>
              <a:pPr/>
              <a:t>2</a:t>
            </a:fld>
            <a:endParaRPr lang="en-US"/>
          </a:p>
        </p:txBody>
      </p:sp>
    </p:spTree>
    <p:extLst>
      <p:ext uri="{BB962C8B-B14F-4D97-AF65-F5344CB8AC3E}">
        <p14:creationId xmlns="" xmlns:p14="http://schemas.microsoft.com/office/powerpoint/2010/main" val="1668802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25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76C3309-CCA7-4DAF-B2F3-69F117A68EF7}" type="slidenum">
              <a:rPr lang="en-US" smtClean="0">
                <a:solidFill>
                  <a:prstClr val="black"/>
                </a:solidFill>
              </a:rPr>
              <a:pPr eaLnBrk="1" hangingPunct="1"/>
              <a:t>61</a:t>
            </a:fld>
            <a:endParaRPr lang="en-US"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6033C1-3BE2-43CB-960A-ED36C6822ED7}" type="slidenum">
              <a:rPr lang="en-US" smtClean="0">
                <a:solidFill>
                  <a:prstClr val="black"/>
                </a:solidFill>
              </a:rPr>
              <a:pPr eaLnBrk="1" hangingPunct="1"/>
              <a:t>62</a:t>
            </a:fld>
            <a:endParaRPr 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6033C1-3BE2-43CB-960A-ED36C6822ED7}" type="slidenum">
              <a:rPr lang="en-US" smtClean="0">
                <a:solidFill>
                  <a:prstClr val="black"/>
                </a:solidFill>
              </a:rPr>
              <a:pPr eaLnBrk="1" hangingPunct="1"/>
              <a:t>63</a:t>
            </a:fld>
            <a:endParaRPr lang="en-US"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7B92C5CB-8DBA-42DB-A63F-A4E60CFD297D}" type="slidenum">
              <a:rPr lang="en-US"/>
              <a:pPr/>
              <a:t>131</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B15F31CA-0EF6-429E-9661-A06DE6CCE587}" type="slidenum">
              <a:rPr lang="en-US"/>
              <a:pPr/>
              <a:t>132</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0F6E20A-492C-4902-8C9D-B0E124E7BD80}" type="slidenum">
              <a:rPr lang="en-US"/>
              <a:pPr/>
              <a:t>133</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31"/>
          <p:cNvSpPr>
            <a:spLocks noGrp="1" noChangeArrowheads="1"/>
          </p:cNvSpPr>
          <p:nvPr>
            <p:ph type="sldNum" sz="quarter" idx="5"/>
          </p:nvPr>
        </p:nvSpPr>
        <p:spPr>
          <a:noFill/>
        </p:spPr>
        <p:txBody>
          <a:bodyPr/>
          <a:lstStyle/>
          <a:p>
            <a:fld id="{FD16421C-ACED-4B3A-A923-ADFA6443F323}" type="slidenum">
              <a:rPr lang="en-US">
                <a:ea typeface="MS Pゴシック" pitchFamily="-92" charset="-128"/>
              </a:rPr>
              <a:pPr/>
              <a:t>166</a:t>
            </a:fld>
            <a:endParaRPr lang="en-US">
              <a:ea typeface="MS Pゴシック" pitchFamily="-92"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B06A2B-A008-46F2-B331-C491E6B8C532}" type="slidenum">
              <a:rPr lang="en-CA"/>
              <a:pPr/>
              <a:t>167</a:t>
            </a:fld>
            <a:endParaRPr lang="en-CA"/>
          </a:p>
        </p:txBody>
      </p:sp>
      <p:sp>
        <p:nvSpPr>
          <p:cNvPr id="538626" name="Rectangle 2"/>
          <p:cNvSpPr>
            <a:spLocks noGrp="1" noRot="1" noChangeAspect="1" noChangeArrowheads="1" noTextEdit="1"/>
          </p:cNvSpPr>
          <p:nvPr>
            <p:ph type="sldImg"/>
          </p:nvPr>
        </p:nvSpPr>
        <p:spPr bwMode="auto">
          <a:xfrm>
            <a:off x="1143000" y="762000"/>
            <a:ext cx="4573588" cy="3429000"/>
          </a:xfrm>
          <a:prstGeom prst="rect">
            <a:avLst/>
          </a:prstGeom>
          <a:solidFill>
            <a:srgbClr val="FFFFFF"/>
          </a:solidFill>
          <a:ln>
            <a:solidFill>
              <a:srgbClr val="000000"/>
            </a:solidFill>
            <a:miter lim="800000"/>
            <a:headEnd/>
            <a:tailEnd/>
          </a:ln>
        </p:spPr>
      </p:sp>
      <p:sp>
        <p:nvSpPr>
          <p:cNvPr id="538627" name="Rectangle 3"/>
          <p:cNvSpPr>
            <a:spLocks noGrp="1" noChangeArrowheads="1"/>
          </p:cNvSpPr>
          <p:nvPr>
            <p:ph type="body" idx="1"/>
          </p:nvPr>
        </p:nvSpPr>
        <p:spPr bwMode="auto">
          <a:xfrm>
            <a:off x="686591" y="4344025"/>
            <a:ext cx="5486400" cy="4114488"/>
          </a:xfrm>
          <a:prstGeom prst="rect">
            <a:avLst/>
          </a:prstGeom>
          <a:solidFill>
            <a:srgbClr val="FFFFFF"/>
          </a:solidFill>
          <a:ln>
            <a:solidFill>
              <a:srgbClr val="000000"/>
            </a:solidFill>
            <a:miter lim="800000"/>
            <a:headEnd/>
            <a:tailEnd/>
          </a:ln>
        </p:spPr>
        <p:txBody>
          <a:bodyPr lIns="88499" tIns="44249" rIns="88499" bIns="44249"/>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01188-412F-4CD2-ABB5-C69BE0C54B0B}" type="slidenum">
              <a:rPr lang="en-CA"/>
              <a:pPr/>
              <a:t>168</a:t>
            </a:fld>
            <a:endParaRPr lang="en-CA"/>
          </a:p>
        </p:txBody>
      </p:sp>
      <p:sp>
        <p:nvSpPr>
          <p:cNvPr id="540674" name="Rectangle 2"/>
          <p:cNvSpPr>
            <a:spLocks noGrp="1" noRot="1" noChangeAspect="1" noChangeArrowheads="1" noTextEdit="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540675" name="Rectangle 3"/>
          <p:cNvSpPr>
            <a:spLocks noGrp="1" noChangeArrowheads="1"/>
          </p:cNvSpPr>
          <p:nvPr>
            <p:ph type="body" idx="1"/>
          </p:nvPr>
        </p:nvSpPr>
        <p:spPr bwMode="auto">
          <a:xfrm>
            <a:off x="686591" y="4283128"/>
            <a:ext cx="5486400" cy="4753131"/>
          </a:xfrm>
          <a:prstGeom prst="rect">
            <a:avLst/>
          </a:prstGeom>
          <a:solidFill>
            <a:srgbClr val="FFFFFF"/>
          </a:solidFill>
          <a:ln>
            <a:solidFill>
              <a:srgbClr val="000000"/>
            </a:solidFill>
            <a:miter lim="800000"/>
            <a:headEnd/>
            <a:tailEnd/>
          </a:ln>
        </p:spPr>
        <p:txBody>
          <a:bodyPr lIns="88499" tIns="44249" rIns="88499" bIns="44249"/>
          <a:lstStyle/>
          <a:p>
            <a:pPr>
              <a:lnSpc>
                <a:spcPct val="80000"/>
              </a:lnSpc>
            </a:pPr>
            <a:endParaRPr lang="en-US" sz="8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54E625-10BB-4F70-8489-AB4C6BE68CA8}" type="slidenum">
              <a:rPr lang="en-US"/>
              <a:pPr/>
              <a:t>176</a:t>
            </a:fld>
            <a:endParaRPr lang="en-US"/>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E83ACC-D2EE-4E96-B78B-BD72DC67EFD4}" type="slidenum">
              <a:rPr lang="en-US" smtClean="0"/>
              <a:pPr/>
              <a:t>3</a:t>
            </a:fld>
            <a:endParaRPr lang="en-US"/>
          </a:p>
        </p:txBody>
      </p:sp>
    </p:spTree>
    <p:extLst>
      <p:ext uri="{BB962C8B-B14F-4D97-AF65-F5344CB8AC3E}">
        <p14:creationId xmlns="" xmlns:p14="http://schemas.microsoft.com/office/powerpoint/2010/main" val="285305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5AD91C-BC20-4C6E-B45A-8E5037682021}" type="slidenum">
              <a:rPr lang="en-US"/>
              <a:pPr/>
              <a:t>177</a:t>
            </a:fld>
            <a:endParaRPr 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71DFD-BDE8-4F12-845E-7D081FAADDE1}" type="slidenum">
              <a:rPr lang="en-US"/>
              <a:pPr/>
              <a:t>180</a:t>
            </a:fld>
            <a:endParaRPr lang="en-US"/>
          </a:p>
        </p:txBody>
      </p:sp>
      <p:sp>
        <p:nvSpPr>
          <p:cNvPr id="296962" name="Rectangle 2050"/>
          <p:cNvSpPr>
            <a:spLocks noGrp="1" noRot="1" noChangeAspect="1" noChangeArrowheads="1" noTextEdit="1"/>
          </p:cNvSpPr>
          <p:nvPr>
            <p:ph type="sldImg"/>
          </p:nvPr>
        </p:nvSpPr>
        <p:spPr>
          <a:ln/>
        </p:spPr>
      </p:sp>
      <p:sp>
        <p:nvSpPr>
          <p:cNvPr id="296963" name="Rectangle 2051"/>
          <p:cNvSpPr>
            <a:spLocks noGrp="1" noChangeArrowheads="1"/>
          </p:cNvSpPr>
          <p:nvPr>
            <p:ph type="body" idx="1"/>
          </p:nvPr>
        </p:nvSpPr>
        <p:spPr/>
        <p:txBody>
          <a:bodyPr/>
          <a:lstStyle/>
          <a:p>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AD1B0-FDD0-46E9-A2A8-E5B39D058421}" type="slidenum">
              <a:rPr lang="en-US"/>
              <a:pPr/>
              <a:t>181</a:t>
            </a:fld>
            <a:endParaRPr lang="en-US"/>
          </a:p>
        </p:txBody>
      </p:sp>
      <p:sp>
        <p:nvSpPr>
          <p:cNvPr id="289794" name="Rectangle 1026"/>
          <p:cNvSpPr>
            <a:spLocks noGrp="1" noRot="1" noChangeAspect="1" noChangeArrowheads="1" noTextEdit="1"/>
          </p:cNvSpPr>
          <p:nvPr>
            <p:ph type="sldImg"/>
          </p:nvPr>
        </p:nvSpPr>
        <p:spPr>
          <a:ln/>
        </p:spPr>
      </p:sp>
      <p:sp>
        <p:nvSpPr>
          <p:cNvPr id="289795" name="Rectangle 1027"/>
          <p:cNvSpPr>
            <a:spLocks noGrp="1" noChangeArrowheads="1"/>
          </p:cNvSpPr>
          <p:nvPr>
            <p:ph type="body" idx="1"/>
          </p:nvPr>
        </p:nvSpPr>
        <p:spPr/>
        <p:txBody>
          <a:bodyPr/>
          <a:lstStyle/>
          <a:p>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147AA9-9CBD-4F1C-8CCD-D6CE16AC6441}" type="slidenum">
              <a:rPr lang="en-US"/>
              <a:pPr/>
              <a:t>185</a:t>
            </a:fld>
            <a:endParaRPr lang="en-US"/>
          </a:p>
        </p:txBody>
      </p:sp>
      <p:sp>
        <p:nvSpPr>
          <p:cNvPr id="302082" name="Rectangle 1026"/>
          <p:cNvSpPr>
            <a:spLocks noGrp="1" noRot="1" noChangeAspect="1" noChangeArrowheads="1" noTextEdit="1"/>
          </p:cNvSpPr>
          <p:nvPr>
            <p:ph type="sldImg"/>
          </p:nvPr>
        </p:nvSpPr>
        <p:spPr>
          <a:ln/>
        </p:spPr>
      </p:sp>
      <p:sp>
        <p:nvSpPr>
          <p:cNvPr id="302083" name="Rectangle 1027"/>
          <p:cNvSpPr>
            <a:spLocks noGrp="1" noChangeArrowheads="1"/>
          </p:cNvSpPr>
          <p:nvPr>
            <p:ph type="body" idx="1"/>
          </p:nvPr>
        </p:nvSpPr>
        <p:spPr/>
        <p:txBody>
          <a:bodyPr/>
          <a:lstStyle/>
          <a:p>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F00428-CDDC-41DA-87F2-477D8DEAAF0C}" type="slidenum">
              <a:rPr lang="en-US"/>
              <a:pPr/>
              <a:t>186</a:t>
            </a:fld>
            <a:endParaRPr 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1C365D-3216-4C21-80B4-2CC9BD985676}" type="slidenum">
              <a:rPr lang="en-US" smtClean="0"/>
              <a:pPr fontAlgn="base">
                <a:spcBef>
                  <a:spcPct val="0"/>
                </a:spcBef>
                <a:spcAft>
                  <a:spcPct val="0"/>
                </a:spcAft>
                <a:defRPr/>
              </a:pPr>
              <a:t>195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Psychology 101 On Line</a:t>
            </a:r>
          </a:p>
        </p:txBody>
      </p:sp>
      <p:sp>
        <p:nvSpPr>
          <p:cNvPr id="5" name="Rectangle 7"/>
          <p:cNvSpPr>
            <a:spLocks noGrp="1" noChangeArrowheads="1"/>
          </p:cNvSpPr>
          <p:nvPr>
            <p:ph type="sldNum" sz="quarter" idx="5"/>
          </p:nvPr>
        </p:nvSpPr>
        <p:spPr>
          <a:ln/>
        </p:spPr>
        <p:txBody>
          <a:bodyPr/>
          <a:lstStyle/>
          <a:p>
            <a:r>
              <a:rPr lang="en-US"/>
              <a:t>Norris Edwards, Chapter 1, Wade01.ppt, Page </a:t>
            </a:r>
            <a:fld id="{51FFA95F-5846-4250-9804-650C589D46D6}" type="slidenum">
              <a:rPr lang="en-US"/>
              <a:pPr/>
              <a:t>201</a:t>
            </a:fld>
            <a:endParaRPr lang="en-US"/>
          </a:p>
        </p:txBody>
      </p:sp>
      <p:sp>
        <p:nvSpPr>
          <p:cNvPr id="3379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Figure 7.08a from</a:t>
            </a:r>
          </a:p>
          <a:p>
            <a:r>
              <a:rPr lang="en-US"/>
              <a:t>Wade, C., &amp; Tavris, C. (2002). </a:t>
            </a:r>
            <a:r>
              <a:rPr lang="en-US" i="1"/>
              <a:t>Invitation to Psychology</a:t>
            </a:r>
            <a:r>
              <a:rPr lang="en-US"/>
              <a:t>, 2</a:t>
            </a:r>
            <a:r>
              <a:rPr lang="en-US" baseline="30000"/>
              <a:t>nd</a:t>
            </a:r>
            <a:r>
              <a:rPr lang="en-US"/>
              <a:t> Ed. Upper Saddle River, NJ: Prentice Hall.</a:t>
            </a: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sldNum" sz="quarter" idx="5"/>
          </p:nvPr>
        </p:nvSpPr>
        <p:spPr>
          <a:noFill/>
        </p:spPr>
        <p:txBody>
          <a:bodyPr/>
          <a:lstStyle/>
          <a:p>
            <a:fld id="{D0A827CC-95F6-4F6F-B389-07E8F9C876E0}" type="slidenum">
              <a:rPr lang="en-US" altLang="en-US" smtClean="0"/>
              <a:pPr/>
              <a:t>210</a:t>
            </a:fld>
            <a:endParaRPr lang="en-US" altLang="en-US" smtClean="0"/>
          </a:p>
        </p:txBody>
      </p:sp>
      <p:sp>
        <p:nvSpPr>
          <p:cNvPr id="22531" name="Rectangle 2"/>
          <p:cNvSpPr>
            <a:spLocks noGrp="1" noRot="1" noChangeAspect="1" noChangeArrowheads="1" noTextEdit="1"/>
          </p:cNvSpPr>
          <p:nvPr>
            <p:ph type="sldImg"/>
          </p:nvPr>
        </p:nvSpPr>
        <p:spPr>
          <a:xfrm>
            <a:off x="1161687" y="691234"/>
            <a:ext cx="4536184" cy="3417076"/>
          </a:xfrm>
          <a:ln cap="flat"/>
        </p:spPr>
      </p:sp>
      <p:sp>
        <p:nvSpPr>
          <p:cNvPr id="22532" name="Rectangle 3"/>
          <p:cNvSpPr>
            <a:spLocks noGrp="1" noChangeArrowheads="1"/>
          </p:cNvSpPr>
          <p:nvPr>
            <p:ph type="body" idx="1"/>
          </p:nvPr>
        </p:nvSpPr>
        <p:spPr>
          <a:noFill/>
          <a:ln/>
        </p:spPr>
        <p:txBody>
          <a:bodyPr/>
          <a:lstStyle/>
          <a:p>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a:noFill/>
        </p:spPr>
        <p:txBody>
          <a:bodyPr/>
          <a:lstStyle/>
          <a:p>
            <a:fld id="{DF481141-F9DB-4206-B9FD-EFBA36ECCAF1}" type="slidenum">
              <a:rPr lang="en-US" altLang="en-US" smtClean="0"/>
              <a:pPr/>
              <a:t>211</a:t>
            </a:fld>
            <a:endParaRPr lang="en-US" altLang="en-US" smtClean="0"/>
          </a:p>
        </p:txBody>
      </p:sp>
      <p:sp>
        <p:nvSpPr>
          <p:cNvPr id="23555" name="Rectangle 2"/>
          <p:cNvSpPr>
            <a:spLocks noGrp="1" noRot="1" noChangeAspect="1" noChangeArrowheads="1" noTextEdit="1"/>
          </p:cNvSpPr>
          <p:nvPr>
            <p:ph type="sldImg"/>
          </p:nvPr>
        </p:nvSpPr>
        <p:spPr>
          <a:xfrm>
            <a:off x="1161687" y="691234"/>
            <a:ext cx="4536184" cy="3417076"/>
          </a:xfrm>
          <a:ln cap="flat"/>
        </p:spPr>
      </p:sp>
      <p:sp>
        <p:nvSpPr>
          <p:cNvPr id="23556" name="Rectangle 3"/>
          <p:cNvSpPr>
            <a:spLocks noGrp="1" noChangeArrowheads="1"/>
          </p:cNvSpPr>
          <p:nvPr>
            <p:ph type="body" idx="1"/>
          </p:nvPr>
        </p:nvSpPr>
        <p:spPr>
          <a:noFill/>
          <a:ln/>
        </p:spPr>
        <p:txBody>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sldNum" sz="quarter" idx="5"/>
          </p:nvPr>
        </p:nvSpPr>
        <p:spPr>
          <a:noFill/>
        </p:spPr>
        <p:txBody>
          <a:bodyPr/>
          <a:lstStyle/>
          <a:p>
            <a:fld id="{420F4F57-499D-4F93-AEC4-6EA9DFD0D52A}" type="slidenum">
              <a:rPr lang="en-US" altLang="en-US" smtClean="0"/>
              <a:pPr/>
              <a:t>212</a:t>
            </a:fld>
            <a:endParaRPr lang="en-US" altLang="en-US" smtClean="0"/>
          </a:p>
        </p:txBody>
      </p:sp>
      <p:sp>
        <p:nvSpPr>
          <p:cNvPr id="24579" name="Rectangle 2"/>
          <p:cNvSpPr>
            <a:spLocks noGrp="1" noRot="1" noChangeAspect="1" noChangeArrowheads="1" noTextEdit="1"/>
          </p:cNvSpPr>
          <p:nvPr>
            <p:ph type="sldImg"/>
          </p:nvPr>
        </p:nvSpPr>
        <p:spPr>
          <a:xfrm>
            <a:off x="1161687" y="691234"/>
            <a:ext cx="4536184" cy="3417076"/>
          </a:xfrm>
          <a:ln cap="flat"/>
        </p:spPr>
      </p:sp>
      <p:sp>
        <p:nvSpPr>
          <p:cNvPr id="24580" name="Rectangle 3"/>
          <p:cNvSpPr>
            <a:spLocks noGrp="1" noChangeArrowheads="1"/>
          </p:cNvSpPr>
          <p:nvPr>
            <p:ph type="body" idx="1"/>
          </p:nvPr>
        </p:nvSpPr>
        <p:spPr>
          <a:noFill/>
          <a:ln/>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E83ACC-D2EE-4E96-B78B-BD72DC67EFD4}" type="slidenum">
              <a:rPr lang="en-US" smtClean="0"/>
              <a:pPr/>
              <a:t>7</a:t>
            </a:fld>
            <a:endParaRPr lang="en-US"/>
          </a:p>
        </p:txBody>
      </p:sp>
    </p:spTree>
    <p:extLst>
      <p:ext uri="{BB962C8B-B14F-4D97-AF65-F5344CB8AC3E}">
        <p14:creationId xmlns="" xmlns:p14="http://schemas.microsoft.com/office/powerpoint/2010/main" val="2577115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sldNum" sz="quarter" idx="5"/>
          </p:nvPr>
        </p:nvSpPr>
        <p:spPr>
          <a:noFill/>
        </p:spPr>
        <p:txBody>
          <a:bodyPr/>
          <a:lstStyle/>
          <a:p>
            <a:fld id="{B3B7373B-F76C-4368-A5E6-02C953967466}" type="slidenum">
              <a:rPr lang="en-US" altLang="en-US" smtClean="0"/>
              <a:pPr/>
              <a:t>213</a:t>
            </a:fld>
            <a:endParaRPr lang="en-US" altLang="en-US" smtClean="0"/>
          </a:p>
        </p:txBody>
      </p:sp>
      <p:sp>
        <p:nvSpPr>
          <p:cNvPr id="25603" name="Rectangle 2"/>
          <p:cNvSpPr>
            <a:spLocks noGrp="1" noRot="1" noChangeAspect="1" noChangeArrowheads="1" noTextEdit="1"/>
          </p:cNvSpPr>
          <p:nvPr>
            <p:ph type="sldImg"/>
          </p:nvPr>
        </p:nvSpPr>
        <p:spPr>
          <a:xfrm>
            <a:off x="1152525" y="690563"/>
            <a:ext cx="4554538" cy="3417887"/>
          </a:xfrm>
          <a:ln cap="flat"/>
        </p:spPr>
      </p:sp>
      <p:sp>
        <p:nvSpPr>
          <p:cNvPr id="25604" name="Rectangle 3"/>
          <p:cNvSpPr>
            <a:spLocks noGrp="1" noChangeArrowheads="1"/>
          </p:cNvSpPr>
          <p:nvPr>
            <p:ph type="body" idx="1"/>
          </p:nvPr>
        </p:nvSpPr>
        <p:spPr>
          <a:noFill/>
          <a:ln/>
        </p:spPr>
        <p:txBody>
          <a:bodyPr/>
          <a:lstStyle/>
          <a:p>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sldNum" sz="quarter" idx="5"/>
          </p:nvPr>
        </p:nvSpPr>
        <p:spPr>
          <a:noFill/>
        </p:spPr>
        <p:txBody>
          <a:bodyPr/>
          <a:lstStyle/>
          <a:p>
            <a:fld id="{1BE3818F-7F14-44BC-B1FA-B52C3399A2B2}" type="slidenum">
              <a:rPr lang="en-US" altLang="en-US" smtClean="0"/>
              <a:pPr/>
              <a:t>214</a:t>
            </a:fld>
            <a:endParaRPr lang="en-US" altLang="en-US" smtClean="0"/>
          </a:p>
        </p:txBody>
      </p:sp>
      <p:sp>
        <p:nvSpPr>
          <p:cNvPr id="26627" name="Rectangle 2"/>
          <p:cNvSpPr>
            <a:spLocks noGrp="1" noRot="1" noChangeAspect="1" noChangeArrowheads="1" noTextEdit="1"/>
          </p:cNvSpPr>
          <p:nvPr>
            <p:ph type="sldImg"/>
          </p:nvPr>
        </p:nvSpPr>
        <p:spPr>
          <a:xfrm>
            <a:off x="1152525" y="690563"/>
            <a:ext cx="4554538" cy="3417887"/>
          </a:xfrm>
          <a:ln cap="flat"/>
        </p:spPr>
      </p:sp>
      <p:sp>
        <p:nvSpPr>
          <p:cNvPr id="26628" name="Rectangle 3"/>
          <p:cNvSpPr>
            <a:spLocks noGrp="1" noChangeArrowheads="1"/>
          </p:cNvSpPr>
          <p:nvPr>
            <p:ph type="body" idx="1"/>
          </p:nvPr>
        </p:nvSpPr>
        <p:spPr>
          <a:noFill/>
          <a:ln/>
        </p:spPr>
        <p:txBody>
          <a:bodyPr/>
          <a:lstStyle/>
          <a:p>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53901" y="686543"/>
            <a:ext cx="4550199" cy="3428022"/>
          </a:xfrm>
          <a:ln cap="flat"/>
        </p:spPr>
      </p:sp>
      <p:sp>
        <p:nvSpPr>
          <p:cNvPr id="27651" name="Rectangle 3"/>
          <p:cNvSpPr>
            <a:spLocks noGrp="1" noChangeArrowheads="1"/>
          </p:cNvSpPr>
          <p:nvPr>
            <p:ph type="body" idx="1"/>
          </p:nvPr>
        </p:nvSpPr>
        <p:spPr>
          <a:noFill/>
          <a:ln/>
        </p:spPr>
        <p:txBody>
          <a:bodyPr lIns="90480" tIns="44446" rIns="90480" bIns="44446"/>
          <a:lstStyle/>
          <a:p>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1F7B06-840C-4750-B4B3-6921B3981115}" type="slidenum">
              <a:rPr lang="en-US" altLang="en-US" smtClean="0"/>
              <a:pPr/>
              <a:t>249</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44CAE6-DF33-4BD1-AC02-9603EAEED1AF}" type="slidenum">
              <a:rPr lang="en-US" smtClean="0"/>
              <a:pPr/>
              <a:t>280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E83ACC-D2EE-4E96-B78B-BD72DC67EFD4}" type="slidenum">
              <a:rPr lang="en-US" smtClean="0"/>
              <a:pPr/>
              <a:t>8</a:t>
            </a:fld>
            <a:endParaRPr lang="en-US"/>
          </a:p>
        </p:txBody>
      </p:sp>
    </p:spTree>
    <p:extLst>
      <p:ext uri="{BB962C8B-B14F-4D97-AF65-F5344CB8AC3E}">
        <p14:creationId xmlns="" xmlns:p14="http://schemas.microsoft.com/office/powerpoint/2010/main" val="3496728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4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2A7FB1-0C80-4D2C-B919-7EFB07C01525}" type="slidenum">
              <a:rPr lang="en-US" smtClean="0">
                <a:solidFill>
                  <a:prstClr val="black"/>
                </a:solidFill>
              </a:rPr>
              <a:pPr eaLnBrk="1" hangingPunct="1"/>
              <a:t>48</a:t>
            </a:fld>
            <a:endParaRPr 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235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CF78729-2402-4073-85B0-D7C28D3250E5}" type="slidenum">
              <a:rPr lang="en-US" smtClean="0">
                <a:solidFill>
                  <a:prstClr val="black"/>
                </a:solidFill>
              </a:rPr>
              <a:pPr eaLnBrk="1" hangingPunct="1"/>
              <a:t>51</a:t>
            </a:fld>
            <a:endParaRPr 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5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E57B1E-88C8-4C23-B33C-796FACF37486}" type="slidenum">
              <a:rPr lang="en-US" smtClean="0">
                <a:solidFill>
                  <a:prstClr val="black"/>
                </a:solidFill>
              </a:rPr>
              <a:pPr eaLnBrk="1" hangingPunct="1"/>
              <a:t>54</a:t>
            </a:fld>
            <a:endParaRPr lang="en-US"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6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4CD634-4FD9-4103-80F6-8178D1449752}" type="slidenum">
              <a:rPr lang="en-US" smtClean="0">
                <a:solidFill>
                  <a:prstClr val="black"/>
                </a:solidFill>
              </a:rPr>
              <a:pPr eaLnBrk="1" hangingPunct="1"/>
              <a:t>57</a:t>
            </a:fld>
            <a:endParaRPr 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4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6E8BA27-5D50-460D-828B-167CA6495867}" type="slidenum">
              <a:rPr lang="en-US" smtClean="0">
                <a:solidFill>
                  <a:prstClr val="black"/>
                </a:solidFill>
              </a:rPr>
              <a:pPr eaLnBrk="1" hangingPunct="1"/>
              <a:t>59</a:t>
            </a:fld>
            <a:endParaRPr lang="en-US"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B211CC-DC24-49F3-8039-BD2E311E16A7}"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78E1F-B56D-4ED7-8198-740F77267D6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B211CC-DC24-49F3-8039-BD2E311E16A7}"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78E1F-B56D-4ED7-8198-740F77267D6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B211CC-DC24-49F3-8039-BD2E311E16A7}"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78E1F-B56D-4ED7-8198-740F77267D6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19263"/>
            <a:ext cx="4038600" cy="4411662"/>
          </a:xfrm>
        </p:spPr>
        <p:txBody>
          <a:bodyPr/>
          <a:lstStyle/>
          <a:p>
            <a:endParaRPr lang="en-US"/>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a:defRPr/>
            </a:lvl1pPr>
          </a:lstStyle>
          <a:p>
            <a:endParaRPr lang="en-GB" alt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GB" altLang="en-US"/>
          </a:p>
        </p:txBody>
      </p:sp>
      <p:sp>
        <p:nvSpPr>
          <p:cNvPr id="7" name="Slide Number Placeholder 6"/>
          <p:cNvSpPr>
            <a:spLocks noGrp="1"/>
          </p:cNvSpPr>
          <p:nvPr>
            <p:ph type="sldNum" sz="quarter" idx="12"/>
          </p:nvPr>
        </p:nvSpPr>
        <p:spPr>
          <a:xfrm>
            <a:off x="6553200" y="6248400"/>
            <a:ext cx="2133600" cy="457200"/>
          </a:xfrm>
          <a:prstGeom prst="rect">
            <a:avLst/>
          </a:prstGeom>
        </p:spPr>
        <p:txBody>
          <a:bodyPr/>
          <a:lstStyle>
            <a:lvl1pPr>
              <a:defRPr/>
            </a:lvl1pPr>
          </a:lstStyle>
          <a:p>
            <a:fld id="{91F2E127-0603-420F-B67A-0F069D8CC4BC}" type="slidenum">
              <a:rPr lang="en-GB" altLang="en-US"/>
              <a:pPr/>
              <a:t>‹#›</a:t>
            </a:fld>
            <a:endParaRPr lang="en-GB"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51575"/>
            <a:ext cx="2133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1"/>
          </p:nvPr>
        </p:nvSpPr>
        <p:spPr>
          <a:xfrm>
            <a:off x="6553200" y="6248400"/>
            <a:ext cx="2133600" cy="476250"/>
          </a:xfrm>
          <a:prstGeom prst="rect">
            <a:avLst/>
          </a:prstGeom>
        </p:spPr>
        <p:txBody>
          <a:bodyPr/>
          <a:lstStyle>
            <a:lvl1pPr>
              <a:defRPr/>
            </a:lvl1pPr>
          </a:lstStyle>
          <a:p>
            <a:fld id="{ACF6784F-E594-4E39-9510-853E9CAB98A7}" type="slidenum">
              <a:rPr lang="en-US"/>
              <a:pPr/>
              <a:t>‹#›</a:t>
            </a:fld>
            <a:endParaRPr lang="en-US"/>
          </a:p>
        </p:txBody>
      </p:sp>
      <p:sp>
        <p:nvSpPr>
          <p:cNvPr id="5" name="Footer Placeholder 4"/>
          <p:cNvSpPr>
            <a:spLocks noGrp="1"/>
          </p:cNvSpPr>
          <p:nvPr>
            <p:ph type="ftr" sz="quarter" idx="12"/>
          </p:nvPr>
        </p:nvSpPr>
        <p:spPr>
          <a:xfrm>
            <a:off x="3124200" y="6248400"/>
            <a:ext cx="2895600" cy="476250"/>
          </a:xfrm>
          <a:prstGeom prst="rect">
            <a:avLst/>
          </a:prstGeom>
        </p:spPr>
        <p:txBody>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A43D850-0FF2-4963-B4D7-70520312A14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54FBB-069C-41C7-9D99-A9D89599C06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8351A-B73B-49F1-A3A8-C9CD28443D4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B211CC-DC24-49F3-8039-BD2E311E16A7}"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78E1F-B56D-4ED7-8198-740F77267D6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B211CC-DC24-49F3-8039-BD2E311E16A7}" type="datetimeFigureOut">
              <a:rPr lang="en-US" smtClean="0"/>
              <a:pPr/>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478E1F-B56D-4ED7-8198-740F77267D6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B211CC-DC24-49F3-8039-BD2E311E16A7}" type="datetimeFigureOut">
              <a:rPr lang="en-US" smtClean="0"/>
              <a:pPr/>
              <a:t>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78E1F-B56D-4ED7-8198-740F77267D6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B211CC-DC24-49F3-8039-BD2E311E16A7}" type="datetimeFigureOut">
              <a:rPr lang="en-US" smtClean="0"/>
              <a:pPr/>
              <a:t>2/11/2016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478E1F-B56D-4ED7-8198-740F77267D6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B211CC-DC24-49F3-8039-BD2E311E16A7}" type="datetimeFigureOut">
              <a:rPr lang="en-US" smtClean="0"/>
              <a:pPr/>
              <a:t>2/11/2016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478E1F-B56D-4ED7-8198-740F77267D6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211CC-DC24-49F3-8039-BD2E311E16A7}" type="datetimeFigureOut">
              <a:rPr lang="en-US" smtClean="0"/>
              <a:pPr/>
              <a:t>2/11/2016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478E1F-B56D-4ED7-8198-740F77267D6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211CC-DC24-49F3-8039-BD2E311E16A7}" type="datetimeFigureOut">
              <a:rPr lang="en-US" smtClean="0"/>
              <a:pPr/>
              <a:t>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78E1F-B56D-4ED7-8198-740F77267D6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211CC-DC24-49F3-8039-BD2E311E16A7}" type="datetimeFigureOut">
              <a:rPr lang="en-US" smtClean="0"/>
              <a:pPr/>
              <a:t>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478E1F-B56D-4ED7-8198-740F77267D6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211CC-DC24-49F3-8039-BD2E311E16A7}" type="datetimeFigureOut">
              <a:rPr lang="en-US" smtClean="0"/>
              <a:pPr/>
              <a:t>2/11/2016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78E1F-B56D-4ED7-8198-740F77267D6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www.clker.com/clipart-silhouette-of-kids-playing-with-a-ball.html" TargetMode="Externa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file:///D:\Psychology\Freud's%20Psychosexual%20Stages.flv"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image" Target="../media/image4.gif"/></Relationships>
</file>

<file path=ppt/slides/_rels/slide1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1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gif"/><Relationship Id="rId7" Type="http://schemas.openxmlformats.org/officeDocument/2006/relationships/image" Target="../media/image107.jpeg"/><Relationship Id="rId2" Type="http://schemas.openxmlformats.org/officeDocument/2006/relationships/image" Target="../media/image102.gif"/><Relationship Id="rId1" Type="http://schemas.openxmlformats.org/officeDocument/2006/relationships/slideLayout" Target="../slideLayouts/slideLayout1.xml"/><Relationship Id="rId6" Type="http://schemas.openxmlformats.org/officeDocument/2006/relationships/image" Target="../media/image106.gif"/><Relationship Id="rId5" Type="http://schemas.openxmlformats.org/officeDocument/2006/relationships/image" Target="../media/image105.jpeg"/><Relationship Id="rId4" Type="http://schemas.openxmlformats.org/officeDocument/2006/relationships/image" Target="../media/image104.jpeg"/></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10.jpeg"/><Relationship Id="rId1" Type="http://schemas.openxmlformats.org/officeDocument/2006/relationships/slideLayout" Target="../slideLayouts/slideLayout6.xml"/><Relationship Id="rId5" Type="http://schemas.openxmlformats.org/officeDocument/2006/relationships/image" Target="../media/image112.jpeg"/><Relationship Id="rId4" Type="http://schemas.openxmlformats.org/officeDocument/2006/relationships/image" Target="../media/image111.png"/></Relationships>
</file>

<file path=ppt/slides/_rels/slide14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hyperlink" Target="file:///D:\Psychology\Classical%20Conditioning%20-%20Ivan%20Pavlov.wmv" TargetMode="External"/><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hyperlink" Target="file:///D:\Psychology\Psych%20120%20%20Classical%20Conditioning.wmv" TargetMode="External"/><Relationship Id="rId2" Type="http://schemas.openxmlformats.org/officeDocument/2006/relationships/image" Target="../media/image117.jpeg"/><Relationship Id="rId1" Type="http://schemas.openxmlformats.org/officeDocument/2006/relationships/slideLayout" Target="../slideLayouts/slideLayout6.xml"/><Relationship Id="rId4" Type="http://schemas.openxmlformats.org/officeDocument/2006/relationships/hyperlink" Target="file:///D:\Psychology\Classical%20Conditioning%20-%20Ivan%20Pavlov.wmv" TargetMode="External"/></Relationships>
</file>

<file path=ppt/slides/_rels/slide148.xml.rels><?xml version="1.0" encoding="UTF-8" standalone="yes"?>
<Relationships xmlns="http://schemas.openxmlformats.org/package/2006/relationships"><Relationship Id="rId2" Type="http://schemas.openxmlformats.org/officeDocument/2006/relationships/hyperlink" Target="file:///D:\Psychology\Thorndike-puzzle%20box.wmv"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8.jpeg"/><Relationship Id="rId1" Type="http://schemas.openxmlformats.org/officeDocument/2006/relationships/slideLayout" Target="../slideLayouts/slideLayout12.xml"/><Relationship Id="rId5" Type="http://schemas.openxmlformats.org/officeDocument/2006/relationships/image" Target="../media/image122.jpeg"/><Relationship Id="rId4" Type="http://schemas.openxmlformats.org/officeDocument/2006/relationships/image" Target="../media/image121.jpeg"/></Relationships>
</file>

<file path=ppt/slides/_rels/slide152.xml.rels><?xml version="1.0" encoding="UTF-8" standalone="yes"?>
<Relationships xmlns="http://schemas.openxmlformats.org/package/2006/relationships"><Relationship Id="rId3" Type="http://schemas.openxmlformats.org/officeDocument/2006/relationships/hyperlink" Target="file:///D:\Psychology\Skinner's%20Operant%20Conditioning.wmv" TargetMode="External"/><Relationship Id="rId2" Type="http://schemas.openxmlformats.org/officeDocument/2006/relationships/hyperlink" Target="file:///D:\Psychology\Skinner%20Box%20-%20Lever%20Press.wmv"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file:///D:\Psychology\Kohler,%20Toolmaking%20telescopic%20stick.wmv" TargetMode="External"/><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3.xml"/><Relationship Id="rId5" Type="http://schemas.openxmlformats.org/officeDocument/2006/relationships/image" Target="../media/image129.jpeg"/><Relationship Id="rId4" Type="http://schemas.openxmlformats.org/officeDocument/2006/relationships/image" Target="../media/image1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deercenter.org/" TargetMode="Externa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audio" Target="../media/audio71.wav"/><Relationship Id="rId5" Type="http://schemas.openxmlformats.org/officeDocument/2006/relationships/image" Target="../media/image132.jpeg"/><Relationship Id="rId4" Type="http://schemas.openxmlformats.org/officeDocument/2006/relationships/oleObject" Target="../embeddings/oleObject1.bin"/></Relationships>
</file>

<file path=ppt/slides/_rels/slide162.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4.wmf"/><Relationship Id="rId4" Type="http://schemas.openxmlformats.org/officeDocument/2006/relationships/image" Target="../media/image133.wmf"/></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5.gif"/><Relationship Id="rId7" Type="http://schemas.openxmlformats.org/officeDocument/2006/relationships/audio" Target="../media/audio16.wav"/><Relationship Id="rId2" Type="http://schemas.openxmlformats.org/officeDocument/2006/relationships/audio" Target="../media/audio9.wav"/><Relationship Id="rId1" Type="http://schemas.openxmlformats.org/officeDocument/2006/relationships/slideLayout" Target="../slideLayouts/slideLayout2.xml"/><Relationship Id="rId6" Type="http://schemas.openxmlformats.org/officeDocument/2006/relationships/image" Target="../media/image137.gif"/><Relationship Id="rId5" Type="http://schemas.openxmlformats.org/officeDocument/2006/relationships/image" Target="../media/image3.gif"/><Relationship Id="rId4" Type="http://schemas.openxmlformats.org/officeDocument/2006/relationships/image" Target="../media/image136.gif"/></Relationships>
</file>

<file path=ppt/slides/_rels/slide17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audio" Target="../media/audio10.wav"/><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Microsoft_Office_Word_97_-_2003_Document1.doc"/></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Microsoft_Office_Word_97_-_2003_Document2.doc"/></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oleObject" Target="../embeddings/Microsoft_Office_Word_97_-_2003_Document3.doc"/></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oleObject" Target="../embeddings/Microsoft_Office_Word_97_-_2003_Document4.doc"/></Relationships>
</file>

<file path=ppt/slides/_rels/slide182.xml.rels><?xml version="1.0" encoding="UTF-8" standalone="yes"?>
<Relationships xmlns="http://schemas.openxmlformats.org/package/2006/relationships"><Relationship Id="rId3" Type="http://schemas.openxmlformats.org/officeDocument/2006/relationships/oleObject" Target="../embeddings/Microsoft_Office_Word_97_-_2003_Document5.doc"/><Relationship Id="rId2" Type="http://schemas.openxmlformats.org/officeDocument/2006/relationships/slideLayout" Target="../slideLayouts/slideLayout6.xml"/><Relationship Id="rId1" Type="http://schemas.openxmlformats.org/officeDocument/2006/relationships/vmlDrawing" Target="../drawings/vmlDrawing6.vml"/></Relationships>
</file>

<file path=ppt/slides/_rels/slide183.xml.rels><?xml version="1.0" encoding="UTF-8" standalone="yes"?>
<Relationships xmlns="http://schemas.openxmlformats.org/package/2006/relationships"><Relationship Id="rId3" Type="http://schemas.openxmlformats.org/officeDocument/2006/relationships/oleObject" Target="../embeddings/Microsoft_Office_Word_97_-_2003_Document6.doc"/><Relationship Id="rId2" Type="http://schemas.openxmlformats.org/officeDocument/2006/relationships/slideLayout" Target="../slideLayouts/slideLayout6.xml"/><Relationship Id="rId1" Type="http://schemas.openxmlformats.org/officeDocument/2006/relationships/vmlDrawing" Target="../drawings/vmlDrawing7.v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image" Target="../media/image148.gif"/><Relationship Id="rId1" Type="http://schemas.openxmlformats.org/officeDocument/2006/relationships/slideLayout" Target="../slideLayouts/slideLayout1.xml"/><Relationship Id="rId6" Type="http://schemas.openxmlformats.org/officeDocument/2006/relationships/image" Target="../media/image152.gif"/><Relationship Id="rId5" Type="http://schemas.openxmlformats.org/officeDocument/2006/relationships/image" Target="../media/image151.gif"/><Relationship Id="rId4" Type="http://schemas.openxmlformats.org/officeDocument/2006/relationships/image" Target="../media/image150.gif"/></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gi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19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gif"/><Relationship Id="rId1" Type="http://schemas.openxmlformats.org/officeDocument/2006/relationships/slideLayout" Target="../slideLayouts/slideLayout5.xml"/><Relationship Id="rId5" Type="http://schemas.openxmlformats.org/officeDocument/2006/relationships/image" Target="../media/image165.jpeg"/><Relationship Id="rId4" Type="http://schemas.openxmlformats.org/officeDocument/2006/relationships/image" Target="../media/image164.jpe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9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4" Type="http://schemas.openxmlformats.org/officeDocument/2006/relationships/image" Target="../media/image171.gif"/></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medicalpages.com.au/database/images/prod_34.jpg" TargetMode="Externa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74.jpeg"/></Relationships>
</file>

<file path=ppt/slides/_rels/slide20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wmf"/></Relationships>
</file>

<file path=ppt/slides/_rels/slide2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8.wmf"/></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81.jpeg"/><Relationship Id="rId5" Type="http://schemas.openxmlformats.org/officeDocument/2006/relationships/image" Target="../media/image178.wmf"/><Relationship Id="rId4" Type="http://schemas.openxmlformats.org/officeDocument/2006/relationships/audio" Target="../media/audio11.wav"/></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3.bin"/><Relationship Id="rId5" Type="http://schemas.openxmlformats.org/officeDocument/2006/relationships/image" Target="../media/image178.wmf"/><Relationship Id="rId4" Type="http://schemas.openxmlformats.org/officeDocument/2006/relationships/audio" Target="../media/audio11.wav"/></Relationships>
</file>

<file path=ppt/slides/_rels/slide21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8" Type="http://schemas.openxmlformats.org/officeDocument/2006/relationships/hyperlink" Target="http://en.wikipedia.org/wiki/Columbia_University" TargetMode="External"/><Relationship Id="rId3" Type="http://schemas.openxmlformats.org/officeDocument/2006/relationships/hyperlink" Target="http://en.wikipedia.org/wiki/Maslow's_hierarchy_of_needs" TargetMode="External"/><Relationship Id="rId7" Type="http://schemas.openxmlformats.org/officeDocument/2006/relationships/hyperlink" Target="http://en.wikipedia.org/wiki/New_School_for_Social_Research" TargetMode="External"/><Relationship Id="rId2" Type="http://schemas.openxmlformats.org/officeDocument/2006/relationships/hyperlink" Target="http://en.wikipedia.org/wiki/Psychologist" TargetMode="External"/><Relationship Id="rId1" Type="http://schemas.openxmlformats.org/officeDocument/2006/relationships/slideLayout" Target="../slideLayouts/slideLayout12.xml"/><Relationship Id="rId6" Type="http://schemas.openxmlformats.org/officeDocument/2006/relationships/hyperlink" Target="http://en.wikipedia.org/wiki/Brooklyn_College" TargetMode="External"/><Relationship Id="rId5" Type="http://schemas.openxmlformats.org/officeDocument/2006/relationships/hyperlink" Target="http://en.wikipedia.org/wiki/Brandeis_University" TargetMode="External"/><Relationship Id="rId10" Type="http://schemas.openxmlformats.org/officeDocument/2006/relationships/hyperlink" Target="http://en.wikipedia.org/wiki/Menlo_Park,_California" TargetMode="External"/><Relationship Id="rId4" Type="http://schemas.openxmlformats.org/officeDocument/2006/relationships/hyperlink" Target="http://en.wikipedia.org/wiki/Psychology" TargetMode="External"/><Relationship Id="rId9" Type="http://schemas.openxmlformats.org/officeDocument/2006/relationships/hyperlink" Target="http://en.wikipedia.org/wiki/Myocardial_infarction"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slideLayout" Target="../slideLayouts/slideLayout1.xml"/><Relationship Id="rId1" Type="http://schemas.openxmlformats.org/officeDocument/2006/relationships/audio" Target="file:///C:\Program%20Files\Microsoft%20Office\Clipart\Pub60Cor\cmnty_01.mid" TargetMode="External"/><Relationship Id="rId6" Type="http://schemas.openxmlformats.org/officeDocument/2006/relationships/image" Target="../media/image194.png"/><Relationship Id="rId5" Type="http://schemas.openxmlformats.org/officeDocument/2006/relationships/image" Target="../media/image193.wmf"/><Relationship Id="rId4" Type="http://schemas.openxmlformats.org/officeDocument/2006/relationships/image" Target="../media/image192.gif"/></Relationships>
</file>

<file path=ppt/slides/_rels/slide228.x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audio" Target="../media/audio12.wav"/><Relationship Id="rId1" Type="http://schemas.openxmlformats.org/officeDocument/2006/relationships/slideLayout" Target="../slideLayouts/slideLayout2.xml"/><Relationship Id="rId4" Type="http://schemas.openxmlformats.org/officeDocument/2006/relationships/image" Target="../media/image196.gif"/></Relationships>
</file>

<file path=ppt/slides/_rels/slide229.xml.rels><?xml version="1.0" encoding="UTF-8" standalone="yes"?>
<Relationships xmlns="http://schemas.openxmlformats.org/package/2006/relationships"><Relationship Id="rId3" Type="http://schemas.openxmlformats.org/officeDocument/2006/relationships/image" Target="../media/image197.gif"/><Relationship Id="rId2" Type="http://schemas.openxmlformats.org/officeDocument/2006/relationships/audio" Target="../media/audio8.wav"/><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audio" Target="../media/audio13.wav"/><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slideLayout" Target="../slideLayouts/slideLayout4.xml"/><Relationship Id="rId1" Type="http://schemas.openxmlformats.org/officeDocument/2006/relationships/audio" Target="file:///C:\Program%20Files\Microsoft%20Office\Clipart\Pub60Cor\cmnty_01.mid" TargetMode="External"/><Relationship Id="rId6" Type="http://schemas.openxmlformats.org/officeDocument/2006/relationships/image" Target="../media/image194.png"/><Relationship Id="rId5" Type="http://schemas.openxmlformats.org/officeDocument/2006/relationships/image" Target="../media/image200.gif"/><Relationship Id="rId4" Type="http://schemas.openxmlformats.org/officeDocument/2006/relationships/image" Target="../media/image199.wmf"/></Relationships>
</file>

<file path=ppt/slides/_rels/slide232.xml.rels><?xml version="1.0" encoding="UTF-8" standalone="yes"?>
<Relationships xmlns="http://schemas.openxmlformats.org/package/2006/relationships"><Relationship Id="rId3" Type="http://schemas.openxmlformats.org/officeDocument/2006/relationships/image" Target="../media/image201.wmf"/><Relationship Id="rId2" Type="http://schemas.openxmlformats.org/officeDocument/2006/relationships/audio" Target="../media/audio10.wav"/><Relationship Id="rId1" Type="http://schemas.openxmlformats.org/officeDocument/2006/relationships/slideLayout" Target="../slideLayouts/slideLayout4.xml"/><Relationship Id="rId5" Type="http://schemas.openxmlformats.org/officeDocument/2006/relationships/image" Target="../media/image203.png"/><Relationship Id="rId4" Type="http://schemas.openxmlformats.org/officeDocument/2006/relationships/image" Target="../media/image202.jpeg"/></Relationships>
</file>

<file path=ppt/slides/_rels/slide233.xml.rels><?xml version="1.0" encoding="UTF-8" standalone="yes"?>
<Relationships xmlns="http://schemas.openxmlformats.org/package/2006/relationships"><Relationship Id="rId3" Type="http://schemas.openxmlformats.org/officeDocument/2006/relationships/image" Target="../media/image201.wmf"/><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image" Target="../media/image204.jpeg"/><Relationship Id="rId4" Type="http://schemas.openxmlformats.org/officeDocument/2006/relationships/hyperlink" Target="http://en.wikipedia.org/wiki/Chicago,_Illinois" TargetMode="External"/></Relationships>
</file>

<file path=ppt/slides/_rels/slide23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audio" Target="../media/audio15.wav"/><Relationship Id="rId1" Type="http://schemas.openxmlformats.org/officeDocument/2006/relationships/slideLayout" Target="../slideLayouts/slideLayout15.xml"/><Relationship Id="rId4" Type="http://schemas.openxmlformats.org/officeDocument/2006/relationships/image" Target="../media/image206.jpeg"/></Relationships>
</file>

<file path=ppt/slides/_rels/slide23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slide" Target="slide25.xml"/><Relationship Id="rId1" Type="http://schemas.openxmlformats.org/officeDocument/2006/relationships/slideLayout" Target="../slideLayouts/slideLayout2.xml"/><Relationship Id="rId4" Type="http://schemas.openxmlformats.org/officeDocument/2006/relationships/image" Target="../media/image211.gif"/></Relationships>
</file>

<file path=ppt/slides/_rels/slide239.x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slideLayout" Target="../slideLayouts/slideLayout7.xml"/><Relationship Id="rId1" Type="http://schemas.openxmlformats.org/officeDocument/2006/relationships/audio" Target="file:///C:\Program%20Files\Microsoft%20Office\Clipart\Pub60Cor\cmnty_01.mid" TargetMode="External"/><Relationship Id="rId4" Type="http://schemas.openxmlformats.org/officeDocument/2006/relationships/image" Target="../media/image194.png"/></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8" Type="http://schemas.openxmlformats.org/officeDocument/2006/relationships/image" Target="../media/image219.wmf"/><Relationship Id="rId3" Type="http://schemas.openxmlformats.org/officeDocument/2006/relationships/image" Target="../media/image214.wmf"/><Relationship Id="rId7" Type="http://schemas.openxmlformats.org/officeDocument/2006/relationships/image" Target="../media/image218.wmf"/><Relationship Id="rId2" Type="http://schemas.openxmlformats.org/officeDocument/2006/relationships/image" Target="../media/image213.wmf"/><Relationship Id="rId1" Type="http://schemas.openxmlformats.org/officeDocument/2006/relationships/slideLayout" Target="../slideLayouts/slideLayout7.xml"/><Relationship Id="rId6" Type="http://schemas.openxmlformats.org/officeDocument/2006/relationships/image" Target="../media/image217.wmf"/><Relationship Id="rId5" Type="http://schemas.openxmlformats.org/officeDocument/2006/relationships/image" Target="../media/image216.wmf"/><Relationship Id="rId4" Type="http://schemas.openxmlformats.org/officeDocument/2006/relationships/image" Target="../media/image215.wmf"/></Relationships>
</file>

<file path=ppt/slides/_rels/slide24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gif"/><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222.gif"/><Relationship Id="rId2" Type="http://schemas.openxmlformats.org/officeDocument/2006/relationships/slideLayout" Target="../slideLayouts/slideLayout7.xml"/><Relationship Id="rId1" Type="http://schemas.openxmlformats.org/officeDocument/2006/relationships/audio" Target="file:///C:\Program%20Files\Microsoft%20Office\Clipart\corpmm\themesnd\j0074278.mid" TargetMode="External"/><Relationship Id="rId6" Type="http://schemas.openxmlformats.org/officeDocument/2006/relationships/image" Target="../media/image224.gif"/><Relationship Id="rId5" Type="http://schemas.openxmlformats.org/officeDocument/2006/relationships/image" Target="../media/image194.png"/><Relationship Id="rId4" Type="http://schemas.openxmlformats.org/officeDocument/2006/relationships/image" Target="../media/image223.gif"/></Relationships>
</file>

<file path=ppt/slides/_rels/slide243.xml.rels><?xml version="1.0" encoding="UTF-8" standalone="yes"?>
<Relationships xmlns="http://schemas.openxmlformats.org/package/2006/relationships"><Relationship Id="rId3" Type="http://schemas.openxmlformats.org/officeDocument/2006/relationships/image" Target="../media/image226.wmf"/><Relationship Id="rId2" Type="http://schemas.openxmlformats.org/officeDocument/2006/relationships/image" Target="../media/image225.gif"/><Relationship Id="rId1" Type="http://schemas.openxmlformats.org/officeDocument/2006/relationships/slideLayout" Target="../slideLayouts/slideLayout2.xml"/><Relationship Id="rId4" Type="http://schemas.openxmlformats.org/officeDocument/2006/relationships/image" Target="../media/image227.wmf"/></Relationships>
</file>

<file path=ppt/slides/_rels/slide244.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231.gif"/><Relationship Id="rId2" Type="http://schemas.openxmlformats.org/officeDocument/2006/relationships/slideLayout" Target="../slideLayouts/slideLayout1.xml"/><Relationship Id="rId1" Type="http://schemas.openxmlformats.org/officeDocument/2006/relationships/audio" Target="file:///C:\Program%20Files\Microsoft%20Office\Clipart\Pub60Cor\sumer_01.mid" TargetMode="External"/><Relationship Id="rId6" Type="http://schemas.openxmlformats.org/officeDocument/2006/relationships/image" Target="../media/image230.gif"/><Relationship Id="rId5" Type="http://schemas.openxmlformats.org/officeDocument/2006/relationships/image" Target="../media/image229.wmf"/><Relationship Id="rId4" Type="http://schemas.openxmlformats.org/officeDocument/2006/relationships/image" Target="../media/image228.wmf"/></Relationships>
</file>

<file path=ppt/slides/_rels/slide245.xml.rels><?xml version="1.0" encoding="UTF-8" standalone="yes"?>
<Relationships xmlns="http://schemas.openxmlformats.org/package/2006/relationships"><Relationship Id="rId8" Type="http://schemas.openxmlformats.org/officeDocument/2006/relationships/image" Target="../media/image236.gif"/><Relationship Id="rId3" Type="http://schemas.openxmlformats.org/officeDocument/2006/relationships/image" Target="../media/image232.gif"/><Relationship Id="rId7" Type="http://schemas.openxmlformats.org/officeDocument/2006/relationships/image" Target="../media/image194.png"/><Relationship Id="rId2" Type="http://schemas.openxmlformats.org/officeDocument/2006/relationships/slideLayout" Target="../slideLayouts/slideLayout1.xml"/><Relationship Id="rId1" Type="http://schemas.openxmlformats.org/officeDocument/2006/relationships/audio" Target="file:///C:\Program%20Files\Microsoft%20Office\Clipart\corpmm\sounds\j0074262.mid" TargetMode="External"/><Relationship Id="rId6" Type="http://schemas.openxmlformats.org/officeDocument/2006/relationships/image" Target="../media/image235.gif"/><Relationship Id="rId5" Type="http://schemas.openxmlformats.org/officeDocument/2006/relationships/image" Target="../media/image234.gif"/><Relationship Id="rId4" Type="http://schemas.openxmlformats.org/officeDocument/2006/relationships/image" Target="../media/image233.gif"/></Relationships>
</file>

<file path=ppt/slides/_rels/slide246.x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slideLayout" Target="../slideLayouts/slideLayout1.xml"/><Relationship Id="rId1" Type="http://schemas.openxmlformats.org/officeDocument/2006/relationships/audio" Target="file:///C:\Program%20Files\Microsoft%20Office\Clipart\corpmm\themesnd\j0074318.mid" TargetMode="External"/><Relationship Id="rId5" Type="http://schemas.openxmlformats.org/officeDocument/2006/relationships/image" Target="../media/image224.gif"/><Relationship Id="rId4" Type="http://schemas.openxmlformats.org/officeDocument/2006/relationships/image" Target="../media/image194.png"/></Relationships>
</file>

<file path=ppt/slides/_rels/slide247.xml.rels><?xml version="1.0" encoding="UTF-8" standalone="yes"?>
<Relationships xmlns="http://schemas.openxmlformats.org/package/2006/relationships"><Relationship Id="rId8" Type="http://schemas.openxmlformats.org/officeDocument/2006/relationships/image" Target="../media/image239.wmf"/><Relationship Id="rId3" Type="http://schemas.openxmlformats.org/officeDocument/2006/relationships/audio" Target="../media/audio13.wav"/><Relationship Id="rId7" Type="http://schemas.openxmlformats.org/officeDocument/2006/relationships/image" Target="../media/image238.gif"/><Relationship Id="rId2" Type="http://schemas.openxmlformats.org/officeDocument/2006/relationships/slideLayout" Target="../slideLayouts/slideLayout7.xml"/><Relationship Id="rId1" Type="http://schemas.openxmlformats.org/officeDocument/2006/relationships/audio" Target="file:///C:\Program%20Files\Microsoft%20Office\Clipart\corpmm\themesnd\j0074277.mid" TargetMode="External"/><Relationship Id="rId6" Type="http://schemas.openxmlformats.org/officeDocument/2006/relationships/image" Target="../media/image194.png"/><Relationship Id="rId5" Type="http://schemas.openxmlformats.org/officeDocument/2006/relationships/image" Target="../media/image214.wmf"/><Relationship Id="rId4" Type="http://schemas.openxmlformats.org/officeDocument/2006/relationships/audio" Target="../media/audio12.wav"/></Relationships>
</file>

<file path=ppt/slides/_rels/slide248.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5.xml"/></Relationships>
</file>

<file path=ppt/slides/_rels/slide25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gif"/><Relationship Id="rId1" Type="http://schemas.openxmlformats.org/officeDocument/2006/relationships/slideLayout" Target="../slideLayouts/slideLayout1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3" Type="http://schemas.openxmlformats.org/officeDocument/2006/relationships/image" Target="../media/image246.gif"/><Relationship Id="rId2" Type="http://schemas.openxmlformats.org/officeDocument/2006/relationships/image" Target="../media/image245.gif"/><Relationship Id="rId1" Type="http://schemas.openxmlformats.org/officeDocument/2006/relationships/slideLayout" Target="../slideLayouts/slideLayout16.xml"/></Relationships>
</file>

<file path=ppt/slides/_rels/slide254.xml.rels><?xml version="1.0" encoding="UTF-8" standalone="yes"?>
<Relationships xmlns="http://schemas.openxmlformats.org/package/2006/relationships"><Relationship Id="rId8" Type="http://schemas.openxmlformats.org/officeDocument/2006/relationships/image" Target="../media/image245.gif"/><Relationship Id="rId3" Type="http://schemas.openxmlformats.org/officeDocument/2006/relationships/diagramLayout" Target="../diagrams/layout1.xml"/><Relationship Id="rId7" Type="http://schemas.openxmlformats.org/officeDocument/2006/relationships/image" Target="../media/image211.gif"/><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5.xml.rels><?xml version="1.0" encoding="UTF-8" standalone="yes"?>
<Relationships xmlns="http://schemas.openxmlformats.org/package/2006/relationships"><Relationship Id="rId3" Type="http://schemas.openxmlformats.org/officeDocument/2006/relationships/image" Target="../media/image248.gif"/><Relationship Id="rId2" Type="http://schemas.openxmlformats.org/officeDocument/2006/relationships/image" Target="../media/image247.gif"/><Relationship Id="rId1" Type="http://schemas.openxmlformats.org/officeDocument/2006/relationships/slideLayout" Target="../slideLayouts/slideLayout15.xml"/><Relationship Id="rId4" Type="http://schemas.openxmlformats.org/officeDocument/2006/relationships/image" Target="../media/image249.gif"/></Relationships>
</file>

<file path=ppt/slides/_rels/slide256.xml.rels><?xml version="1.0" encoding="UTF-8" standalone="yes"?>
<Relationships xmlns="http://schemas.openxmlformats.org/package/2006/relationships"><Relationship Id="rId3" Type="http://schemas.openxmlformats.org/officeDocument/2006/relationships/image" Target="../media/image251.gif"/><Relationship Id="rId2" Type="http://schemas.openxmlformats.org/officeDocument/2006/relationships/image" Target="../media/image250.jpeg"/><Relationship Id="rId1" Type="http://schemas.openxmlformats.org/officeDocument/2006/relationships/slideLayout" Target="../slideLayouts/slideLayout15.xml"/></Relationships>
</file>

<file path=ppt/slides/_rels/slide25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55.gif"/><Relationship Id="rId2" Type="http://schemas.openxmlformats.org/officeDocument/2006/relationships/image" Target="../media/image254.jpeg"/><Relationship Id="rId1" Type="http://schemas.openxmlformats.org/officeDocument/2006/relationships/slideLayout" Target="../slideLayouts/slideLayout2.xml"/><Relationship Id="rId4" Type="http://schemas.openxmlformats.org/officeDocument/2006/relationships/image" Target="../media/image256.gif"/></Relationships>
</file>

<file path=ppt/slides/_rels/slide259.xml.rels><?xml version="1.0" encoding="UTF-8" standalone="yes"?>
<Relationships xmlns="http://schemas.openxmlformats.org/package/2006/relationships"><Relationship Id="rId3" Type="http://schemas.openxmlformats.org/officeDocument/2006/relationships/image" Target="../media/image258.gif"/><Relationship Id="rId2" Type="http://schemas.openxmlformats.org/officeDocument/2006/relationships/image" Target="../media/image257.jpeg"/><Relationship Id="rId1" Type="http://schemas.openxmlformats.org/officeDocument/2006/relationships/slideLayout" Target="../slideLayouts/slideLayout2.xml"/><Relationship Id="rId4" Type="http://schemas.openxmlformats.org/officeDocument/2006/relationships/image" Target="../media/image259.gif"/></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image" Target="../media/image256.gif"/><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6.xml"/><Relationship Id="rId5" Type="http://schemas.openxmlformats.org/officeDocument/2006/relationships/image" Target="../media/image264.gif"/><Relationship Id="rId4" Type="http://schemas.openxmlformats.org/officeDocument/2006/relationships/image" Target="../media/image263.jpeg"/></Relationships>
</file>

<file path=ppt/slides/_rels/slide262.xml.rels><?xml version="1.0" encoding="UTF-8" standalone="yes"?>
<Relationships xmlns="http://schemas.openxmlformats.org/package/2006/relationships"><Relationship Id="rId3" Type="http://schemas.openxmlformats.org/officeDocument/2006/relationships/image" Target="../media/image255.gif"/><Relationship Id="rId7" Type="http://schemas.openxmlformats.org/officeDocument/2006/relationships/image" Target="../media/image251.gif"/><Relationship Id="rId2" Type="http://schemas.openxmlformats.org/officeDocument/2006/relationships/image" Target="../media/image265.jpeg"/><Relationship Id="rId1" Type="http://schemas.openxmlformats.org/officeDocument/2006/relationships/slideLayout" Target="../slideLayouts/slideLayout16.xml"/><Relationship Id="rId6" Type="http://schemas.openxmlformats.org/officeDocument/2006/relationships/image" Target="../media/image266.gif"/><Relationship Id="rId5" Type="http://schemas.openxmlformats.org/officeDocument/2006/relationships/image" Target="../media/image264.gif"/><Relationship Id="rId4" Type="http://schemas.openxmlformats.org/officeDocument/2006/relationships/image" Target="../media/image256.gif"/></Relationships>
</file>

<file path=ppt/slides/_rels/slide263.xml.rels><?xml version="1.0" encoding="UTF-8" standalone="yes"?>
<Relationships xmlns="http://schemas.openxmlformats.org/package/2006/relationships"><Relationship Id="rId3" Type="http://schemas.openxmlformats.org/officeDocument/2006/relationships/image" Target="../media/image251.gif"/><Relationship Id="rId2" Type="http://schemas.openxmlformats.org/officeDocument/2006/relationships/image" Target="../media/image266.gif"/><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3" Type="http://schemas.openxmlformats.org/officeDocument/2006/relationships/image" Target="../media/image267.gif"/><Relationship Id="rId2" Type="http://schemas.openxmlformats.org/officeDocument/2006/relationships/image" Target="../media/image247.gif"/><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9.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258.gif"/><Relationship Id="rId2" Type="http://schemas.openxmlformats.org/officeDocument/2006/relationships/image" Target="../media/image249.gif"/><Relationship Id="rId1" Type="http://schemas.openxmlformats.org/officeDocument/2006/relationships/slideLayout" Target="../slideLayouts/slideLayout16.xml"/><Relationship Id="rId4" Type="http://schemas.openxmlformats.org/officeDocument/2006/relationships/image" Target="../media/image271.gif"/></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earch.mywebsearch.com/mywebsearch/redirect.jhtml?qid=8b7933cc7eea0bba91f320f8ae7390cf&amp;searchfor=experimental+psychology&amp;action=pick&amp;pn=3&amp;si=&amp;ptnrS=ZCxdm941YYPH&amp;ss=sub&amp;st=hp&amp;cb=ZC&amp;pg=AJimage&amp;ord=8&amp;redirect=mPWsrdz9heamc8iHEhldEfGAFAmLxVkOrcp3pRJVZ5AcOywcHPeKoclSXBow6Gm6BS6/PHRv/wOChq7Fm/k44g069bhCk2YHhJs7myAE2hmlMHxRqFARCDaLjc60wItNc30RtjaXs1bDQtzqQJh7BbbK5X4cnef0bfZMwwQl/o1P6N3wxnXLsoJTKyBx47C/740s76c+9lwAvabxVewWMkKPVOR/9MI3wX/V4pzkV+LM9m9UC1FDPewdNryYIAvsVP5UraWuReaz3DpsGYVDm3tnEuZIbEpWoLZPwzs4ktLshtitUMTjiFwhO5szYMyH9gAZNpSJWaJjtP3xSdveqpprboiR5bWX0bhLHaARoSnLhJTGfWL93yGQNfeuD7yt&amp;ct=AR" TargetMode="External"/><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8.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earch.mywebsearch.com/mywebsearch/redirect.jhtml?qid=f6fd0cc6acd5913fde7d804446812a22&amp;searchfor=educational+psychology&amp;action=pick&amp;pn=1&amp;si=&amp;ptnrS=ZCxdm941YYPH&amp;ss=sub&amp;st=hp&amp;cb=ZC&amp;pg=AJimage&amp;ord=0&amp;redirect=mPWsrdz9heamc8iHEhldEfGAFAmLxVkOrcp3pRJVZ5AcOywcHPeKoclSXBow6Gm6BS6/PHRv/wOChq7Fm/k44vC7WkJ9xpd/y9xZlI6Co7+F9ZMzQ20MDRotN3avfvpdm4UuS0DTiWJWturWjKggEMYyW/XZTkQC2f7TZV6W2YTw5nnrWomg/2ghul2bGwLgETb0/MQNlPkH9FmTvqv0l3QYDBGMKRHwDqEiJzT+6Aq4YeHXVfNvp/eZq9G/yle520Vnl/+QJBkUWwrkIFEu0Z7s+lU5I0u9n7FF6fF4zd5aYZCldrPZFry3dA1hrD14o9JQkdSiJDbMARcyKl6t0zo9ULE/MyHOTccm+mZ6N3sVB04MmBIEiEe8eHBGUSZaP53j7BbT+Hz/YRWrpXOptQ==&amp;ct=AR" TargetMode="External"/><Relationship Id="rId1" Type="http://schemas.openxmlformats.org/officeDocument/2006/relationships/slideLayout" Target="../slideLayouts/slideLayout4.xml"/></Relationships>
</file>

<file path=ppt/slides/_rels/slide290.xml.rels><?xml version="1.0" encoding="UTF-8" standalone="yes"?>
<Relationships xmlns="http://schemas.openxmlformats.org/package/2006/relationships"><Relationship Id="rId8" Type="http://schemas.openxmlformats.org/officeDocument/2006/relationships/hyperlink" Target="http://www.mentalhealth.org.uk/our-work/world-mental-health-day/wmhd-2010/" TargetMode="External"/><Relationship Id="rId3" Type="http://schemas.openxmlformats.org/officeDocument/2006/relationships/image" Target="../media/image273.jpeg"/><Relationship Id="rId7" Type="http://schemas.openxmlformats.org/officeDocument/2006/relationships/hyperlink" Target="http://www.mentalhealth.org.uk/our-work/world-mental-health-day/wmhd-2011/" TargetMode="External"/><Relationship Id="rId12" Type="http://schemas.openxmlformats.org/officeDocument/2006/relationships/hyperlink" Target="http://www.mentalhealth.org.uk/our-work/world-mental-health-day/wmhd-2006/" TargetMode="External"/><Relationship Id="rId2" Type="http://schemas.openxmlformats.org/officeDocument/2006/relationships/hyperlink" Target="http://www.mentalhealth.org.uk/our-work/world-mental-health-day/world-mental-health-day-2015/" TargetMode="External"/><Relationship Id="rId1" Type="http://schemas.openxmlformats.org/officeDocument/2006/relationships/slideLayout" Target="../slideLayouts/slideLayout6.xml"/><Relationship Id="rId6" Type="http://schemas.openxmlformats.org/officeDocument/2006/relationships/hyperlink" Target="http://www.mentalhealth.org.uk/our-work/world-mental-health-day/wmhd-2012/" TargetMode="External"/><Relationship Id="rId11" Type="http://schemas.openxmlformats.org/officeDocument/2006/relationships/hyperlink" Target="http://www.mentalhealth.org.uk/our-work/world-mental-health-day/wmhd-2007/" TargetMode="External"/><Relationship Id="rId5" Type="http://schemas.openxmlformats.org/officeDocument/2006/relationships/hyperlink" Target="http://www.mentalhealth.org.uk/our-work/world-mental-health-day/world-mental-health-day-2013/" TargetMode="External"/><Relationship Id="rId10" Type="http://schemas.openxmlformats.org/officeDocument/2006/relationships/hyperlink" Target="http://www.mentalhealth.org.uk/our-work/world-mental-health-day/wmhd-2008/" TargetMode="External"/><Relationship Id="rId4" Type="http://schemas.openxmlformats.org/officeDocument/2006/relationships/hyperlink" Target="http://www.mentalhealth.org.uk/our-work/world-mental-health-day/world-mental-health-day-2014/" TargetMode="External"/><Relationship Id="rId9" Type="http://schemas.openxmlformats.org/officeDocument/2006/relationships/hyperlink" Target="http://www.mentalhealth.org.uk/our-work/world-mental-health-day/wmhd-2009/" TargetMode="Externa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2.xml"/><Relationship Id="rId4" Type="http://schemas.openxmlformats.org/officeDocument/2006/relationships/image" Target="../media/image274.jpe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xml"/></Relationships>
</file>

<file path=ppt/slides/_rels/slide299.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en.wikipedia.org/wiki/Sense"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4.xml"/><Relationship Id="rId4" Type="http://schemas.openxmlformats.org/officeDocument/2006/relationships/image" Target="../media/image44.gif"/></Relationships>
</file>

<file path=ppt/slides/_rels/slide4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United_States" TargetMode="External"/><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hyperlink" Target="https://en.wikipedia.org/wiki/Behaviorism" TargetMode="External"/><Relationship Id="rId5" Type="http://schemas.openxmlformats.org/officeDocument/2006/relationships/hyperlink" Target="https://en.wikipedia.org/wiki/List_of_psychological_schools" TargetMode="External"/><Relationship Id="rId4" Type="http://schemas.openxmlformats.org/officeDocument/2006/relationships/hyperlink" Target="https://en.wikipedia.org/wiki/Psychology"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openculture.com/2014/05/sigmund-freud-appears-in-rare-surviving-video-audio.html" TargetMode="External"/><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en.wikipedia.org/wiki/Psychologist" TargetMode="External"/><Relationship Id="rId7" Type="http://schemas.openxmlformats.org/officeDocument/2006/relationships/image" Target="../media/image53.jpeg"/><Relationship Id="rId2" Type="http://schemas.openxmlformats.org/officeDocument/2006/relationships/hyperlink" Target="https://en.wikipedia.org/wiki/Carl_Rogers" TargetMode="External"/><Relationship Id="rId1" Type="http://schemas.openxmlformats.org/officeDocument/2006/relationships/slideLayout" Target="../slideLayouts/slideLayout4.xml"/><Relationship Id="rId6" Type="http://schemas.openxmlformats.org/officeDocument/2006/relationships/hyperlink" Target="https://en.wikipedia.org/wiki/American_Psychological_Association" TargetMode="External"/><Relationship Id="rId5" Type="http://schemas.openxmlformats.org/officeDocument/2006/relationships/hyperlink" Target="https://en.wikipedia.org/wiki/Psychology" TargetMode="External"/><Relationship Id="rId4" Type="http://schemas.openxmlformats.org/officeDocument/2006/relationships/hyperlink" Target="https://en.wikipedia.org/wiki/Humanistic_psychology"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en.wikipedia.org/wiki/File:Carlrogers.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Experimental_psychology" TargetMode="External"/><Relationship Id="rId2" Type="http://schemas.openxmlformats.org/officeDocument/2006/relationships/hyperlink" Target="https://en.wikipedia.org/wiki/Psychology" TargetMode="Externa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hyperlink" Target="https://en.wikipedia.org/wiki/University_of_Leipzi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en.wikipedia.org/wiki/Transcendence_(philosophy)" TargetMode="External"/><Relationship Id="rId2" Type="http://schemas.openxmlformats.org/officeDocument/2006/relationships/hyperlink" Target="https://en.wikipedia.org/wiki/Spirituality" TargetMode="External"/><Relationship Id="rId1" Type="http://schemas.openxmlformats.org/officeDocument/2006/relationships/slideLayout" Target="../slideLayouts/slideLayout4.xml"/><Relationship Id="rId4" Type="http://schemas.openxmlformats.org/officeDocument/2006/relationships/hyperlink" Target="https://en.wikipedia.org/wiki/Transpersona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file:///D:\Psychology\Funny%20Baby%20Makes%20A%20Speech.wmv" TargetMode="External"/><Relationship Id="rId2" Type="http://schemas.openxmlformats.org/officeDocument/2006/relationships/hyperlink" Target="file:///D:\Psychology\Baby%20process.wmv" TargetMode="Externa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file:///D:\Psychology\Problems%20of%20Adolescence.wmv"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slideLayout" Target="../slideLayouts/slideLayout2.xml"/><Relationship Id="rId5" Type="http://schemas.openxmlformats.org/officeDocument/2006/relationships/image" Target="../media/image86.wmf"/><Relationship Id="rId4" Type="http://schemas.openxmlformats.org/officeDocument/2006/relationships/image" Target="../media/image85.wmf"/></Relationships>
</file>

<file path=ppt/slides/_rels/slide95.xml.rels><?xml version="1.0" encoding="UTF-8" standalone="yes"?>
<Relationships xmlns="http://schemas.openxmlformats.org/package/2006/relationships"><Relationship Id="rId3" Type="http://schemas.openxmlformats.org/officeDocument/2006/relationships/hyperlink" Target="file:///D:\Psychology\Piaget's%20Cognitive%20Stages%20of%20Development.wmv" TargetMode="External"/><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Rectangle 2"/>
          <p:cNvSpPr/>
          <p:nvPr/>
        </p:nvSpPr>
        <p:spPr>
          <a:xfrm>
            <a:off x="609600" y="381000"/>
            <a:ext cx="8084324" cy="646331"/>
          </a:xfrm>
          <a:prstGeom prst="rect">
            <a:avLst/>
          </a:prstGeom>
          <a:noFill/>
        </p:spPr>
        <p:txBody>
          <a:bodyPr wrap="square" lIns="91440" tIns="45720" rIns="91440" bIns="45720">
            <a:spAutoFit/>
          </a:bodyPr>
          <a:lstStyle/>
          <a:p>
            <a:pPr algn="ct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SENTHIL COLLEGE OF EDUCATION</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Rectangle 3"/>
          <p:cNvSpPr/>
          <p:nvPr/>
        </p:nvSpPr>
        <p:spPr>
          <a:xfrm>
            <a:off x="762000" y="1066800"/>
            <a:ext cx="7841020" cy="523220"/>
          </a:xfrm>
          <a:prstGeom prst="rect">
            <a:avLst/>
          </a:prstGeom>
          <a:noFill/>
        </p:spPr>
        <p:txBody>
          <a:bodyPr wrap="square" lIns="91440" tIns="45720" rIns="91440" bIns="45720">
            <a:spAutoFit/>
          </a:bodyPr>
          <a:lstStyle/>
          <a:p>
            <a:pPr algn="ctr"/>
            <a:r>
              <a:rPr lang="en-US" sz="28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PERIYAVADAVADI, VRIDDHACHALAM-606104.</a:t>
            </a:r>
            <a:endParaRPr lang="en-US"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5" name="Rectangle 4"/>
          <p:cNvSpPr/>
          <p:nvPr/>
        </p:nvSpPr>
        <p:spPr>
          <a:xfrm>
            <a:off x="304800" y="2057400"/>
            <a:ext cx="8534400" cy="1938992"/>
          </a:xfrm>
          <a:prstGeom prst="rect">
            <a:avLst/>
          </a:prstGeom>
        </p:spPr>
        <p:txBody>
          <a:bodyPr wrap="square">
            <a:spAutoFit/>
          </a:bodyPr>
          <a:lstStyle/>
          <a:p>
            <a:r>
              <a:rPr lang="en-US" sz="4000" dirty="0" smtClean="0">
                <a:solidFill>
                  <a:schemeClr val="bg1">
                    <a:lumMod val="85000"/>
                  </a:schemeClr>
                </a:solidFill>
              </a:rPr>
              <a:t>Core Subject – II</a:t>
            </a:r>
            <a:r>
              <a:rPr lang="en-US" sz="4000" dirty="0" smtClean="0">
                <a:solidFill>
                  <a:srgbClr val="C00000"/>
                </a:solidFill>
              </a:rPr>
              <a:t/>
            </a:r>
            <a:br>
              <a:rPr lang="en-US" sz="4000" dirty="0" smtClean="0">
                <a:solidFill>
                  <a:srgbClr val="C00000"/>
                </a:solidFill>
              </a:rPr>
            </a:br>
            <a:r>
              <a:rPr lang="en-US" sz="4000" dirty="0" smtClean="0">
                <a:solidFill>
                  <a:srgbClr val="002060"/>
                </a:solidFill>
              </a:rPr>
              <a:t/>
            </a:r>
            <a:br>
              <a:rPr lang="en-US" sz="4000" dirty="0" smtClean="0">
                <a:solidFill>
                  <a:srgbClr val="002060"/>
                </a:solidFill>
              </a:rPr>
            </a:br>
            <a:r>
              <a:rPr lang="en-US" sz="4000" b="1" dirty="0" smtClean="0">
                <a:solidFill>
                  <a:srgbClr val="002060"/>
                </a:solidFill>
              </a:rPr>
              <a:t>PSYCHOLOGY </a:t>
            </a:r>
            <a:r>
              <a:rPr lang="en-US" sz="4000" b="1" dirty="0" smtClean="0"/>
              <a:t>LEARNER AND LEARNING </a:t>
            </a:r>
            <a:endParaRPr lang="en-US" sz="4000" dirty="0"/>
          </a:p>
        </p:txBody>
      </p:sp>
      <p:sp>
        <p:nvSpPr>
          <p:cNvPr id="6" name="Rectangle 5"/>
          <p:cNvSpPr/>
          <p:nvPr/>
        </p:nvSpPr>
        <p:spPr>
          <a:xfrm>
            <a:off x="3429000" y="4800600"/>
            <a:ext cx="5201690" cy="1200329"/>
          </a:xfrm>
          <a:prstGeom prst="rect">
            <a:avLst/>
          </a:prstGeom>
          <a:noFill/>
        </p:spPr>
        <p:txBody>
          <a:bodyPr wrap="square" lIns="91440" tIns="45720" rIns="91440" bIns="45720">
            <a:spAutoFit/>
          </a:bodyPr>
          <a:lstStyle/>
          <a:p>
            <a:pPr algn="ctr"/>
            <a:r>
              <a:rPr lang="en-US" sz="36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Dr.M.PANNEERSELVAM</a:t>
            </a:r>
            <a:endParaRPr lang="en-US" sz="36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a:p>
            <a:pPr algn="ctr"/>
            <a:r>
              <a:rPr lang="en-U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Professor &amp; Principal</a:t>
            </a:r>
            <a:endParaRPr lang="en-US" sz="3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783336"/>
          </a:xfrm>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n-US" sz="3600" dirty="0" smtClean="0">
                <a:solidFill>
                  <a:srgbClr val="FFFF00"/>
                </a:solidFill>
              </a:rPr>
              <a:t>Historical Development of Psychology</a:t>
            </a:r>
            <a:endParaRPr lang="en-US" sz="3600" dirty="0">
              <a:solidFill>
                <a:srgbClr val="FFFF00"/>
              </a:solidFill>
            </a:endParaRPr>
          </a:p>
        </p:txBody>
      </p:sp>
      <p:sp>
        <p:nvSpPr>
          <p:cNvPr id="3" name="Content Placeholder 2"/>
          <p:cNvSpPr>
            <a:spLocks noGrp="1"/>
          </p:cNvSpPr>
          <p:nvPr>
            <p:ph sz="half" idx="1"/>
          </p:nvPr>
        </p:nvSpPr>
        <p:spPr>
          <a:xfrm>
            <a:off x="533400" y="2362200"/>
            <a:ext cx="4724400" cy="3934264"/>
          </a:xfrm>
        </p:spPr>
        <p:txBody>
          <a:bodyPr/>
          <a:lstStyle/>
          <a:p>
            <a:r>
              <a:rPr lang="en-US" sz="3200" b="1" dirty="0" err="1" smtClean="0">
                <a:latin typeface="Amudham" pitchFamily="2" charset="0"/>
              </a:rPr>
              <a:t>cstpay</a:t>
            </a:r>
            <a:r>
              <a:rPr lang="en-US" sz="3200" b="1" dirty="0" smtClean="0">
                <a:latin typeface="Amudham" pitchFamily="2" charset="0"/>
              </a:rPr>
              <a:t>; </a:t>
            </a:r>
            <a:r>
              <a:rPr lang="en-US" sz="3200" b="1" dirty="0" err="1" smtClean="0">
                <a:latin typeface="Amudham" pitchFamily="2" charset="0"/>
              </a:rPr>
              <a:t>xU</a:t>
            </a:r>
            <a:r>
              <a:rPr lang="en-US" sz="3200" b="1" dirty="0" smtClean="0">
                <a:latin typeface="Amudham" pitchFamily="2" charset="0"/>
              </a:rPr>
              <a:t> </a:t>
            </a:r>
            <a:r>
              <a:rPr lang="en-US" sz="3200" b="1" dirty="0" err="1" smtClean="0">
                <a:latin typeface="Amudham" pitchFamily="2" charset="0"/>
              </a:rPr>
              <a:t>Md;kh</a:t>
            </a:r>
            <a:endParaRPr lang="en-US" sz="3200" b="1" dirty="0" smtClean="0">
              <a:latin typeface="Amudham" pitchFamily="2" charset="0"/>
            </a:endParaRPr>
          </a:p>
          <a:p>
            <a:endParaRPr lang="en-US" sz="3200" b="1" dirty="0" smtClean="0">
              <a:latin typeface="Amudham" pitchFamily="2" charset="0"/>
            </a:endParaRPr>
          </a:p>
          <a:p>
            <a:r>
              <a:rPr lang="en-US" sz="3200" b="1" dirty="0" err="1" smtClean="0">
                <a:latin typeface="Amudham" pitchFamily="2" charset="0"/>
              </a:rPr>
              <a:t>gpshl;nlh</a:t>
            </a:r>
            <a:r>
              <a:rPr lang="en-US" sz="3200" b="1" dirty="0" smtClean="0">
                <a:latin typeface="Amudham" pitchFamily="2" charset="0"/>
              </a:rPr>
              <a:t> -</a:t>
            </a:r>
            <a:r>
              <a:rPr lang="en-US" sz="3200" b="1" dirty="0" err="1" smtClean="0">
                <a:latin typeface="Amudham" pitchFamily="2" charset="0"/>
              </a:rPr>
              <a:t>mup</a:t>
            </a:r>
            <a:r>
              <a:rPr lang="en-US" sz="3200" b="1" dirty="0" smtClean="0">
                <a:latin typeface="Amudham" pitchFamily="2" charset="0"/>
              </a:rPr>
              <a:t>!;lhl;</a:t>
            </a:r>
            <a:r>
              <a:rPr lang="en-US" sz="3200" dirty="0" smtClean="0">
                <a:latin typeface="STMZH - 014" pitchFamily="2" charset="2"/>
              </a:rPr>
              <a:t>½</a:t>
            </a:r>
            <a:r>
              <a:rPr lang="en-US" sz="3200" b="1" dirty="0" smtClean="0">
                <a:latin typeface="Amudham" pitchFamily="2" charset="0"/>
              </a:rPr>
              <a:t>y;</a:t>
            </a:r>
          </a:p>
          <a:p>
            <a:pPr>
              <a:buNone/>
            </a:pPr>
            <a:endParaRPr lang="en-US" sz="3200" b="1" dirty="0" smtClean="0">
              <a:latin typeface="Amudham" pitchFamily="2" charset="0"/>
            </a:endParaRPr>
          </a:p>
          <a:p>
            <a:r>
              <a:rPr lang="en-US" sz="3600" b="1" dirty="0" err="1" smtClean="0">
                <a:latin typeface="Amudham" pitchFamily="2" charset="0"/>
              </a:rPr>
              <a:t>kjk</a:t>
            </a:r>
            <a:r>
              <a:rPr lang="en-US" sz="3600" b="1" dirty="0" smtClean="0">
                <a:latin typeface="Amudham" pitchFamily="2" charset="0"/>
              </a:rPr>
              <a:t>;- ,</a:t>
            </a:r>
            <a:r>
              <a:rPr lang="en-US" sz="3600" b="1" dirty="0" err="1" smtClean="0">
                <a:latin typeface="Amudham" pitchFamily="2" charset="0"/>
              </a:rPr>
              <a:t>e;J</a:t>
            </a:r>
            <a:r>
              <a:rPr lang="en-US" sz="3600" b="1" dirty="0" smtClean="0">
                <a:latin typeface="Amudham" pitchFamily="2" charset="0"/>
              </a:rPr>
              <a:t> </a:t>
            </a:r>
            <a:r>
              <a:rPr lang="en-US" sz="3600" b="1" dirty="0" err="1" smtClean="0">
                <a:latin typeface="Amudham" pitchFamily="2" charset="0"/>
              </a:rPr>
              <a:t>rkz</a:t>
            </a:r>
            <a:r>
              <a:rPr lang="en-US" sz="3600" b="1" dirty="0" smtClean="0">
                <a:latin typeface="Amudham" pitchFamily="2" charset="0"/>
              </a:rPr>
              <a:t> g[</a:t>
            </a:r>
            <a:r>
              <a:rPr lang="en-US" sz="3600" b="1" dirty="0" err="1" smtClean="0">
                <a:latin typeface="Amudham" pitchFamily="2" charset="0"/>
              </a:rPr>
              <a:t>j;jk</a:t>
            </a:r>
            <a:r>
              <a:rPr lang="en-US" sz="3600" b="1" dirty="0" smtClean="0">
                <a:latin typeface="Amudham" pitchFamily="2" charset="0"/>
              </a:rPr>
              <a:t>;</a:t>
            </a:r>
            <a:endParaRPr lang="en-US" sz="3600" b="1" dirty="0">
              <a:latin typeface="Amudham" pitchFamily="2" charset="0"/>
            </a:endParaRPr>
          </a:p>
        </p:txBody>
      </p:sp>
      <p:pic>
        <p:nvPicPr>
          <p:cNvPr id="5" name="Picture 1"/>
          <p:cNvPicPr>
            <a:picLocks noGrp="1" noChangeAspect="1" noChangeArrowheads="1"/>
          </p:cNvPicPr>
          <p:nvPr>
            <p:ph sz="half" idx="2"/>
          </p:nvPr>
        </p:nvPicPr>
        <p:blipFill>
          <a:blip r:embed="rId2" cstate="print"/>
          <a:stretch>
            <a:fillRect/>
          </a:stretch>
        </p:blipFill>
        <p:spPr bwMode="auto">
          <a:xfrm>
            <a:off x="6667500" y="4267200"/>
            <a:ext cx="1066800" cy="1047750"/>
          </a:xfrm>
          <a:prstGeom prst="rect">
            <a:avLst/>
          </a:prstGeom>
          <a:noFill/>
          <a:ln w="9525">
            <a:noFill/>
            <a:round/>
            <a:headEnd/>
            <a:tailEnd/>
          </a:ln>
          <a:effectLst/>
        </p:spPr>
      </p:pic>
      <p:pic>
        <p:nvPicPr>
          <p:cNvPr id="6" name="Picture 5" descr="schath.jpg"/>
          <p:cNvPicPr>
            <a:picLocks noChangeAspect="1"/>
          </p:cNvPicPr>
          <p:nvPr/>
        </p:nvPicPr>
        <p:blipFill>
          <a:blip r:embed="rId3" cstate="print"/>
          <a:stretch>
            <a:fillRect/>
          </a:stretch>
        </p:blipFill>
        <p:spPr>
          <a:xfrm>
            <a:off x="6019800" y="1497329"/>
            <a:ext cx="2362200" cy="2519065"/>
          </a:xfrm>
          <a:prstGeom prst="rect">
            <a:avLst/>
          </a:prstGeom>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AutoShape 2"/>
          <p:cNvSpPr>
            <a:spLocks noChangeArrowheads="1"/>
          </p:cNvSpPr>
          <p:nvPr/>
        </p:nvSpPr>
        <p:spPr bwMode="auto">
          <a:xfrm>
            <a:off x="457200" y="4419600"/>
            <a:ext cx="2743200" cy="2057400"/>
          </a:xfrm>
          <a:prstGeom prst="can">
            <a:avLst>
              <a:gd name="adj" fmla="val 25000"/>
            </a:avLst>
          </a:prstGeom>
          <a:solidFill>
            <a:schemeClr val="accent2"/>
          </a:solidFill>
          <a:ln w="9525">
            <a:solidFill>
              <a:schemeClr val="tx1"/>
            </a:solidFill>
            <a:round/>
            <a:headEnd/>
            <a:tailEnd/>
          </a:ln>
          <a:effectLst/>
        </p:spPr>
        <p:txBody>
          <a:bodyPr wrap="none" anchor="ctr"/>
          <a:lstStyle/>
          <a:p>
            <a:endParaRPr lang="en-US"/>
          </a:p>
        </p:txBody>
      </p:sp>
      <p:sp>
        <p:nvSpPr>
          <p:cNvPr id="113667" name="AutoShape 3"/>
          <p:cNvSpPr>
            <a:spLocks noChangeArrowheads="1"/>
          </p:cNvSpPr>
          <p:nvPr/>
        </p:nvSpPr>
        <p:spPr bwMode="auto">
          <a:xfrm rot="-4678577">
            <a:off x="4038600" y="11430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3668" name="AutoShape 4"/>
          <p:cNvSpPr>
            <a:spLocks noChangeArrowheads="1"/>
          </p:cNvSpPr>
          <p:nvPr/>
        </p:nvSpPr>
        <p:spPr bwMode="auto">
          <a:xfrm>
            <a:off x="73914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3669" name="AutoShape 5"/>
          <p:cNvSpPr>
            <a:spLocks noChangeArrowheads="1"/>
          </p:cNvSpPr>
          <p:nvPr/>
        </p:nvSpPr>
        <p:spPr bwMode="auto">
          <a:xfrm>
            <a:off x="7391400" y="3048000"/>
            <a:ext cx="1447800" cy="3581400"/>
          </a:xfrm>
          <a:prstGeom prst="can">
            <a:avLst>
              <a:gd name="adj" fmla="val 20179"/>
            </a:avLst>
          </a:prstGeom>
          <a:solidFill>
            <a:srgbClr val="0070C0"/>
          </a:solidFill>
          <a:ln w="9525">
            <a:solidFill>
              <a:schemeClr val="tx1"/>
            </a:solidFill>
            <a:round/>
            <a:headEnd/>
            <a:tailEnd/>
          </a:ln>
          <a:effectLst/>
        </p:spPr>
        <p:txBody>
          <a:bodyPr wrap="none" anchor="ctr"/>
          <a:lstStyle/>
          <a:p>
            <a:endParaRPr lang="en-US"/>
          </a:p>
        </p:txBody>
      </p:sp>
      <p:sp>
        <p:nvSpPr>
          <p:cNvPr id="113670" name="Rectangle 6"/>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000">
                <a:solidFill>
                  <a:schemeClr val="bg1"/>
                </a:solidFill>
              </a:rPr>
              <a:t>Pre-operational thinking and problems of conservation</a:t>
            </a:r>
          </a:p>
        </p:txBody>
      </p:sp>
      <p:sp>
        <p:nvSpPr>
          <p:cNvPr id="113671" name="AutoShape 7"/>
          <p:cNvSpPr>
            <a:spLocks noChangeArrowheads="1"/>
          </p:cNvSpPr>
          <p:nvPr/>
        </p:nvSpPr>
        <p:spPr bwMode="auto">
          <a:xfrm>
            <a:off x="457200" y="5029200"/>
            <a:ext cx="2743200" cy="1447800"/>
          </a:xfrm>
          <a:prstGeom prst="can">
            <a:avLst>
              <a:gd name="adj" fmla="val 24403"/>
            </a:avLst>
          </a:prstGeom>
          <a:solidFill>
            <a:srgbClr val="0070C0"/>
          </a:solid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AutoShape 2"/>
          <p:cNvSpPr>
            <a:spLocks noChangeArrowheads="1"/>
          </p:cNvSpPr>
          <p:nvPr/>
        </p:nvSpPr>
        <p:spPr bwMode="auto">
          <a:xfrm>
            <a:off x="457200" y="4419600"/>
            <a:ext cx="2743200" cy="2057400"/>
          </a:xfrm>
          <a:prstGeom prst="can">
            <a:avLst>
              <a:gd name="adj" fmla="val 25000"/>
            </a:avLst>
          </a:prstGeom>
          <a:solidFill>
            <a:schemeClr val="accent2"/>
          </a:solidFill>
          <a:ln w="9525">
            <a:solidFill>
              <a:schemeClr val="tx1"/>
            </a:solidFill>
            <a:round/>
            <a:headEnd/>
            <a:tailEnd/>
          </a:ln>
          <a:effectLst/>
        </p:spPr>
        <p:txBody>
          <a:bodyPr wrap="none" anchor="ctr"/>
          <a:lstStyle/>
          <a:p>
            <a:endParaRPr lang="en-US"/>
          </a:p>
        </p:txBody>
      </p:sp>
      <p:sp>
        <p:nvSpPr>
          <p:cNvPr id="114691" name="AutoShape 3"/>
          <p:cNvSpPr>
            <a:spLocks noChangeArrowheads="1"/>
          </p:cNvSpPr>
          <p:nvPr/>
        </p:nvSpPr>
        <p:spPr bwMode="auto">
          <a:xfrm>
            <a:off x="45720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4692" name="AutoShape 4"/>
          <p:cNvSpPr>
            <a:spLocks noChangeArrowheads="1"/>
          </p:cNvSpPr>
          <p:nvPr/>
        </p:nvSpPr>
        <p:spPr bwMode="auto">
          <a:xfrm>
            <a:off x="73914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4693" name="AutoShape 5"/>
          <p:cNvSpPr>
            <a:spLocks noChangeArrowheads="1"/>
          </p:cNvSpPr>
          <p:nvPr/>
        </p:nvSpPr>
        <p:spPr bwMode="auto">
          <a:xfrm>
            <a:off x="7391400" y="3048000"/>
            <a:ext cx="1447800" cy="3581400"/>
          </a:xfrm>
          <a:prstGeom prst="can">
            <a:avLst>
              <a:gd name="adj" fmla="val 20179"/>
            </a:avLst>
          </a:prstGeom>
          <a:solidFill>
            <a:srgbClr val="0070C0"/>
          </a:solidFill>
          <a:ln w="9525">
            <a:solidFill>
              <a:schemeClr val="tx1"/>
            </a:solidFill>
            <a:round/>
            <a:headEnd/>
            <a:tailEnd/>
          </a:ln>
          <a:effectLst/>
        </p:spPr>
        <p:txBody>
          <a:bodyPr wrap="none" anchor="ctr"/>
          <a:lstStyle/>
          <a:p>
            <a:endParaRPr lang="en-US" dirty="0">
              <a:solidFill>
                <a:srgbClr val="0070C0"/>
              </a:solidFill>
            </a:endParaRPr>
          </a:p>
        </p:txBody>
      </p:sp>
      <p:sp>
        <p:nvSpPr>
          <p:cNvPr id="114694" name="Rectangle 6"/>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000">
                <a:solidFill>
                  <a:schemeClr val="bg1"/>
                </a:solidFill>
              </a:rPr>
              <a:t>Pre-operational thinking and problems of conservation</a:t>
            </a:r>
          </a:p>
        </p:txBody>
      </p:sp>
      <p:sp>
        <p:nvSpPr>
          <p:cNvPr id="114695" name="AutoShape 7"/>
          <p:cNvSpPr>
            <a:spLocks noChangeArrowheads="1"/>
          </p:cNvSpPr>
          <p:nvPr/>
        </p:nvSpPr>
        <p:spPr bwMode="auto">
          <a:xfrm>
            <a:off x="457200" y="5029200"/>
            <a:ext cx="2743200" cy="1447800"/>
          </a:xfrm>
          <a:prstGeom prst="can">
            <a:avLst>
              <a:gd name="adj" fmla="val 24403"/>
            </a:avLst>
          </a:prstGeom>
          <a:solidFill>
            <a:srgbClr val="0070C0"/>
          </a:solid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000">
                <a:solidFill>
                  <a:schemeClr val="bg1"/>
                </a:solidFill>
              </a:rPr>
              <a:t>Pre-operational thinking and problems of conservation</a:t>
            </a:r>
          </a:p>
        </p:txBody>
      </p:sp>
      <p:sp>
        <p:nvSpPr>
          <p:cNvPr id="115715" name="AutoShape 3"/>
          <p:cNvSpPr>
            <a:spLocks noChangeArrowheads="1"/>
          </p:cNvSpPr>
          <p:nvPr/>
        </p:nvSpPr>
        <p:spPr bwMode="auto">
          <a:xfrm rot="1781403">
            <a:off x="1600200" y="533400"/>
            <a:ext cx="2743200" cy="2057400"/>
          </a:xfrm>
          <a:prstGeom prst="can">
            <a:avLst>
              <a:gd name="adj" fmla="val 25000"/>
            </a:avLst>
          </a:prstGeom>
          <a:solidFill>
            <a:schemeClr val="accent2"/>
          </a:solidFill>
          <a:ln w="9525">
            <a:solidFill>
              <a:schemeClr val="tx1"/>
            </a:solidFill>
            <a:round/>
            <a:headEnd/>
            <a:tailEnd/>
          </a:ln>
          <a:effectLst/>
        </p:spPr>
        <p:txBody>
          <a:bodyPr wrap="none" anchor="ctr"/>
          <a:lstStyle/>
          <a:p>
            <a:endParaRPr lang="en-US"/>
          </a:p>
        </p:txBody>
      </p:sp>
      <p:sp>
        <p:nvSpPr>
          <p:cNvPr id="115716" name="AutoShape 4"/>
          <p:cNvSpPr>
            <a:spLocks noChangeArrowheads="1"/>
          </p:cNvSpPr>
          <p:nvPr/>
        </p:nvSpPr>
        <p:spPr bwMode="auto">
          <a:xfrm>
            <a:off x="45720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5717" name="AutoShape 5"/>
          <p:cNvSpPr>
            <a:spLocks noChangeArrowheads="1"/>
          </p:cNvSpPr>
          <p:nvPr/>
        </p:nvSpPr>
        <p:spPr bwMode="auto">
          <a:xfrm>
            <a:off x="73914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5718" name="AutoShape 6"/>
          <p:cNvSpPr>
            <a:spLocks noChangeArrowheads="1"/>
          </p:cNvSpPr>
          <p:nvPr/>
        </p:nvSpPr>
        <p:spPr bwMode="auto">
          <a:xfrm>
            <a:off x="7391400" y="3048000"/>
            <a:ext cx="1447800" cy="3581400"/>
          </a:xfrm>
          <a:prstGeom prst="can">
            <a:avLst>
              <a:gd name="adj" fmla="val 20179"/>
            </a:avLst>
          </a:prstGeom>
          <a:solidFill>
            <a:srgbClr val="0070C0"/>
          </a:solidFill>
          <a:ln w="9525">
            <a:solidFill>
              <a:schemeClr val="tx1"/>
            </a:solidFill>
            <a:round/>
            <a:headEnd/>
            <a:tailEnd/>
          </a:ln>
          <a:effectLst/>
        </p:spPr>
        <p:txBody>
          <a:bodyPr wrap="none" anchor="ctr"/>
          <a:lstStyle/>
          <a:p>
            <a:endParaRPr lang="en-US"/>
          </a:p>
        </p:txBody>
      </p:sp>
      <p:sp>
        <p:nvSpPr>
          <p:cNvPr id="115719" name="AutoShape 7"/>
          <p:cNvSpPr>
            <a:spLocks noChangeArrowheads="1"/>
          </p:cNvSpPr>
          <p:nvPr/>
        </p:nvSpPr>
        <p:spPr bwMode="auto">
          <a:xfrm rot="5400000">
            <a:off x="4533900" y="1028700"/>
            <a:ext cx="533400" cy="1371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70C0"/>
          </a:solidFill>
          <a:ln w="9525">
            <a:noFill/>
            <a:miter lim="800000"/>
            <a:headEnd/>
            <a:tailEnd/>
          </a:ln>
          <a:effectLst/>
        </p:spPr>
        <p:txBody>
          <a:bodyPr wrap="none" anchor="ctr"/>
          <a:lstStyle/>
          <a:p>
            <a:endParaRPr lang="en-US"/>
          </a:p>
        </p:txBody>
      </p:sp>
      <p:sp>
        <p:nvSpPr>
          <p:cNvPr id="115720" name="AutoShape 8"/>
          <p:cNvSpPr>
            <a:spLocks noChangeArrowheads="1"/>
          </p:cNvSpPr>
          <p:nvPr/>
        </p:nvSpPr>
        <p:spPr bwMode="auto">
          <a:xfrm rot="2302355" flipH="1">
            <a:off x="2105025" y="685800"/>
            <a:ext cx="1946275" cy="1447800"/>
          </a:xfrm>
          <a:prstGeom prst="rtTriangle">
            <a:avLst/>
          </a:prstGeom>
          <a:solidFill>
            <a:srgbClr val="0070C0"/>
          </a:solidFill>
          <a:ln w="9525">
            <a:noFill/>
            <a:miter lim="800000"/>
            <a:headEnd/>
            <a:tailEnd/>
          </a:ln>
          <a:effectLst/>
        </p:spPr>
        <p:txBody>
          <a:bodyPr wrap="none" anchor="ctr"/>
          <a:lstStyle/>
          <a:p>
            <a:endParaRPr lang="en-US"/>
          </a:p>
        </p:txBody>
      </p:sp>
      <p:sp>
        <p:nvSpPr>
          <p:cNvPr id="115721" name="AutoShape 9"/>
          <p:cNvSpPr>
            <a:spLocks noChangeArrowheads="1"/>
          </p:cNvSpPr>
          <p:nvPr/>
        </p:nvSpPr>
        <p:spPr bwMode="auto">
          <a:xfrm>
            <a:off x="4572000" y="5638800"/>
            <a:ext cx="1447800" cy="990600"/>
          </a:xfrm>
          <a:prstGeom prst="can">
            <a:avLst>
              <a:gd name="adj" fmla="val 21315"/>
            </a:avLst>
          </a:prstGeom>
          <a:solidFill>
            <a:srgbClr val="0070C0"/>
          </a:solid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000">
                <a:solidFill>
                  <a:schemeClr val="bg1"/>
                </a:solidFill>
              </a:rPr>
              <a:t>Pre-operational thinking and problems of conservation</a:t>
            </a:r>
          </a:p>
        </p:txBody>
      </p:sp>
      <p:sp>
        <p:nvSpPr>
          <p:cNvPr id="116739" name="AutoShape 3"/>
          <p:cNvSpPr>
            <a:spLocks noChangeArrowheads="1"/>
          </p:cNvSpPr>
          <p:nvPr/>
        </p:nvSpPr>
        <p:spPr bwMode="auto">
          <a:xfrm rot="1781403">
            <a:off x="1600200" y="533400"/>
            <a:ext cx="2743200" cy="2057400"/>
          </a:xfrm>
          <a:prstGeom prst="can">
            <a:avLst>
              <a:gd name="adj" fmla="val 25000"/>
            </a:avLst>
          </a:prstGeom>
          <a:solidFill>
            <a:schemeClr val="accent2"/>
          </a:solidFill>
          <a:ln w="9525">
            <a:solidFill>
              <a:schemeClr val="tx1"/>
            </a:solidFill>
            <a:round/>
            <a:headEnd/>
            <a:tailEnd/>
          </a:ln>
          <a:effectLst/>
        </p:spPr>
        <p:txBody>
          <a:bodyPr wrap="none" anchor="ctr"/>
          <a:lstStyle/>
          <a:p>
            <a:endParaRPr lang="en-US"/>
          </a:p>
        </p:txBody>
      </p:sp>
      <p:sp>
        <p:nvSpPr>
          <p:cNvPr id="116740" name="AutoShape 4"/>
          <p:cNvSpPr>
            <a:spLocks noChangeArrowheads="1"/>
          </p:cNvSpPr>
          <p:nvPr/>
        </p:nvSpPr>
        <p:spPr bwMode="auto">
          <a:xfrm>
            <a:off x="45720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6741" name="AutoShape 5"/>
          <p:cNvSpPr>
            <a:spLocks noChangeArrowheads="1"/>
          </p:cNvSpPr>
          <p:nvPr/>
        </p:nvSpPr>
        <p:spPr bwMode="auto">
          <a:xfrm>
            <a:off x="7391400" y="2133600"/>
            <a:ext cx="1447800" cy="4495800"/>
          </a:xfrm>
          <a:prstGeom prst="can">
            <a:avLst>
              <a:gd name="adj" fmla="val 25331"/>
            </a:avLst>
          </a:prstGeom>
          <a:solidFill>
            <a:schemeClr val="accent1"/>
          </a:solidFill>
          <a:ln w="9525">
            <a:solidFill>
              <a:schemeClr val="tx1"/>
            </a:solidFill>
            <a:round/>
            <a:headEnd/>
            <a:tailEnd/>
          </a:ln>
          <a:effectLst/>
        </p:spPr>
        <p:txBody>
          <a:bodyPr wrap="none" anchor="ctr"/>
          <a:lstStyle/>
          <a:p>
            <a:endParaRPr lang="en-US"/>
          </a:p>
        </p:txBody>
      </p:sp>
      <p:sp>
        <p:nvSpPr>
          <p:cNvPr id="116742" name="AutoShape 6"/>
          <p:cNvSpPr>
            <a:spLocks noChangeArrowheads="1"/>
          </p:cNvSpPr>
          <p:nvPr/>
        </p:nvSpPr>
        <p:spPr bwMode="auto">
          <a:xfrm>
            <a:off x="7391400" y="3048000"/>
            <a:ext cx="1447800" cy="3581400"/>
          </a:xfrm>
          <a:prstGeom prst="can">
            <a:avLst>
              <a:gd name="adj" fmla="val 20179"/>
            </a:avLst>
          </a:prstGeom>
          <a:solidFill>
            <a:srgbClr val="0070C0"/>
          </a:solidFill>
          <a:ln w="9525">
            <a:solidFill>
              <a:schemeClr val="tx1"/>
            </a:solidFill>
            <a:round/>
            <a:headEnd/>
            <a:tailEnd/>
          </a:ln>
          <a:effectLst/>
        </p:spPr>
        <p:txBody>
          <a:bodyPr wrap="none" anchor="ctr"/>
          <a:lstStyle/>
          <a:p>
            <a:endParaRPr lang="en-US"/>
          </a:p>
        </p:txBody>
      </p:sp>
      <p:sp>
        <p:nvSpPr>
          <p:cNvPr id="116743" name="AutoShape 7"/>
          <p:cNvSpPr>
            <a:spLocks noChangeArrowheads="1"/>
          </p:cNvSpPr>
          <p:nvPr/>
        </p:nvSpPr>
        <p:spPr bwMode="auto">
          <a:xfrm>
            <a:off x="4572000" y="3048000"/>
            <a:ext cx="1447800" cy="3581400"/>
          </a:xfrm>
          <a:prstGeom prst="can">
            <a:avLst>
              <a:gd name="adj" fmla="val 20179"/>
            </a:avLst>
          </a:prstGeom>
          <a:solidFill>
            <a:srgbClr val="0070C0"/>
          </a:solid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p:cNvSpPr>
            <a:spLocks noChangeArrowheads="1"/>
          </p:cNvSpPr>
          <p:nvPr/>
        </p:nvSpPr>
        <p:spPr bwMode="auto">
          <a:xfrm>
            <a:off x="45720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7763" name="AutoShape 3"/>
          <p:cNvSpPr>
            <a:spLocks noChangeArrowheads="1"/>
          </p:cNvSpPr>
          <p:nvPr/>
        </p:nvSpPr>
        <p:spPr bwMode="auto">
          <a:xfrm>
            <a:off x="457200" y="4419600"/>
            <a:ext cx="2743200" cy="2057400"/>
          </a:xfrm>
          <a:prstGeom prst="can">
            <a:avLst>
              <a:gd name="adj" fmla="val 25000"/>
            </a:avLst>
          </a:prstGeom>
          <a:solidFill>
            <a:schemeClr val="accent2"/>
          </a:solidFill>
          <a:ln w="9525">
            <a:solidFill>
              <a:schemeClr val="tx1"/>
            </a:solidFill>
            <a:round/>
            <a:headEnd/>
            <a:tailEnd/>
          </a:ln>
          <a:effectLst/>
        </p:spPr>
        <p:txBody>
          <a:bodyPr wrap="none" anchor="ctr"/>
          <a:lstStyle/>
          <a:p>
            <a:endParaRPr lang="en-US"/>
          </a:p>
        </p:txBody>
      </p:sp>
      <p:sp>
        <p:nvSpPr>
          <p:cNvPr id="117764" name="AutoShape 4"/>
          <p:cNvSpPr>
            <a:spLocks noChangeArrowheads="1"/>
          </p:cNvSpPr>
          <p:nvPr/>
        </p:nvSpPr>
        <p:spPr bwMode="auto">
          <a:xfrm>
            <a:off x="73914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7765" name="AutoShape 5"/>
          <p:cNvSpPr>
            <a:spLocks noChangeArrowheads="1"/>
          </p:cNvSpPr>
          <p:nvPr/>
        </p:nvSpPr>
        <p:spPr bwMode="auto">
          <a:xfrm>
            <a:off x="4572000" y="3048000"/>
            <a:ext cx="1447800" cy="3581400"/>
          </a:xfrm>
          <a:prstGeom prst="can">
            <a:avLst>
              <a:gd name="adj" fmla="val 20179"/>
            </a:avLst>
          </a:prstGeom>
          <a:solidFill>
            <a:srgbClr val="0070C0"/>
          </a:solidFill>
          <a:ln w="9525">
            <a:solidFill>
              <a:schemeClr val="tx1"/>
            </a:solidFill>
            <a:round/>
            <a:headEnd/>
            <a:tailEnd/>
          </a:ln>
          <a:effectLst/>
        </p:spPr>
        <p:txBody>
          <a:bodyPr wrap="none" anchor="ctr"/>
          <a:lstStyle/>
          <a:p>
            <a:endParaRPr lang="en-US"/>
          </a:p>
        </p:txBody>
      </p:sp>
      <p:sp>
        <p:nvSpPr>
          <p:cNvPr id="117766" name="AutoShape 6"/>
          <p:cNvSpPr>
            <a:spLocks noChangeArrowheads="1"/>
          </p:cNvSpPr>
          <p:nvPr/>
        </p:nvSpPr>
        <p:spPr bwMode="auto">
          <a:xfrm>
            <a:off x="7391400" y="3048000"/>
            <a:ext cx="1447800" cy="3581400"/>
          </a:xfrm>
          <a:prstGeom prst="can">
            <a:avLst>
              <a:gd name="adj" fmla="val 20179"/>
            </a:avLst>
          </a:prstGeom>
          <a:solidFill>
            <a:srgbClr val="0070C0"/>
          </a:solidFill>
          <a:ln w="9525">
            <a:solidFill>
              <a:schemeClr val="tx1"/>
            </a:solidFill>
            <a:round/>
            <a:headEnd/>
            <a:tailEnd/>
          </a:ln>
          <a:effectLst/>
        </p:spPr>
        <p:txBody>
          <a:bodyPr wrap="none" anchor="ctr"/>
          <a:lstStyle/>
          <a:p>
            <a:endParaRPr lang="en-US"/>
          </a:p>
        </p:txBody>
      </p:sp>
      <p:sp>
        <p:nvSpPr>
          <p:cNvPr id="117767" name="Rectangle 7"/>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000">
                <a:solidFill>
                  <a:schemeClr val="bg1"/>
                </a:solidFill>
              </a:rPr>
              <a:t>Pre-operational thinking and problems of conservation</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2"/>
          <p:cNvSpPr>
            <a:spLocks noChangeArrowheads="1"/>
          </p:cNvSpPr>
          <p:nvPr/>
        </p:nvSpPr>
        <p:spPr bwMode="auto">
          <a:xfrm>
            <a:off x="457200" y="4419600"/>
            <a:ext cx="2743200" cy="2057400"/>
          </a:xfrm>
          <a:prstGeom prst="can">
            <a:avLst>
              <a:gd name="adj" fmla="val 25000"/>
            </a:avLst>
          </a:prstGeom>
          <a:solidFill>
            <a:schemeClr val="accent2"/>
          </a:solidFill>
          <a:ln w="9525">
            <a:solidFill>
              <a:schemeClr val="tx1"/>
            </a:solidFill>
            <a:round/>
            <a:headEnd/>
            <a:tailEnd/>
          </a:ln>
          <a:effectLst/>
        </p:spPr>
        <p:txBody>
          <a:bodyPr wrap="none" anchor="ctr"/>
          <a:lstStyle/>
          <a:p>
            <a:endParaRPr lang="en-US"/>
          </a:p>
        </p:txBody>
      </p:sp>
      <p:sp>
        <p:nvSpPr>
          <p:cNvPr id="119811" name="AutoShape 3"/>
          <p:cNvSpPr>
            <a:spLocks noChangeArrowheads="1"/>
          </p:cNvSpPr>
          <p:nvPr/>
        </p:nvSpPr>
        <p:spPr bwMode="auto">
          <a:xfrm>
            <a:off x="45720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9812" name="AutoShape 4"/>
          <p:cNvSpPr>
            <a:spLocks noChangeArrowheads="1"/>
          </p:cNvSpPr>
          <p:nvPr/>
        </p:nvSpPr>
        <p:spPr bwMode="auto">
          <a:xfrm>
            <a:off x="73914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9813" name="AutoShape 5"/>
          <p:cNvSpPr>
            <a:spLocks noChangeArrowheads="1"/>
          </p:cNvSpPr>
          <p:nvPr/>
        </p:nvSpPr>
        <p:spPr bwMode="auto">
          <a:xfrm>
            <a:off x="7391400" y="3048000"/>
            <a:ext cx="1447800" cy="3581400"/>
          </a:xfrm>
          <a:prstGeom prst="can">
            <a:avLst>
              <a:gd name="adj" fmla="val 20179"/>
            </a:avLst>
          </a:prstGeom>
          <a:solidFill>
            <a:srgbClr val="0070C0"/>
          </a:solidFill>
          <a:ln w="9525">
            <a:solidFill>
              <a:schemeClr val="tx1"/>
            </a:solidFill>
            <a:round/>
            <a:headEnd/>
            <a:tailEnd/>
          </a:ln>
          <a:effectLst/>
        </p:spPr>
        <p:txBody>
          <a:bodyPr wrap="none" anchor="ctr"/>
          <a:lstStyle/>
          <a:p>
            <a:endParaRPr lang="en-US"/>
          </a:p>
        </p:txBody>
      </p:sp>
      <p:sp>
        <p:nvSpPr>
          <p:cNvPr id="119814" name="Rectangle 6"/>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000">
                <a:solidFill>
                  <a:schemeClr val="bg1"/>
                </a:solidFill>
              </a:rPr>
              <a:t>Pre-operational thinking and problems of conservation</a:t>
            </a:r>
          </a:p>
        </p:txBody>
      </p:sp>
      <p:sp>
        <p:nvSpPr>
          <p:cNvPr id="119815" name="AutoShape 7"/>
          <p:cNvSpPr>
            <a:spLocks noChangeArrowheads="1"/>
          </p:cNvSpPr>
          <p:nvPr/>
        </p:nvSpPr>
        <p:spPr bwMode="auto">
          <a:xfrm>
            <a:off x="457200" y="5029200"/>
            <a:ext cx="2743200" cy="1447800"/>
          </a:xfrm>
          <a:prstGeom prst="can">
            <a:avLst>
              <a:gd name="adj" fmla="val 24403"/>
            </a:avLst>
          </a:prstGeom>
          <a:solidFill>
            <a:srgbClr val="0070C0"/>
          </a:solidFill>
          <a:ln w="9525">
            <a:solidFill>
              <a:schemeClr val="tx1"/>
            </a:solidFill>
            <a:round/>
            <a:headEnd/>
            <a:tailEnd/>
          </a:ln>
          <a:effectLst/>
        </p:spPr>
        <p:txBody>
          <a:bodyPr wrap="none" anchor="ctr"/>
          <a:lstStyle/>
          <a:p>
            <a:endParaRPr lang="en-US"/>
          </a:p>
        </p:txBody>
      </p:sp>
      <p:sp>
        <p:nvSpPr>
          <p:cNvPr id="119816" name="Text Box 8"/>
          <p:cNvSpPr txBox="1">
            <a:spLocks noChangeArrowheads="1"/>
          </p:cNvSpPr>
          <p:nvPr/>
        </p:nvSpPr>
        <p:spPr bwMode="auto">
          <a:xfrm>
            <a:off x="228600" y="2209800"/>
            <a:ext cx="3962400" cy="1382713"/>
          </a:xfrm>
          <a:prstGeom prst="rect">
            <a:avLst/>
          </a:prstGeom>
          <a:noFill/>
          <a:ln w="9525">
            <a:solidFill>
              <a:srgbClr val="FF0000"/>
            </a:solidFill>
            <a:miter lim="800000"/>
            <a:headEnd/>
            <a:tailEnd/>
          </a:ln>
          <a:effectLst/>
        </p:spPr>
        <p:txBody>
          <a:bodyPr wrap="none">
            <a:spAutoFit/>
          </a:bodyPr>
          <a:lstStyle/>
          <a:p>
            <a:r>
              <a:rPr lang="en-US" sz="2800">
                <a:solidFill>
                  <a:srgbClr val="FFFF00"/>
                </a:solidFill>
              </a:rPr>
              <a:t>Reversibility: The pouring</a:t>
            </a:r>
          </a:p>
          <a:p>
            <a:r>
              <a:rPr lang="en-US" sz="2800">
                <a:solidFill>
                  <a:srgbClr val="FFFF00"/>
                </a:solidFill>
              </a:rPr>
              <a:t> of water into the small </a:t>
            </a:r>
          </a:p>
          <a:p>
            <a:r>
              <a:rPr lang="en-US" sz="2800">
                <a:solidFill>
                  <a:srgbClr val="FFFF00"/>
                </a:solidFill>
              </a:rPr>
              <a:t>container can be reversed.</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433806">
            <a:off x="341039" y="2128153"/>
            <a:ext cx="8229600" cy="3459162"/>
          </a:xfrm>
        </p:spPr>
        <p:txBody>
          <a:bodyPr>
            <a:normAutofit/>
          </a:bodyPr>
          <a:lstStyle/>
          <a:p>
            <a:r>
              <a:rPr lang="en-US" sz="6000" dirty="0" smtClean="0">
                <a:solidFill>
                  <a:srgbClr val="FFFF00"/>
                </a:solidFill>
              </a:rPr>
              <a:t>Conservation of mass</a:t>
            </a:r>
            <a:br>
              <a:rPr lang="en-US" sz="6000" dirty="0" smtClean="0">
                <a:solidFill>
                  <a:srgbClr val="FFFF00"/>
                </a:solidFill>
              </a:rPr>
            </a:br>
            <a:endParaRPr lang="en-US" sz="6000" dirty="0">
              <a:solidFill>
                <a:srgbClr val="FFFF00"/>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AutoShape 2"/>
          <p:cNvSpPr>
            <a:spLocks noChangeArrowheads="1"/>
          </p:cNvSpPr>
          <p:nvPr/>
        </p:nvSpPr>
        <p:spPr bwMode="auto">
          <a:xfrm flipV="1">
            <a:off x="304800" y="2895600"/>
            <a:ext cx="7924800" cy="3657600"/>
          </a:xfrm>
          <a:custGeom>
            <a:avLst/>
            <a:gdLst>
              <a:gd name="G0" fmla="+- 2177 0 0"/>
              <a:gd name="G1" fmla="+- 21600 0 2177"/>
              <a:gd name="G2" fmla="*/ 2177 1 2"/>
              <a:gd name="G3" fmla="+- 21600 0 G2"/>
              <a:gd name="G4" fmla="+/ 2177 21600 2"/>
              <a:gd name="G5" fmla="+/ G1 0 2"/>
              <a:gd name="G6" fmla="*/ 21600 21600 2177"/>
              <a:gd name="G7" fmla="*/ G6 1 2"/>
              <a:gd name="G8" fmla="+- 21600 0 G7"/>
              <a:gd name="G9" fmla="*/ 21600 1 2"/>
              <a:gd name="G10" fmla="+- 2177 0 G9"/>
              <a:gd name="G11" fmla="?: G10 G8 0"/>
              <a:gd name="G12" fmla="?: G10 G7 21600"/>
              <a:gd name="T0" fmla="*/ 20511 w 21600"/>
              <a:gd name="T1" fmla="*/ 10800 h 21600"/>
              <a:gd name="T2" fmla="*/ 10800 w 21600"/>
              <a:gd name="T3" fmla="*/ 21600 h 21600"/>
              <a:gd name="T4" fmla="*/ 1089 w 21600"/>
              <a:gd name="T5" fmla="*/ 10800 h 21600"/>
              <a:gd name="T6" fmla="*/ 10800 w 21600"/>
              <a:gd name="T7" fmla="*/ 0 h 21600"/>
              <a:gd name="T8" fmla="*/ 2889 w 21600"/>
              <a:gd name="T9" fmla="*/ 2889 h 21600"/>
              <a:gd name="T10" fmla="*/ 18711 w 21600"/>
              <a:gd name="T11" fmla="*/ 18711 h 21600"/>
            </a:gdLst>
            <a:ahLst/>
            <a:cxnLst>
              <a:cxn ang="0">
                <a:pos x="T0" y="T1"/>
              </a:cxn>
              <a:cxn ang="0">
                <a:pos x="T2" y="T3"/>
              </a:cxn>
              <a:cxn ang="0">
                <a:pos x="T4" y="T5"/>
              </a:cxn>
              <a:cxn ang="0">
                <a:pos x="T6" y="T7"/>
              </a:cxn>
            </a:cxnLst>
            <a:rect l="T8" t="T9" r="T10" b="T11"/>
            <a:pathLst>
              <a:path w="21600" h="21600">
                <a:moveTo>
                  <a:pt x="0" y="0"/>
                </a:moveTo>
                <a:lnTo>
                  <a:pt x="2177" y="21600"/>
                </a:lnTo>
                <a:lnTo>
                  <a:pt x="19423" y="21600"/>
                </a:lnTo>
                <a:lnTo>
                  <a:pt x="21600" y="0"/>
                </a:lnTo>
                <a:close/>
              </a:path>
            </a:pathLst>
          </a:custGeom>
          <a:solidFill>
            <a:schemeClr val="accent6">
              <a:lumMod val="50000"/>
            </a:schemeClr>
          </a:solidFill>
          <a:ln w="9525">
            <a:solidFill>
              <a:schemeClr val="tx1"/>
            </a:solidFill>
            <a:miter lim="800000"/>
            <a:headEnd/>
            <a:tailEnd/>
          </a:ln>
          <a:effectLst/>
        </p:spPr>
        <p:txBody>
          <a:bodyPr wrap="none" anchor="ctr"/>
          <a:lstStyle/>
          <a:p>
            <a:endParaRPr lang="en-US"/>
          </a:p>
        </p:txBody>
      </p:sp>
      <p:sp>
        <p:nvSpPr>
          <p:cNvPr id="131075" name="AutoShape 3"/>
          <p:cNvSpPr>
            <a:spLocks noChangeArrowheads="1"/>
          </p:cNvSpPr>
          <p:nvPr/>
        </p:nvSpPr>
        <p:spPr bwMode="auto">
          <a:xfrm rot="5400000">
            <a:off x="1333500" y="3162300"/>
            <a:ext cx="1866900" cy="2019300"/>
          </a:xfrm>
          <a:prstGeom prst="can">
            <a:avLst>
              <a:gd name="adj" fmla="val 42810"/>
            </a:avLst>
          </a:prstGeom>
          <a:solidFill>
            <a:srgbClr val="00B050"/>
          </a:solidFill>
          <a:ln w="9525">
            <a:solidFill>
              <a:schemeClr val="tx1"/>
            </a:solidFill>
            <a:round/>
            <a:headEnd/>
            <a:tailEnd/>
          </a:ln>
          <a:effectLst/>
        </p:spPr>
        <p:txBody>
          <a:bodyPr wrap="none" anchor="ctr"/>
          <a:lstStyle/>
          <a:p>
            <a:endParaRPr lang="en-US"/>
          </a:p>
        </p:txBody>
      </p:sp>
      <p:sp>
        <p:nvSpPr>
          <p:cNvPr id="131076" name="AutoShape 4"/>
          <p:cNvSpPr>
            <a:spLocks noChangeArrowheads="1"/>
          </p:cNvSpPr>
          <p:nvPr/>
        </p:nvSpPr>
        <p:spPr bwMode="auto">
          <a:xfrm rot="5400000">
            <a:off x="5029200" y="3200400"/>
            <a:ext cx="1866900" cy="2019300"/>
          </a:xfrm>
          <a:prstGeom prst="can">
            <a:avLst>
              <a:gd name="adj" fmla="val 42810"/>
            </a:avLst>
          </a:prstGeom>
          <a:solidFill>
            <a:srgbClr val="00B050"/>
          </a:solidFill>
          <a:ln w="9525">
            <a:solidFill>
              <a:schemeClr val="tx1"/>
            </a:solidFill>
            <a:round/>
            <a:headEnd/>
            <a:tailEnd/>
          </a:ln>
          <a:effectLst/>
        </p:spPr>
        <p:txBody>
          <a:bodyPr wrap="none" anchor="ctr"/>
          <a:lstStyle/>
          <a:p>
            <a:endParaRPr lang="en-US"/>
          </a:p>
        </p:txBody>
      </p:sp>
      <p:sp>
        <p:nvSpPr>
          <p:cNvPr id="131077" name="Text Box 5"/>
          <p:cNvSpPr txBox="1">
            <a:spLocks noChangeArrowheads="1"/>
          </p:cNvSpPr>
          <p:nvPr/>
        </p:nvSpPr>
        <p:spPr bwMode="auto">
          <a:xfrm>
            <a:off x="669925" y="857250"/>
            <a:ext cx="3759747" cy="584775"/>
          </a:xfrm>
          <a:prstGeom prst="rect">
            <a:avLst/>
          </a:prstGeom>
          <a:noFill/>
          <a:ln w="9525">
            <a:solidFill>
              <a:srgbClr val="FF0000"/>
            </a:solidFill>
            <a:miter lim="800000"/>
            <a:headEnd/>
            <a:tailEnd/>
          </a:ln>
          <a:effectLst/>
        </p:spPr>
        <p:txBody>
          <a:bodyPr wrap="none">
            <a:spAutoFit/>
          </a:bodyPr>
          <a:lstStyle/>
          <a:p>
            <a:r>
              <a:rPr lang="en-US" sz="3200" dirty="0">
                <a:solidFill>
                  <a:srgbClr val="FFFF00"/>
                </a:solidFill>
              </a:rPr>
              <a:t>Conservation of mas</a:t>
            </a:r>
            <a:r>
              <a:rPr lang="en-US" sz="3200" dirty="0">
                <a:solidFill>
                  <a:schemeClr val="bg1"/>
                </a:solidFill>
              </a:rPr>
              <a:t>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AutoShape 2"/>
          <p:cNvSpPr>
            <a:spLocks noChangeArrowheads="1"/>
          </p:cNvSpPr>
          <p:nvPr/>
        </p:nvSpPr>
        <p:spPr bwMode="auto">
          <a:xfrm flipV="1">
            <a:off x="304800" y="2895600"/>
            <a:ext cx="7924800" cy="3657600"/>
          </a:xfrm>
          <a:custGeom>
            <a:avLst/>
            <a:gdLst>
              <a:gd name="G0" fmla="+- 2177 0 0"/>
              <a:gd name="G1" fmla="+- 21600 0 2177"/>
              <a:gd name="G2" fmla="*/ 2177 1 2"/>
              <a:gd name="G3" fmla="+- 21600 0 G2"/>
              <a:gd name="G4" fmla="+/ 2177 21600 2"/>
              <a:gd name="G5" fmla="+/ G1 0 2"/>
              <a:gd name="G6" fmla="*/ 21600 21600 2177"/>
              <a:gd name="G7" fmla="*/ G6 1 2"/>
              <a:gd name="G8" fmla="+- 21600 0 G7"/>
              <a:gd name="G9" fmla="*/ 21600 1 2"/>
              <a:gd name="G10" fmla="+- 2177 0 G9"/>
              <a:gd name="G11" fmla="?: G10 G8 0"/>
              <a:gd name="G12" fmla="?: G10 G7 21600"/>
              <a:gd name="T0" fmla="*/ 20511 w 21600"/>
              <a:gd name="T1" fmla="*/ 10800 h 21600"/>
              <a:gd name="T2" fmla="*/ 10800 w 21600"/>
              <a:gd name="T3" fmla="*/ 21600 h 21600"/>
              <a:gd name="T4" fmla="*/ 1089 w 21600"/>
              <a:gd name="T5" fmla="*/ 10800 h 21600"/>
              <a:gd name="T6" fmla="*/ 10800 w 21600"/>
              <a:gd name="T7" fmla="*/ 0 h 21600"/>
              <a:gd name="T8" fmla="*/ 2889 w 21600"/>
              <a:gd name="T9" fmla="*/ 2889 h 21600"/>
              <a:gd name="T10" fmla="*/ 18711 w 21600"/>
              <a:gd name="T11" fmla="*/ 18711 h 21600"/>
            </a:gdLst>
            <a:ahLst/>
            <a:cxnLst>
              <a:cxn ang="0">
                <a:pos x="T0" y="T1"/>
              </a:cxn>
              <a:cxn ang="0">
                <a:pos x="T2" y="T3"/>
              </a:cxn>
              <a:cxn ang="0">
                <a:pos x="T4" y="T5"/>
              </a:cxn>
              <a:cxn ang="0">
                <a:pos x="T6" y="T7"/>
              </a:cxn>
            </a:cxnLst>
            <a:rect l="T8" t="T9" r="T10" b="T11"/>
            <a:pathLst>
              <a:path w="21600" h="21600">
                <a:moveTo>
                  <a:pt x="0" y="0"/>
                </a:moveTo>
                <a:lnTo>
                  <a:pt x="2177" y="21600"/>
                </a:lnTo>
                <a:lnTo>
                  <a:pt x="19423" y="21600"/>
                </a:lnTo>
                <a:lnTo>
                  <a:pt x="21600" y="0"/>
                </a:lnTo>
                <a:close/>
              </a:path>
            </a:pathLst>
          </a:custGeom>
          <a:solidFill>
            <a:schemeClr val="accent6">
              <a:lumMod val="50000"/>
            </a:schemeClr>
          </a:solidFill>
          <a:ln w="9525">
            <a:solidFill>
              <a:schemeClr val="tx1"/>
            </a:solidFill>
            <a:miter lim="800000"/>
            <a:headEnd/>
            <a:tailEnd/>
          </a:ln>
          <a:effectLst/>
        </p:spPr>
        <p:txBody>
          <a:bodyPr wrap="none" anchor="ctr"/>
          <a:lstStyle/>
          <a:p>
            <a:endParaRPr lang="en-US"/>
          </a:p>
        </p:txBody>
      </p:sp>
      <p:sp>
        <p:nvSpPr>
          <p:cNvPr id="132099" name="AutoShape 3"/>
          <p:cNvSpPr>
            <a:spLocks noChangeArrowheads="1"/>
          </p:cNvSpPr>
          <p:nvPr/>
        </p:nvSpPr>
        <p:spPr bwMode="auto">
          <a:xfrm rot="5400000">
            <a:off x="1333500" y="3162300"/>
            <a:ext cx="1866900" cy="2019300"/>
          </a:xfrm>
          <a:prstGeom prst="can">
            <a:avLst>
              <a:gd name="adj" fmla="val 42810"/>
            </a:avLst>
          </a:prstGeom>
          <a:solidFill>
            <a:srgbClr val="00B050"/>
          </a:solidFill>
          <a:ln w="9525">
            <a:solidFill>
              <a:schemeClr val="tx1"/>
            </a:solidFill>
            <a:round/>
            <a:headEnd/>
            <a:tailEnd/>
          </a:ln>
          <a:effectLst/>
        </p:spPr>
        <p:txBody>
          <a:bodyPr wrap="none" anchor="ctr"/>
          <a:lstStyle/>
          <a:p>
            <a:endParaRPr lang="en-US"/>
          </a:p>
        </p:txBody>
      </p:sp>
      <p:sp>
        <p:nvSpPr>
          <p:cNvPr id="132100" name="AutoShape 4"/>
          <p:cNvSpPr>
            <a:spLocks noChangeArrowheads="1"/>
          </p:cNvSpPr>
          <p:nvPr/>
        </p:nvSpPr>
        <p:spPr bwMode="auto">
          <a:xfrm>
            <a:off x="4648200" y="4343400"/>
            <a:ext cx="2705100" cy="762000"/>
          </a:xfrm>
          <a:prstGeom prst="can">
            <a:avLst>
              <a:gd name="adj" fmla="val 39579"/>
            </a:avLst>
          </a:prstGeom>
          <a:solidFill>
            <a:srgbClr val="00B050"/>
          </a:solidFill>
          <a:ln w="9525">
            <a:solidFill>
              <a:schemeClr val="tx1"/>
            </a:solidFill>
            <a:round/>
            <a:headEnd/>
            <a:tailEnd/>
          </a:ln>
          <a:effectLst/>
        </p:spPr>
        <p:txBody>
          <a:bodyPr wrap="none" anchor="ctr"/>
          <a:lstStyle/>
          <a:p>
            <a:endParaRPr lang="en-US"/>
          </a:p>
        </p:txBody>
      </p:sp>
      <p:sp>
        <p:nvSpPr>
          <p:cNvPr id="132101" name="Text Box 5"/>
          <p:cNvSpPr txBox="1">
            <a:spLocks noChangeArrowheads="1"/>
          </p:cNvSpPr>
          <p:nvPr/>
        </p:nvSpPr>
        <p:spPr bwMode="auto">
          <a:xfrm>
            <a:off x="669925" y="857250"/>
            <a:ext cx="3717925" cy="588963"/>
          </a:xfrm>
          <a:prstGeom prst="rect">
            <a:avLst/>
          </a:prstGeom>
          <a:noFill/>
          <a:ln w="9525">
            <a:solidFill>
              <a:srgbClr val="FF0000"/>
            </a:solidFill>
            <a:miter lim="800000"/>
            <a:headEnd/>
            <a:tailEnd/>
          </a:ln>
          <a:effectLst/>
        </p:spPr>
        <p:txBody>
          <a:bodyPr wrap="none">
            <a:spAutoFit/>
          </a:bodyPr>
          <a:lstStyle/>
          <a:p>
            <a:r>
              <a:rPr lang="en-US" sz="3200">
                <a:solidFill>
                  <a:srgbClr val="FFFF00"/>
                </a:solidFill>
              </a:rPr>
              <a:t>Conservation of mass</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AutoShape 2"/>
          <p:cNvSpPr>
            <a:spLocks noChangeArrowheads="1"/>
          </p:cNvSpPr>
          <p:nvPr/>
        </p:nvSpPr>
        <p:spPr bwMode="auto">
          <a:xfrm flipV="1">
            <a:off x="304800" y="2895600"/>
            <a:ext cx="7924800" cy="3657600"/>
          </a:xfrm>
          <a:custGeom>
            <a:avLst/>
            <a:gdLst>
              <a:gd name="G0" fmla="+- 2177 0 0"/>
              <a:gd name="G1" fmla="+- 21600 0 2177"/>
              <a:gd name="G2" fmla="*/ 2177 1 2"/>
              <a:gd name="G3" fmla="+- 21600 0 G2"/>
              <a:gd name="G4" fmla="+/ 2177 21600 2"/>
              <a:gd name="G5" fmla="+/ G1 0 2"/>
              <a:gd name="G6" fmla="*/ 21600 21600 2177"/>
              <a:gd name="G7" fmla="*/ G6 1 2"/>
              <a:gd name="G8" fmla="+- 21600 0 G7"/>
              <a:gd name="G9" fmla="*/ 21600 1 2"/>
              <a:gd name="G10" fmla="+- 2177 0 G9"/>
              <a:gd name="G11" fmla="?: G10 G8 0"/>
              <a:gd name="G12" fmla="?: G10 G7 21600"/>
              <a:gd name="T0" fmla="*/ 20511 w 21600"/>
              <a:gd name="T1" fmla="*/ 10800 h 21600"/>
              <a:gd name="T2" fmla="*/ 10800 w 21600"/>
              <a:gd name="T3" fmla="*/ 21600 h 21600"/>
              <a:gd name="T4" fmla="*/ 1089 w 21600"/>
              <a:gd name="T5" fmla="*/ 10800 h 21600"/>
              <a:gd name="T6" fmla="*/ 10800 w 21600"/>
              <a:gd name="T7" fmla="*/ 0 h 21600"/>
              <a:gd name="T8" fmla="*/ 2889 w 21600"/>
              <a:gd name="T9" fmla="*/ 2889 h 21600"/>
              <a:gd name="T10" fmla="*/ 18711 w 21600"/>
              <a:gd name="T11" fmla="*/ 18711 h 21600"/>
            </a:gdLst>
            <a:ahLst/>
            <a:cxnLst>
              <a:cxn ang="0">
                <a:pos x="T0" y="T1"/>
              </a:cxn>
              <a:cxn ang="0">
                <a:pos x="T2" y="T3"/>
              </a:cxn>
              <a:cxn ang="0">
                <a:pos x="T4" y="T5"/>
              </a:cxn>
              <a:cxn ang="0">
                <a:pos x="T6" y="T7"/>
              </a:cxn>
            </a:cxnLst>
            <a:rect l="T8" t="T9" r="T10" b="T11"/>
            <a:pathLst>
              <a:path w="21600" h="21600">
                <a:moveTo>
                  <a:pt x="0" y="0"/>
                </a:moveTo>
                <a:lnTo>
                  <a:pt x="2177" y="21600"/>
                </a:lnTo>
                <a:lnTo>
                  <a:pt x="19423" y="21600"/>
                </a:lnTo>
                <a:lnTo>
                  <a:pt x="21600" y="0"/>
                </a:lnTo>
                <a:close/>
              </a:path>
            </a:pathLst>
          </a:custGeom>
          <a:solidFill>
            <a:schemeClr val="folHlink"/>
          </a:solidFill>
          <a:ln w="9525">
            <a:solidFill>
              <a:schemeClr val="tx1"/>
            </a:solidFill>
            <a:miter lim="800000"/>
            <a:headEnd/>
            <a:tailEnd/>
          </a:ln>
          <a:effectLst/>
        </p:spPr>
        <p:txBody>
          <a:bodyPr wrap="none" anchor="ctr"/>
          <a:lstStyle/>
          <a:p>
            <a:endParaRPr lang="en-US"/>
          </a:p>
        </p:txBody>
      </p:sp>
      <p:sp>
        <p:nvSpPr>
          <p:cNvPr id="133123" name="AutoShape 3"/>
          <p:cNvSpPr>
            <a:spLocks noChangeArrowheads="1"/>
          </p:cNvSpPr>
          <p:nvPr/>
        </p:nvSpPr>
        <p:spPr bwMode="auto">
          <a:xfrm rot="5400000">
            <a:off x="1333500" y="3162300"/>
            <a:ext cx="1866900" cy="2019300"/>
          </a:xfrm>
          <a:prstGeom prst="can">
            <a:avLst>
              <a:gd name="adj" fmla="val 42810"/>
            </a:avLst>
          </a:prstGeom>
          <a:solidFill>
            <a:srgbClr val="00B050"/>
          </a:solidFill>
          <a:ln w="9525">
            <a:solidFill>
              <a:schemeClr val="tx1"/>
            </a:solidFill>
            <a:round/>
            <a:headEnd/>
            <a:tailEnd/>
          </a:ln>
          <a:effectLst/>
        </p:spPr>
        <p:txBody>
          <a:bodyPr wrap="none" anchor="ctr"/>
          <a:lstStyle/>
          <a:p>
            <a:endParaRPr lang="en-US"/>
          </a:p>
        </p:txBody>
      </p:sp>
      <p:sp>
        <p:nvSpPr>
          <p:cNvPr id="133124" name="AutoShape 4"/>
          <p:cNvSpPr>
            <a:spLocks noChangeArrowheads="1"/>
          </p:cNvSpPr>
          <p:nvPr/>
        </p:nvSpPr>
        <p:spPr bwMode="auto">
          <a:xfrm rot="5400000">
            <a:off x="5029200" y="3200400"/>
            <a:ext cx="1866900" cy="2019300"/>
          </a:xfrm>
          <a:prstGeom prst="can">
            <a:avLst>
              <a:gd name="adj" fmla="val 42810"/>
            </a:avLst>
          </a:prstGeom>
          <a:solidFill>
            <a:srgbClr val="00B050"/>
          </a:solidFill>
          <a:ln w="9525">
            <a:solidFill>
              <a:schemeClr val="tx1"/>
            </a:solidFill>
            <a:round/>
            <a:headEnd/>
            <a:tailEnd/>
          </a:ln>
          <a:effectLst/>
        </p:spPr>
        <p:txBody>
          <a:bodyPr wrap="none" anchor="ctr"/>
          <a:lstStyle/>
          <a:p>
            <a:endParaRPr lang="en-US"/>
          </a:p>
        </p:txBody>
      </p:sp>
      <p:sp>
        <p:nvSpPr>
          <p:cNvPr id="133125" name="Text Box 5"/>
          <p:cNvSpPr txBox="1">
            <a:spLocks noChangeArrowheads="1"/>
          </p:cNvSpPr>
          <p:nvPr/>
        </p:nvSpPr>
        <p:spPr bwMode="auto">
          <a:xfrm>
            <a:off x="669925" y="857250"/>
            <a:ext cx="3717925" cy="588963"/>
          </a:xfrm>
          <a:prstGeom prst="rect">
            <a:avLst/>
          </a:prstGeom>
          <a:noFill/>
          <a:ln w="9525">
            <a:solidFill>
              <a:srgbClr val="FF0000"/>
            </a:solidFill>
            <a:miter lim="800000"/>
            <a:headEnd/>
            <a:tailEnd/>
          </a:ln>
          <a:effectLst/>
        </p:spPr>
        <p:txBody>
          <a:bodyPr wrap="none">
            <a:spAutoFit/>
          </a:bodyPr>
          <a:lstStyle/>
          <a:p>
            <a:r>
              <a:rPr lang="en-US" sz="3200" dirty="0">
                <a:solidFill>
                  <a:srgbClr val="FFFF00"/>
                </a:solidFill>
              </a:rPr>
              <a:t>Conservation of mass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90600" y="1019175"/>
            <a:ext cx="7467600" cy="5076825"/>
          </a:xfrm>
        </p:spPr>
        <p:txBody>
          <a:bodyPr>
            <a:normAutofit lnSpcReduction="10000"/>
          </a:bodyPr>
          <a:lstStyle/>
          <a:p>
            <a:pPr>
              <a:buNone/>
            </a:pPr>
            <a:r>
              <a:rPr lang="en-US" b="1" dirty="0" err="1" smtClean="0">
                <a:solidFill>
                  <a:srgbClr val="FFFF00"/>
                </a:solidFill>
                <a:latin typeface="Amudham" pitchFamily="2" charset="0"/>
              </a:rPr>
              <a:t>cstpay</a:t>
            </a:r>
            <a:r>
              <a:rPr lang="en-US" b="1" dirty="0" smtClean="0">
                <a:solidFill>
                  <a:srgbClr val="FFFF00"/>
                </a:solidFill>
                <a:latin typeface="Amudham" pitchFamily="2" charset="0"/>
              </a:rPr>
              <a:t>; </a:t>
            </a:r>
            <a:r>
              <a:rPr lang="en-US" b="1" dirty="0" err="1" smtClean="0">
                <a:solidFill>
                  <a:srgbClr val="FFFF00"/>
                </a:solidFill>
                <a:latin typeface="Amudham" pitchFamily="2" charset="0"/>
              </a:rPr>
              <a:t>kdj;jpd</a:t>
            </a:r>
            <a:r>
              <a:rPr lang="en-US" b="1" dirty="0" smtClean="0">
                <a:solidFill>
                  <a:srgbClr val="FFFF00"/>
                </a:solidFill>
                <a:latin typeface="Amudham" pitchFamily="2" charset="0"/>
              </a:rPr>
              <a:t>; </a:t>
            </a:r>
            <a:r>
              <a:rPr lang="en-US" b="1" dirty="0" err="1" smtClean="0">
                <a:solidFill>
                  <a:srgbClr val="FFFF00"/>
                </a:solidFill>
                <a:latin typeface="Amudham" pitchFamily="2" charset="0"/>
              </a:rPr>
              <a:t>mwptpay</a:t>
            </a:r>
            <a:r>
              <a:rPr lang="en-US" b="1" dirty="0" smtClean="0">
                <a:latin typeface="Amudham" pitchFamily="2" charset="0"/>
              </a:rPr>
              <a:t>;</a:t>
            </a:r>
          </a:p>
          <a:p>
            <a:pPr>
              <a:buNone/>
            </a:pPr>
            <a:r>
              <a:rPr lang="en-US" b="1" dirty="0" smtClean="0">
                <a:latin typeface="Amudham" pitchFamily="2" charset="0"/>
              </a:rPr>
              <a:t>		</a:t>
            </a:r>
            <a:r>
              <a:rPr lang="en-US" b="1" dirty="0" err="1" smtClean="0">
                <a:latin typeface="Amudham" pitchFamily="2" charset="0"/>
              </a:rPr>
              <a:t>kdk</a:t>
            </a:r>
            <a:r>
              <a:rPr lang="en-US" b="1" dirty="0" smtClean="0">
                <a:latin typeface="Amudham" pitchFamily="2" charset="0"/>
              </a:rPr>
              <a:t>; </a:t>
            </a:r>
            <a:r>
              <a:rPr lang="en-US" b="1" dirty="0" err="1" smtClean="0">
                <a:latin typeface="Amudham" pitchFamily="2" charset="0"/>
              </a:rPr>
              <a:t>xU</a:t>
            </a:r>
            <a:r>
              <a:rPr lang="en-US" b="1" dirty="0" smtClean="0">
                <a:latin typeface="Amudham" pitchFamily="2" charset="0"/>
              </a:rPr>
              <a:t> g[</a:t>
            </a:r>
            <a:r>
              <a:rPr lang="en-US" b="1" dirty="0" err="1" smtClean="0">
                <a:latin typeface="Amudham" pitchFamily="2" charset="0"/>
              </a:rPr>
              <a:t>jpu</a:t>
            </a:r>
            <a:r>
              <a:rPr lang="en-US" b="1" dirty="0" smtClean="0">
                <a:latin typeface="Amudham" pitchFamily="2" charset="0"/>
              </a:rPr>
              <a:t>;</a:t>
            </a:r>
          </a:p>
          <a:p>
            <a:pPr>
              <a:buNone/>
            </a:pPr>
            <a:r>
              <a:rPr lang="en-US" b="1" dirty="0" smtClean="0">
                <a:latin typeface="Amudham" pitchFamily="2" charset="0"/>
              </a:rPr>
              <a:t>		</a:t>
            </a:r>
            <a:r>
              <a:rPr lang="en-US" b="1" dirty="0" err="1" smtClean="0">
                <a:latin typeface="Amudham" pitchFamily="2" charset="0"/>
              </a:rPr>
              <a:t>ek</a:t>
            </a:r>
            <a:r>
              <a:rPr lang="en-US" b="1" dirty="0" smtClean="0">
                <a:latin typeface="Amudham" pitchFamily="2" charset="0"/>
              </a:rPr>
              <a:t>; mf </a:t>
            </a:r>
            <a:r>
              <a:rPr lang="en-US" b="1" dirty="0" err="1" smtClean="0">
                <a:latin typeface="Amudham" pitchFamily="2" charset="0"/>
              </a:rPr>
              <a:t>cWg;g</a:t>
            </a:r>
            <a:r>
              <a:rPr lang="en-US" b="1" dirty="0" smtClean="0">
                <a:latin typeface="Amudham" pitchFamily="2" charset="0"/>
              </a:rPr>
              <a:t>[</a:t>
            </a:r>
            <a:r>
              <a:rPr lang="en-US" b="1" dirty="0" err="1" smtClean="0">
                <a:latin typeface="Amudham" pitchFamily="2" charset="0"/>
              </a:rPr>
              <a:t>fspd</a:t>
            </a:r>
            <a:r>
              <a:rPr lang="en-US" b="1" dirty="0" smtClean="0">
                <a:latin typeface="Amudham" pitchFamily="2" charset="0"/>
              </a:rPr>
              <a:t>; </a:t>
            </a:r>
            <a:r>
              <a:rPr lang="en-US" b="1" dirty="0" err="1" smtClean="0">
                <a:latin typeface="Amudham" pitchFamily="2" charset="0"/>
              </a:rPr>
              <a:t>bkhj</a:t>
            </a:r>
            <a:r>
              <a:rPr lang="en-US" b="1" dirty="0" smtClean="0">
                <a:latin typeface="Amudham" pitchFamily="2" charset="0"/>
              </a:rPr>
              <a:t>;;j </a:t>
            </a:r>
            <a:r>
              <a:rPr lang="en-US" b="1" dirty="0" err="1" smtClean="0">
                <a:latin typeface="Amudham" pitchFamily="2" charset="0"/>
              </a:rPr>
              <a:t>Tl;likg;g</a:t>
            </a:r>
            <a:r>
              <a:rPr lang="en-US" b="1" dirty="0" smtClean="0">
                <a:latin typeface="Amudham" pitchFamily="2" charset="0"/>
              </a:rPr>
              <a:t>[</a:t>
            </a:r>
          </a:p>
          <a:p>
            <a:pPr>
              <a:buNone/>
            </a:pPr>
            <a:endParaRPr lang="en-US" b="1" dirty="0" smtClean="0">
              <a:latin typeface="Amudham" pitchFamily="2" charset="0"/>
            </a:endParaRPr>
          </a:p>
          <a:p>
            <a:pPr>
              <a:buNone/>
            </a:pPr>
            <a:r>
              <a:rPr lang="en-US" b="1" dirty="0" err="1" smtClean="0">
                <a:solidFill>
                  <a:srgbClr val="FFFF00"/>
                </a:solidFill>
                <a:latin typeface="Amudham" pitchFamily="2" charset="0"/>
              </a:rPr>
              <a:t>cstpay</a:t>
            </a:r>
            <a:r>
              <a:rPr lang="en-US" b="1" dirty="0" smtClean="0">
                <a:solidFill>
                  <a:srgbClr val="FFFF00"/>
                </a:solidFill>
                <a:latin typeface="Amudham" pitchFamily="2" charset="0"/>
              </a:rPr>
              <a:t>; </a:t>
            </a:r>
            <a:r>
              <a:rPr lang="en-US" b="1" dirty="0" err="1" smtClean="0">
                <a:solidFill>
                  <a:srgbClr val="FFFF00"/>
                </a:solidFill>
                <a:latin typeface="Amudham" pitchFamily="2" charset="0"/>
              </a:rPr>
              <a:t>elj;ijapd</a:t>
            </a:r>
            <a:r>
              <a:rPr lang="en-US" b="1" dirty="0" smtClean="0">
                <a:solidFill>
                  <a:srgbClr val="FFFF00"/>
                </a:solidFill>
                <a:latin typeface="Amudham" pitchFamily="2" charset="0"/>
              </a:rPr>
              <a:t>; </a:t>
            </a:r>
            <a:r>
              <a:rPr lang="en-US" b="1" dirty="0" err="1" smtClean="0">
                <a:solidFill>
                  <a:srgbClr val="FFFF00"/>
                </a:solidFill>
                <a:latin typeface="Amudham" pitchFamily="2" charset="0"/>
              </a:rPr>
              <a:t>mwptpay</a:t>
            </a:r>
            <a:r>
              <a:rPr lang="en-US" b="1" dirty="0" smtClean="0">
                <a:solidFill>
                  <a:srgbClr val="FFFF00"/>
                </a:solidFill>
                <a:latin typeface="Amudham" pitchFamily="2" charset="0"/>
              </a:rPr>
              <a:t>;</a:t>
            </a:r>
          </a:p>
          <a:p>
            <a:pPr>
              <a:buNone/>
            </a:pPr>
            <a:r>
              <a:rPr lang="en-US" b="1" dirty="0" smtClean="0">
                <a:solidFill>
                  <a:srgbClr val="FFFF00"/>
                </a:solidFill>
                <a:latin typeface="Amudham" pitchFamily="2" charset="0"/>
              </a:rPr>
              <a:t>		</a:t>
            </a:r>
            <a:r>
              <a:rPr lang="en-US" b="1" dirty="0" err="1" smtClean="0">
                <a:solidFill>
                  <a:srgbClr val="FF0000"/>
                </a:solidFill>
                <a:latin typeface="Amudham" pitchFamily="2" charset="0"/>
              </a:rPr>
              <a:t>thl;rd</a:t>
            </a:r>
            <a:r>
              <a:rPr lang="en-US" b="1" dirty="0" smtClean="0">
                <a:solidFill>
                  <a:srgbClr val="FF0000"/>
                </a:solidFill>
                <a:latin typeface="Amudham" pitchFamily="2" charset="0"/>
              </a:rPr>
              <a:t>; </a:t>
            </a:r>
            <a:r>
              <a:rPr lang="en-US" b="1" dirty="0" err="1" smtClean="0">
                <a:solidFill>
                  <a:srgbClr val="FF0000"/>
                </a:solidFill>
                <a:latin typeface="Amudham" pitchFamily="2" charset="0"/>
              </a:rPr>
              <a:t>nlhy;kd</a:t>
            </a:r>
            <a:r>
              <a:rPr lang="en-US" b="1" dirty="0" smtClean="0">
                <a:solidFill>
                  <a:srgbClr val="FF0000"/>
                </a:solidFill>
                <a:latin typeface="Amudham" pitchFamily="2" charset="0"/>
              </a:rPr>
              <a:t>; !;</a:t>
            </a:r>
            <a:r>
              <a:rPr lang="en-US" b="1" dirty="0" err="1" smtClean="0">
                <a:solidFill>
                  <a:srgbClr val="FF0000"/>
                </a:solidFill>
                <a:latin typeface="Amudham" pitchFamily="2" charset="0"/>
              </a:rPr>
              <a:t>fpd;du</a:t>
            </a:r>
            <a:r>
              <a:rPr lang="en-US" b="1" dirty="0" smtClean="0">
                <a:latin typeface="Amudham" pitchFamily="2" charset="0"/>
              </a:rPr>
              <a:t>; - </a:t>
            </a:r>
            <a:r>
              <a:rPr lang="en-US" b="1" dirty="0" err="1" smtClean="0">
                <a:latin typeface="Amudham" pitchFamily="2" charset="0"/>
              </a:rPr>
              <a:t>fz;zhy</a:t>
            </a:r>
            <a:r>
              <a:rPr lang="en-US" b="1" dirty="0" smtClean="0">
                <a:latin typeface="Amudham" pitchFamily="2" charset="0"/>
              </a:rPr>
              <a:t>; </a:t>
            </a:r>
            <a:r>
              <a:rPr lang="en-US" b="1" dirty="0" err="1" smtClean="0">
                <a:latin typeface="Amudham" pitchFamily="2" charset="0"/>
              </a:rPr>
              <a:t>fhz</a:t>
            </a:r>
            <a:r>
              <a:rPr lang="en-US" b="1" dirty="0" smtClean="0">
                <a:latin typeface="Amudham" pitchFamily="2" charset="0"/>
              </a:rPr>
              <a:t> ,</a:t>
            </a:r>
            <a:r>
              <a:rPr lang="en-US" b="1" dirty="0" err="1" smtClean="0">
                <a:latin typeface="Amudham" pitchFamily="2" charset="0"/>
              </a:rPr>
              <a:t>ayhj</a:t>
            </a:r>
            <a:r>
              <a:rPr lang="en-US" b="1" dirty="0" smtClean="0">
                <a:latin typeface="Amudham" pitchFamily="2" charset="0"/>
              </a:rPr>
              <a:t> </a:t>
            </a:r>
            <a:r>
              <a:rPr lang="en-US" b="1" dirty="0" err="1" smtClean="0">
                <a:latin typeface="Amudham" pitchFamily="2" charset="0"/>
              </a:rPr>
              <a:t>kdk</a:t>
            </a:r>
            <a:r>
              <a:rPr lang="en-US" b="1" dirty="0" smtClean="0">
                <a:latin typeface="Amudham" pitchFamily="2" charset="0"/>
              </a:rPr>
              <a:t>; </a:t>
            </a:r>
            <a:r>
              <a:rPr lang="en-US" b="1" dirty="0" err="1" smtClean="0">
                <a:latin typeface="Amudham" pitchFamily="2" charset="0"/>
              </a:rPr>
              <a:t>gw;wp</a:t>
            </a:r>
            <a:r>
              <a:rPr lang="en-US" b="1" dirty="0" smtClean="0">
                <a:latin typeface="Amudham" pitchFamily="2" charset="0"/>
              </a:rPr>
              <a:t> </a:t>
            </a:r>
            <a:r>
              <a:rPr lang="en-US" b="1" dirty="0" err="1" smtClean="0">
                <a:latin typeface="Amudham" pitchFamily="2" charset="0"/>
              </a:rPr>
              <a:t>Muha;tij</a:t>
            </a:r>
            <a:r>
              <a:rPr lang="en-US" b="1" dirty="0" smtClean="0">
                <a:latin typeface="Amudham" pitchFamily="2" charset="0"/>
              </a:rPr>
              <a:t> </a:t>
            </a:r>
            <a:r>
              <a:rPr lang="en-US" b="1" dirty="0" err="1" smtClean="0">
                <a:latin typeface="Amudham" pitchFamily="2" charset="0"/>
              </a:rPr>
              <a:t>tpl</a:t>
            </a:r>
            <a:r>
              <a:rPr lang="en-US" b="1" dirty="0" smtClean="0">
                <a:latin typeface="Amudham" pitchFamily="2" charset="0"/>
              </a:rPr>
              <a:t> </a:t>
            </a:r>
            <a:r>
              <a:rPr lang="en-US" b="1" dirty="0" err="1" smtClean="0">
                <a:latin typeface="Amudham" pitchFamily="2" charset="0"/>
              </a:rPr>
              <a:t>fhzf;Tlpa</a:t>
            </a:r>
            <a:r>
              <a:rPr lang="en-US" b="1" dirty="0" smtClean="0">
                <a:latin typeface="Amudham" pitchFamily="2" charset="0"/>
              </a:rPr>
              <a:t> </a:t>
            </a:r>
            <a:r>
              <a:rPr lang="en-US" b="1" dirty="0" err="1" smtClean="0">
                <a:latin typeface="Amudham" pitchFamily="2" charset="0"/>
              </a:rPr>
              <a:t>elj;ijna</a:t>
            </a:r>
            <a:r>
              <a:rPr lang="en-US" b="1" dirty="0" smtClean="0">
                <a:latin typeface="Amudham" pitchFamily="2" charset="0"/>
              </a:rPr>
              <a:t> </a:t>
            </a:r>
            <a:r>
              <a:rPr lang="en-US" b="1" dirty="0" err="1" smtClean="0">
                <a:latin typeface="Amudham" pitchFamily="2" charset="0"/>
              </a:rPr>
              <a:t>nky</a:t>
            </a:r>
            <a:r>
              <a:rPr lang="en-US" b="1" dirty="0" smtClean="0">
                <a:latin typeface="Amudham" pitchFamily="2" charset="0"/>
              </a:rPr>
              <a:t>.;</a:t>
            </a:r>
          </a:p>
          <a:p>
            <a:pPr>
              <a:buNone/>
            </a:pPr>
            <a:endParaRPr lang="en-US" b="1" dirty="0" smtClean="0">
              <a:latin typeface="Amudham" pitchFamily="2" charset="0"/>
            </a:endParaRPr>
          </a:p>
          <a:p>
            <a:pPr>
              <a:buNone/>
            </a:pPr>
            <a:r>
              <a:rPr lang="en-US" b="1" dirty="0" smtClean="0">
                <a:latin typeface="Amudham" pitchFamily="2" charset="0"/>
              </a:rPr>
              <a:t>	</a:t>
            </a:r>
            <a:r>
              <a:rPr lang="en-US" b="1" dirty="0" smtClean="0">
                <a:latin typeface="+mj-lt"/>
              </a:rPr>
              <a:t>S-R Stimulus and Responds</a:t>
            </a:r>
            <a:endParaRPr lang="en-US" b="1" dirty="0" smtClean="0">
              <a:latin typeface="Amudham" pitchFamily="2" charset="0"/>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Concrete operations</a:t>
            </a:r>
            <a:br>
              <a:rPr lang="en-US" dirty="0" smtClean="0">
                <a:solidFill>
                  <a:srgbClr val="FF0000"/>
                </a:solidFill>
              </a:rPr>
            </a:br>
            <a:r>
              <a:rPr lang="en-US" b="1" dirty="0" smtClean="0">
                <a:solidFill>
                  <a:srgbClr val="FFFF00"/>
                </a:solidFill>
                <a:latin typeface="Amudham" pitchFamily="2" charset="0"/>
              </a:rPr>
              <a:t>gUg;bghUs; epiy 7 -11</a:t>
            </a:r>
            <a:r>
              <a:rPr lang="en-US" b="1" dirty="0" smtClean="0">
                <a:solidFill>
                  <a:srgbClr val="FFFF00"/>
                </a:solidFill>
              </a:rPr>
              <a:t/>
            </a:r>
            <a:br>
              <a:rPr lang="en-US" b="1"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304800" y="1600200"/>
            <a:ext cx="8610600" cy="4525963"/>
          </a:xfrm>
        </p:spPr>
        <p:txBody>
          <a:bodyPr>
            <a:normAutofit/>
          </a:bodyPr>
          <a:lstStyle/>
          <a:p>
            <a:r>
              <a:rPr lang="en-US" sz="6000" b="1" dirty="0" smtClean="0">
                <a:solidFill>
                  <a:srgbClr val="FFFF00"/>
                </a:solidFill>
                <a:latin typeface="Amudham" pitchFamily="2" charset="0"/>
              </a:rPr>
              <a:t>rpe;jid tsu;r;rp tsUk;</a:t>
            </a:r>
          </a:p>
          <a:p>
            <a:r>
              <a:rPr lang="en-US" sz="6000" b="1" dirty="0" smtClean="0">
                <a:solidFill>
                  <a:srgbClr val="FFFF00"/>
                </a:solidFill>
                <a:latin typeface="Amudham" pitchFamily="2" charset="0"/>
              </a:rPr>
              <a:t>Xw;Wik ntw;Wik jd;ik bjupa[k;</a:t>
            </a:r>
          </a:p>
          <a:p>
            <a:r>
              <a:rPr lang="en-US" sz="6000" b="1" dirty="0" smtClean="0">
                <a:solidFill>
                  <a:srgbClr val="FFFF00"/>
                </a:solidFill>
                <a:latin typeface="Amudham" pitchFamily="2" charset="0"/>
              </a:rPr>
              <a:t>rpe;jpg;gjw;fhd gUg;bghUs; mtrpak</a:t>
            </a:r>
            <a:r>
              <a:rPr lang="en-US" sz="6000" dirty="0" smtClean="0">
                <a:solidFill>
                  <a:srgbClr val="FFFF00"/>
                </a:solidFill>
                <a:latin typeface="Amudham" pitchFamily="2" charset="0"/>
              </a:rPr>
              <a:t>;</a:t>
            </a:r>
          </a:p>
          <a:p>
            <a:endParaRPr lang="en-US" dirty="0" smtClean="0">
              <a:solidFill>
                <a:schemeClr val="bg1"/>
              </a:solidFill>
              <a:latin typeface="Amudham" pitchFamily="2" charset="0"/>
            </a:endParaRPr>
          </a:p>
          <a:p>
            <a:endParaRPr lang="en-US" dirty="0" smtClean="0">
              <a:solidFill>
                <a:schemeClr val="bg1"/>
              </a:solidFill>
              <a:latin typeface="Amudham" pitchFamily="2" charset="0"/>
            </a:endParaRPr>
          </a:p>
          <a:p>
            <a:endParaRPr lang="en-US" dirty="0">
              <a:solidFill>
                <a:schemeClr val="bg1"/>
              </a:solidFill>
              <a:latin typeface="Amudh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Formal Operations</a:t>
            </a:r>
            <a:br>
              <a:rPr lang="en-US" dirty="0" smtClean="0">
                <a:solidFill>
                  <a:srgbClr val="FF0000"/>
                </a:solidFill>
              </a:rPr>
            </a:br>
            <a:r>
              <a:rPr lang="en-US" b="1" dirty="0" smtClean="0">
                <a:solidFill>
                  <a:schemeClr val="tx2">
                    <a:lumMod val="50000"/>
                  </a:schemeClr>
                </a:solidFill>
                <a:latin typeface="Amudham" pitchFamily="2" charset="0"/>
              </a:rPr>
              <a:t>fUj;jpay; epiy 11 -15</a:t>
            </a:r>
            <a:r>
              <a:rPr lang="en-US" b="1" dirty="0" smtClean="0">
                <a:solidFill>
                  <a:srgbClr val="FFFF00"/>
                </a:solidFill>
                <a:latin typeface="Amudham" pitchFamily="2" charset="0"/>
              </a:rPr>
              <a:t/>
            </a:r>
            <a:br>
              <a:rPr lang="en-US" b="1" dirty="0" smtClean="0">
                <a:solidFill>
                  <a:srgbClr val="FFFF00"/>
                </a:solidFill>
                <a:latin typeface="Amudham" pitchFamily="2" charset="0"/>
              </a:rPr>
            </a:br>
            <a:r>
              <a:rPr lang="en-US" b="1" dirty="0" smtClean="0">
                <a:solidFill>
                  <a:srgbClr val="FFFF00"/>
                </a:solidFill>
              </a:rPr>
              <a:t/>
            </a:r>
            <a:br>
              <a:rPr lang="en-US" b="1"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p:txBody>
          <a:bodyPr>
            <a:normAutofit/>
          </a:bodyPr>
          <a:lstStyle/>
          <a:p>
            <a:r>
              <a:rPr lang="en-US" sz="4800" b="1" dirty="0" smtClean="0">
                <a:solidFill>
                  <a:srgbClr val="00B0F0"/>
                </a:solidFill>
                <a:latin typeface="Amudham" pitchFamily="2" charset="0"/>
              </a:rPr>
              <a:t>KG rpe;jid</a:t>
            </a:r>
          </a:p>
          <a:p>
            <a:r>
              <a:rPr lang="en-US" sz="4800" b="1" dirty="0" smtClean="0">
                <a:solidFill>
                  <a:srgbClr val="00B0F0"/>
                </a:solidFill>
                <a:latin typeface="Amudham" pitchFamily="2" charset="0"/>
              </a:rPr>
              <a:t>cau; rpe;jid</a:t>
            </a:r>
          </a:p>
          <a:p>
            <a:r>
              <a:rPr lang="en-US" sz="4800" b="1" dirty="0" smtClean="0">
                <a:solidFill>
                  <a:srgbClr val="00B0F0"/>
                </a:solidFill>
                <a:latin typeface="Amudham" pitchFamily="2" charset="0"/>
              </a:rPr>
              <a:t>fhuz fhupa fz;lwpjy;</a:t>
            </a:r>
          </a:p>
          <a:p>
            <a:r>
              <a:rPr lang="en-US" sz="4800" b="1" dirty="0" smtClean="0">
                <a:solidFill>
                  <a:srgbClr val="00B0F0"/>
                </a:solidFill>
                <a:latin typeface="Amudham" pitchFamily="2" charset="0"/>
              </a:rPr>
              <a:t>braypd; jd;ikia mwptu</a:t>
            </a:r>
            <a:r>
              <a:rPr lang="en-US" sz="5400" dirty="0" smtClean="0">
                <a:solidFill>
                  <a:srgbClr val="00B0F0"/>
                </a:solidFill>
                <a:latin typeface="Amudham" pitchFamily="2" charset="0"/>
              </a:rPr>
              <a:t>;</a:t>
            </a:r>
            <a:endParaRPr lang="en-US" sz="5400" dirty="0">
              <a:solidFill>
                <a:srgbClr val="00B0F0"/>
              </a:solidFill>
              <a:latin typeface="Amudh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8305800" cy="1470025"/>
          </a:xfrm>
        </p:spPr>
        <p:txBody>
          <a:bodyPr>
            <a:noAutofit/>
          </a:bodyPr>
          <a:lstStyle/>
          <a:p>
            <a:r>
              <a:rPr lang="en-US" dirty="0" smtClean="0">
                <a:solidFill>
                  <a:srgbClr val="FF0066"/>
                </a:solidFill>
              </a:rPr>
              <a:t>Psychosexual Development-(Freud)</a:t>
            </a:r>
            <a:br>
              <a:rPr lang="en-US" dirty="0" smtClean="0">
                <a:solidFill>
                  <a:srgbClr val="FF0066"/>
                </a:solidFill>
              </a:rPr>
            </a:br>
            <a:endParaRPr lang="en-US" dirty="0"/>
          </a:p>
        </p:txBody>
      </p:sp>
      <p:sp>
        <p:nvSpPr>
          <p:cNvPr id="3" name="Subtitle 2"/>
          <p:cNvSpPr>
            <a:spLocks noGrp="1"/>
          </p:cNvSpPr>
          <p:nvPr>
            <p:ph type="subTitle" idx="1"/>
          </p:nvPr>
        </p:nvSpPr>
        <p:spPr>
          <a:xfrm>
            <a:off x="533400" y="2133600"/>
            <a:ext cx="8610600" cy="1752600"/>
          </a:xfrm>
        </p:spPr>
        <p:txBody>
          <a:bodyPr>
            <a:normAutofit/>
          </a:bodyPr>
          <a:lstStyle/>
          <a:p>
            <a:r>
              <a:rPr lang="en-US" sz="6000" b="1" dirty="0" smtClean="0">
                <a:solidFill>
                  <a:srgbClr val="FFFF00"/>
                </a:solidFill>
                <a:latin typeface="Baamini" pitchFamily="2" charset="0"/>
              </a:rPr>
              <a:t>csk;rhu;e;j ghYzu;T tsu;r;rp</a:t>
            </a:r>
            <a:endParaRPr lang="en-US" sz="6000" b="1" dirty="0" smtClean="0">
              <a:solidFill>
                <a:srgbClr val="FFFF00"/>
              </a:solidFill>
            </a:endParaRPr>
          </a:p>
          <a:p>
            <a:endParaRPr lang="en-US" dirty="0"/>
          </a:p>
        </p:txBody>
      </p:sp>
    </p:spTree>
    <p:extLst>
      <p:ext uri="{BB962C8B-B14F-4D97-AF65-F5344CB8AC3E}">
        <p14:creationId xmlns="" xmlns:p14="http://schemas.microsoft.com/office/powerpoint/2010/main" val="210548587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Sigmund-Freud-001"/>
          <p:cNvPicPr>
            <a:picLocks noChangeAspect="1" noChangeArrowheads="1"/>
          </p:cNvPicPr>
          <p:nvPr/>
        </p:nvPicPr>
        <p:blipFill>
          <a:blip r:embed="rId2" cstate="print"/>
          <a:srcRect/>
          <a:stretch>
            <a:fillRect/>
          </a:stretch>
        </p:blipFill>
        <p:spPr bwMode="auto">
          <a:xfrm>
            <a:off x="2057400" y="1828800"/>
            <a:ext cx="4381500" cy="2628900"/>
          </a:xfrm>
          <a:prstGeom prst="rect">
            <a:avLst/>
          </a:prstGeom>
          <a:noFill/>
        </p:spPr>
      </p:pic>
      <p:sp>
        <p:nvSpPr>
          <p:cNvPr id="2051" name="Rectangle 3"/>
          <p:cNvSpPr>
            <a:spLocks noGrp="1" noChangeArrowheads="1"/>
          </p:cNvSpPr>
          <p:nvPr>
            <p:ph type="subTitle" idx="1"/>
          </p:nvPr>
        </p:nvSpPr>
        <p:spPr>
          <a:xfrm>
            <a:off x="1143000" y="4876800"/>
            <a:ext cx="6400800" cy="1752600"/>
          </a:xfrm>
        </p:spPr>
        <p:txBody>
          <a:bodyPr/>
          <a:lstStyle/>
          <a:p>
            <a:r>
              <a:rPr lang="en-US">
                <a:solidFill>
                  <a:schemeClr val="bg1"/>
                </a:solidFill>
              </a:rPr>
              <a:t>By: Christina, Amanda, Melissa, and Sam</a:t>
            </a:r>
          </a:p>
        </p:txBody>
      </p:sp>
      <p:sp>
        <p:nvSpPr>
          <p:cNvPr id="2055" name="Text Box 7"/>
          <p:cNvSpPr txBox="1">
            <a:spLocks noChangeArrowheads="1"/>
          </p:cNvSpPr>
          <p:nvPr/>
        </p:nvSpPr>
        <p:spPr bwMode="auto">
          <a:xfrm>
            <a:off x="2286000" y="457200"/>
            <a:ext cx="6172200" cy="366713"/>
          </a:xfrm>
          <a:prstGeom prst="rect">
            <a:avLst/>
          </a:prstGeom>
          <a:noFill/>
          <a:ln w="9525">
            <a:noFill/>
            <a:miter lim="800000"/>
            <a:headEnd/>
            <a:tailEnd/>
          </a:ln>
          <a:effectLst/>
        </p:spPr>
        <p:txBody>
          <a:bodyPr>
            <a:spAutoFit/>
          </a:bodyPr>
          <a:lstStyle/>
          <a:p>
            <a:endParaRPr lang="en-US"/>
          </a:p>
        </p:txBody>
      </p:sp>
      <p:sp>
        <p:nvSpPr>
          <p:cNvPr id="2056" name="Rectangle 8"/>
          <p:cNvSpPr>
            <a:spLocks noChangeArrowheads="1"/>
          </p:cNvSpPr>
          <p:nvPr/>
        </p:nvSpPr>
        <p:spPr bwMode="auto">
          <a:xfrm>
            <a:off x="1752600" y="457200"/>
            <a:ext cx="6248400" cy="1077218"/>
          </a:xfrm>
          <a:prstGeom prst="rect">
            <a:avLst/>
          </a:prstGeom>
          <a:noFill/>
          <a:ln w="9525">
            <a:noFill/>
            <a:miter lim="800000"/>
            <a:headEnd/>
            <a:tailEnd/>
          </a:ln>
          <a:effectLst/>
        </p:spPr>
        <p:txBody>
          <a:bodyPr wrap="square">
            <a:spAutoFit/>
          </a:bodyPr>
          <a:lstStyle/>
          <a:p>
            <a:pPr lvl="0" algn="ctr" fontAlgn="base">
              <a:spcBef>
                <a:spcPct val="0"/>
              </a:spcBef>
              <a:spcAft>
                <a:spcPct val="0"/>
              </a:spcAft>
            </a:pPr>
            <a:r>
              <a:rPr lang="en-US" sz="3200" dirty="0" smtClean="0">
                <a:solidFill>
                  <a:srgbClr val="FFFFFF"/>
                </a:solidFill>
                <a:latin typeface="Arial" charset="0"/>
              </a:rPr>
              <a:t>Sigmund Freud’s theory of psychosexual development</a:t>
            </a:r>
            <a:endParaRPr lang="en-US" sz="3200" dirty="0">
              <a:solidFill>
                <a:srgbClr val="FFFFFF"/>
              </a:solidFill>
              <a:latin typeface="Arial" charset="0"/>
            </a:endParaRPr>
          </a:p>
        </p:txBody>
      </p:sp>
      <p:sp>
        <p:nvSpPr>
          <p:cNvPr id="6" name="Rectangle 8"/>
          <p:cNvSpPr>
            <a:spLocks noChangeArrowheads="1"/>
          </p:cNvSpPr>
          <p:nvPr/>
        </p:nvSpPr>
        <p:spPr bwMode="auto">
          <a:xfrm>
            <a:off x="1981200" y="381000"/>
            <a:ext cx="5757863" cy="1066800"/>
          </a:xfrm>
          <a:prstGeom prst="rect">
            <a:avLst/>
          </a:prstGeom>
          <a:noFill/>
          <a:ln w="9525">
            <a:noFill/>
            <a:miter lim="800000"/>
            <a:headEnd/>
            <a:tailEnd/>
          </a:ln>
          <a:effectLst/>
        </p:spPr>
        <p:txBody>
          <a:bodyPr>
            <a:spAutoFit/>
          </a:bodyPr>
          <a:lstStyle/>
          <a:p>
            <a:pPr algn="ctr"/>
            <a:r>
              <a:rPr lang="en-US" sz="3200" dirty="0">
                <a:solidFill>
                  <a:schemeClr val="bg1"/>
                </a:solidFill>
              </a:rPr>
              <a:t>Sigmund Freud’s theory of psychosexual development</a:t>
            </a:r>
          </a:p>
        </p:txBody>
      </p:sp>
    </p:spTree>
    <p:extLst>
      <p:ext uri="{BB962C8B-B14F-4D97-AF65-F5344CB8AC3E}">
        <p14:creationId xmlns="" xmlns:p14="http://schemas.microsoft.com/office/powerpoint/2010/main" val="303864861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latin typeface="Baamini" pitchFamily="2" charset="0"/>
              </a:rPr>
              <a:t>csk;rhu;e;j ghYzu;T tsu;r;rp</a:t>
            </a:r>
            <a:endParaRPr lang="en-US" dirty="0" smtClean="0">
              <a:solidFill>
                <a:srgbClr val="FFFF00"/>
              </a:solidFill>
            </a:endParaRPr>
          </a:p>
        </p:txBody>
      </p:sp>
      <p:sp>
        <p:nvSpPr>
          <p:cNvPr id="3" name="Content Placeholder 2"/>
          <p:cNvSpPr>
            <a:spLocks noGrp="1"/>
          </p:cNvSpPr>
          <p:nvPr>
            <p:ph sz="half" idx="1"/>
          </p:nvPr>
        </p:nvSpPr>
        <p:spPr/>
        <p:txBody>
          <a:bodyPr>
            <a:normAutofit lnSpcReduction="10000"/>
          </a:bodyPr>
          <a:lstStyle/>
          <a:p>
            <a:r>
              <a:rPr lang="en-US" dirty="0" smtClean="0"/>
              <a:t>Oral Stage(0-1)</a:t>
            </a:r>
          </a:p>
          <a:p>
            <a:pPr>
              <a:buNone/>
            </a:pPr>
            <a:endParaRPr lang="en-US" dirty="0" smtClean="0"/>
          </a:p>
          <a:p>
            <a:r>
              <a:rPr lang="en-US" dirty="0" smtClean="0"/>
              <a:t>Anus Stage (2-3)</a:t>
            </a:r>
          </a:p>
          <a:p>
            <a:pPr>
              <a:buNone/>
            </a:pPr>
            <a:endParaRPr lang="en-US" dirty="0" smtClean="0"/>
          </a:p>
          <a:p>
            <a:r>
              <a:rPr lang="en-US" dirty="0" smtClean="0"/>
              <a:t>Phallic Stage (4-5)</a:t>
            </a:r>
          </a:p>
          <a:p>
            <a:pPr>
              <a:buNone/>
            </a:pPr>
            <a:endParaRPr lang="en-US" dirty="0" smtClean="0"/>
          </a:p>
          <a:p>
            <a:r>
              <a:rPr lang="en-US" dirty="0" smtClean="0"/>
              <a:t>Latency Stage (6-12)</a:t>
            </a:r>
          </a:p>
          <a:p>
            <a:pPr>
              <a:buNone/>
            </a:pPr>
            <a:endParaRPr lang="en-US" dirty="0" smtClean="0"/>
          </a:p>
          <a:p>
            <a:r>
              <a:rPr lang="en-US" dirty="0" smtClean="0"/>
              <a:t>Genital Stage (12-18)</a:t>
            </a:r>
            <a:endParaRPr lang="en-US" dirty="0"/>
          </a:p>
        </p:txBody>
      </p:sp>
      <p:sp>
        <p:nvSpPr>
          <p:cNvPr id="4" name="Content Placeholder 3"/>
          <p:cNvSpPr>
            <a:spLocks noGrp="1"/>
          </p:cNvSpPr>
          <p:nvPr>
            <p:ph sz="half" idx="2"/>
          </p:nvPr>
        </p:nvSpPr>
        <p:spPr/>
        <p:txBody>
          <a:bodyPr>
            <a:normAutofit lnSpcReduction="10000"/>
          </a:bodyPr>
          <a:lstStyle/>
          <a:p>
            <a:r>
              <a:rPr lang="en-US" dirty="0" smtClean="0">
                <a:latin typeface="Amudham" pitchFamily="2" charset="0"/>
              </a:rPr>
              <a:t>tha; epiy</a:t>
            </a:r>
          </a:p>
          <a:p>
            <a:pPr>
              <a:buNone/>
            </a:pPr>
            <a:endParaRPr lang="en-US" dirty="0" smtClean="0">
              <a:latin typeface="Amudham" pitchFamily="2" charset="0"/>
            </a:endParaRPr>
          </a:p>
          <a:p>
            <a:r>
              <a:rPr lang="en-US" dirty="0" smtClean="0">
                <a:latin typeface="Amudham" pitchFamily="2" charset="0"/>
              </a:rPr>
              <a:t>Fj epiy</a:t>
            </a:r>
          </a:p>
          <a:p>
            <a:pPr>
              <a:buNone/>
            </a:pPr>
            <a:endParaRPr lang="en-US" dirty="0" smtClean="0">
              <a:latin typeface="Amudham" pitchFamily="2" charset="0"/>
            </a:endParaRPr>
          </a:p>
          <a:p>
            <a:r>
              <a:rPr lang="en-US" dirty="0" smtClean="0">
                <a:latin typeface="Amudham" pitchFamily="2" charset="0"/>
              </a:rPr>
              <a:t>tpiwg;g[ epiy</a:t>
            </a:r>
          </a:p>
          <a:p>
            <a:pPr>
              <a:buNone/>
            </a:pPr>
            <a:endParaRPr lang="en-US" dirty="0" smtClean="0">
              <a:latin typeface="Amudham" pitchFamily="2" charset="0"/>
            </a:endParaRPr>
          </a:p>
          <a:p>
            <a:r>
              <a:rPr lang="en-US" dirty="0" smtClean="0">
                <a:latin typeface="Amudham" pitchFamily="2" charset="0"/>
              </a:rPr>
              <a:t>cs;Siw epiy</a:t>
            </a:r>
          </a:p>
          <a:p>
            <a:pPr>
              <a:buNone/>
            </a:pPr>
            <a:endParaRPr lang="en-US" dirty="0" smtClean="0">
              <a:latin typeface="Amudham" pitchFamily="2" charset="0"/>
            </a:endParaRPr>
          </a:p>
          <a:p>
            <a:r>
              <a:rPr lang="en-US" dirty="0" smtClean="0">
                <a:latin typeface="Amudham" pitchFamily="2" charset="0"/>
              </a:rPr>
              <a:t>ghYWg;g[ epiy</a:t>
            </a:r>
            <a:endParaRPr lang="en-US" dirty="0">
              <a:latin typeface="Amudham" pitchFamily="2" charset="0"/>
            </a:endParaRPr>
          </a:p>
        </p:txBody>
      </p:sp>
    </p:spTree>
    <p:extLst>
      <p:ext uri="{BB962C8B-B14F-4D97-AF65-F5344CB8AC3E}">
        <p14:creationId xmlns="" xmlns:p14="http://schemas.microsoft.com/office/powerpoint/2010/main" val="2301257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oral"/>
          <p:cNvPicPr>
            <a:picLocks noChangeAspect="1" noChangeArrowheads="1"/>
          </p:cNvPicPr>
          <p:nvPr/>
        </p:nvPicPr>
        <p:blipFill>
          <a:blip r:embed="rId2" cstate="print"/>
          <a:srcRect/>
          <a:stretch>
            <a:fillRect/>
          </a:stretch>
        </p:blipFill>
        <p:spPr bwMode="auto">
          <a:xfrm>
            <a:off x="2159000" y="1066800"/>
            <a:ext cx="4679950" cy="4876800"/>
          </a:xfrm>
          <a:prstGeom prst="rect">
            <a:avLst/>
          </a:prstGeom>
          <a:noFill/>
        </p:spPr>
      </p:pic>
      <p:sp>
        <p:nvSpPr>
          <p:cNvPr id="73733" name="Text Box 5"/>
          <p:cNvSpPr txBox="1">
            <a:spLocks noChangeArrowheads="1"/>
          </p:cNvSpPr>
          <p:nvPr/>
        </p:nvSpPr>
        <p:spPr bwMode="auto">
          <a:xfrm>
            <a:off x="0" y="0"/>
            <a:ext cx="8610600" cy="1006475"/>
          </a:xfrm>
          <a:prstGeom prst="rect">
            <a:avLst/>
          </a:prstGeom>
          <a:noFill/>
          <a:ln w="9525">
            <a:noFill/>
            <a:miter lim="800000"/>
            <a:headEnd/>
            <a:tailEnd/>
          </a:ln>
          <a:effectLst/>
        </p:spPr>
        <p:txBody>
          <a:bodyPr>
            <a:spAutoFit/>
          </a:bodyPr>
          <a:lstStyle/>
          <a:p>
            <a:pPr algn="ctr">
              <a:spcBef>
                <a:spcPct val="50000"/>
              </a:spcBef>
            </a:pPr>
            <a:r>
              <a:rPr lang="en-US" sz="6000"/>
              <a:t>The Oral Stage</a:t>
            </a:r>
          </a:p>
        </p:txBody>
      </p:sp>
    </p:spTree>
    <p:extLst>
      <p:ext uri="{BB962C8B-B14F-4D97-AF65-F5344CB8AC3E}">
        <p14:creationId xmlns="" xmlns:p14="http://schemas.microsoft.com/office/powerpoint/2010/main" val="361180003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The oral stage</a:t>
            </a:r>
          </a:p>
        </p:txBody>
      </p:sp>
      <p:sp>
        <p:nvSpPr>
          <p:cNvPr id="71683" name="Rectangle 3"/>
          <p:cNvSpPr>
            <a:spLocks noGrp="1" noChangeArrowheads="1"/>
          </p:cNvSpPr>
          <p:nvPr>
            <p:ph type="body" idx="1"/>
          </p:nvPr>
        </p:nvSpPr>
        <p:spPr/>
        <p:txBody>
          <a:bodyPr/>
          <a:lstStyle/>
          <a:p>
            <a:r>
              <a:rPr lang="en-US" sz="2800"/>
              <a:t>Starts from birth until 18 months</a:t>
            </a:r>
          </a:p>
          <a:p>
            <a:r>
              <a:rPr lang="en-US" sz="2800"/>
              <a:t>The focus of pleasure is the mouth. i.e.: Sucking and teething </a:t>
            </a:r>
          </a:p>
          <a:p>
            <a:r>
              <a:rPr lang="en-US" sz="2800"/>
              <a:t>When the child is being nursed it gives him the psychological pleasure of being cared for, mothered and held.</a:t>
            </a:r>
          </a:p>
          <a:p>
            <a:r>
              <a:rPr lang="en-US" sz="2800"/>
              <a:t>Later they are likely to retain a life long desire to bite things, such as: chewing on the ends of pencils or pens, gum and biting nails.  </a:t>
            </a:r>
          </a:p>
          <a:p>
            <a:endParaRPr lang="en-US" sz="2800"/>
          </a:p>
        </p:txBody>
      </p:sp>
    </p:spTree>
    <p:extLst>
      <p:ext uri="{BB962C8B-B14F-4D97-AF65-F5344CB8AC3E}">
        <p14:creationId xmlns="" xmlns:p14="http://schemas.microsoft.com/office/powerpoint/2010/main" val="32540390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anal"/>
          <p:cNvPicPr>
            <a:picLocks noChangeAspect="1" noChangeArrowheads="1"/>
          </p:cNvPicPr>
          <p:nvPr/>
        </p:nvPicPr>
        <p:blipFill>
          <a:blip r:embed="rId2" cstate="print"/>
          <a:srcRect/>
          <a:stretch>
            <a:fillRect/>
          </a:stretch>
        </p:blipFill>
        <p:spPr bwMode="auto">
          <a:xfrm>
            <a:off x="2286000" y="1447800"/>
            <a:ext cx="4876800" cy="4748213"/>
          </a:xfrm>
          <a:prstGeom prst="rect">
            <a:avLst/>
          </a:prstGeom>
          <a:noFill/>
        </p:spPr>
      </p:pic>
      <p:sp>
        <p:nvSpPr>
          <p:cNvPr id="74757" name="Text Box 5"/>
          <p:cNvSpPr txBox="1">
            <a:spLocks noChangeArrowheads="1"/>
          </p:cNvSpPr>
          <p:nvPr/>
        </p:nvSpPr>
        <p:spPr bwMode="auto">
          <a:xfrm>
            <a:off x="0" y="0"/>
            <a:ext cx="9144000" cy="1006475"/>
          </a:xfrm>
          <a:prstGeom prst="rect">
            <a:avLst/>
          </a:prstGeom>
          <a:noFill/>
          <a:ln w="9525">
            <a:noFill/>
            <a:miter lim="800000"/>
            <a:headEnd/>
            <a:tailEnd/>
          </a:ln>
          <a:effectLst/>
        </p:spPr>
        <p:txBody>
          <a:bodyPr>
            <a:spAutoFit/>
          </a:bodyPr>
          <a:lstStyle/>
          <a:p>
            <a:pPr algn="ctr">
              <a:spcBef>
                <a:spcPct val="50000"/>
              </a:spcBef>
            </a:pPr>
            <a:r>
              <a:rPr lang="en-US" sz="6000"/>
              <a:t>The Anal Stage</a:t>
            </a:r>
          </a:p>
        </p:txBody>
      </p:sp>
    </p:spTree>
    <p:extLst>
      <p:ext uri="{BB962C8B-B14F-4D97-AF65-F5344CB8AC3E}">
        <p14:creationId xmlns="" xmlns:p14="http://schemas.microsoft.com/office/powerpoint/2010/main" val="29753710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The anal stage</a:t>
            </a:r>
          </a:p>
        </p:txBody>
      </p:sp>
      <p:sp>
        <p:nvSpPr>
          <p:cNvPr id="72707" name="Rectangle 3"/>
          <p:cNvSpPr>
            <a:spLocks noGrp="1" noChangeArrowheads="1"/>
          </p:cNvSpPr>
          <p:nvPr>
            <p:ph type="body" idx="1"/>
          </p:nvPr>
        </p:nvSpPr>
        <p:spPr/>
        <p:txBody>
          <a:bodyPr/>
          <a:lstStyle/>
          <a:p>
            <a:r>
              <a:rPr lang="en-US"/>
              <a:t>Begins at 18 months</a:t>
            </a:r>
          </a:p>
          <a:p>
            <a:r>
              <a:rPr lang="en-US"/>
              <a:t>The child’s natural focus of pleasure is the anus and bodily functions. </a:t>
            </a:r>
          </a:p>
          <a:p>
            <a:r>
              <a:rPr lang="en-US"/>
              <a:t>When the child begins to toilet training. </a:t>
            </a:r>
          </a:p>
          <a:p>
            <a:r>
              <a:rPr lang="en-US"/>
              <a:t>This stage lasts between one and two years of age.</a:t>
            </a:r>
          </a:p>
          <a:p>
            <a:endParaRPr lang="en-US"/>
          </a:p>
          <a:p>
            <a:endParaRPr lang="en-US"/>
          </a:p>
          <a:p>
            <a:endParaRPr lang="en-US"/>
          </a:p>
          <a:p>
            <a:endParaRPr lang="en-US"/>
          </a:p>
          <a:p>
            <a:endParaRPr lang="en-US"/>
          </a:p>
          <a:p>
            <a:endParaRPr lang="en-US"/>
          </a:p>
        </p:txBody>
      </p:sp>
    </p:spTree>
    <p:extLst>
      <p:ext uri="{BB962C8B-B14F-4D97-AF65-F5344CB8AC3E}">
        <p14:creationId xmlns="" xmlns:p14="http://schemas.microsoft.com/office/powerpoint/2010/main" val="21461352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phallic"/>
          <p:cNvPicPr>
            <a:picLocks noChangeAspect="1" noChangeArrowheads="1"/>
          </p:cNvPicPr>
          <p:nvPr/>
        </p:nvPicPr>
        <p:blipFill>
          <a:blip r:embed="rId2" cstate="print"/>
          <a:srcRect/>
          <a:stretch>
            <a:fillRect/>
          </a:stretch>
        </p:blipFill>
        <p:spPr bwMode="auto">
          <a:xfrm>
            <a:off x="2344738" y="1524000"/>
            <a:ext cx="4275137" cy="4724400"/>
          </a:xfrm>
          <a:prstGeom prst="rect">
            <a:avLst/>
          </a:prstGeom>
          <a:noFill/>
        </p:spPr>
      </p:pic>
      <p:sp>
        <p:nvSpPr>
          <p:cNvPr id="75781" name="Text Box 5"/>
          <p:cNvSpPr txBox="1">
            <a:spLocks noChangeArrowheads="1"/>
          </p:cNvSpPr>
          <p:nvPr/>
        </p:nvSpPr>
        <p:spPr bwMode="auto">
          <a:xfrm>
            <a:off x="304800" y="228600"/>
            <a:ext cx="8382000" cy="1098550"/>
          </a:xfrm>
          <a:prstGeom prst="rect">
            <a:avLst/>
          </a:prstGeom>
          <a:noFill/>
          <a:ln w="9525">
            <a:noFill/>
            <a:miter lim="800000"/>
            <a:headEnd/>
            <a:tailEnd/>
          </a:ln>
          <a:effectLst/>
        </p:spPr>
        <p:txBody>
          <a:bodyPr>
            <a:spAutoFit/>
          </a:bodyPr>
          <a:lstStyle/>
          <a:p>
            <a:pPr algn="ctr">
              <a:spcBef>
                <a:spcPct val="50000"/>
              </a:spcBef>
            </a:pPr>
            <a:r>
              <a:rPr lang="en-US" sz="6600"/>
              <a:t>The Phallic Stage </a:t>
            </a:r>
          </a:p>
        </p:txBody>
      </p:sp>
    </p:spTree>
    <p:extLst>
      <p:ext uri="{BB962C8B-B14F-4D97-AF65-F5344CB8AC3E}">
        <p14:creationId xmlns="" xmlns:p14="http://schemas.microsoft.com/office/powerpoint/2010/main" val="848473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style>
          <a:lnRef idx="3">
            <a:schemeClr val="lt1"/>
          </a:lnRef>
          <a:fillRef idx="1">
            <a:schemeClr val="accent1"/>
          </a:fillRef>
          <a:effectRef idx="1">
            <a:schemeClr val="accent1"/>
          </a:effectRef>
          <a:fontRef idx="minor">
            <a:schemeClr val="lt1"/>
          </a:fontRef>
        </p:style>
        <p:txBody>
          <a:bodyPr/>
          <a:lstStyle/>
          <a:p>
            <a:pPr algn="ctr"/>
            <a:r>
              <a:rPr lang="en-US" dirty="0" smtClean="0">
                <a:solidFill>
                  <a:schemeClr val="bg1"/>
                </a:solidFill>
              </a:rPr>
              <a:t>Definition of Psychology</a:t>
            </a:r>
            <a:endParaRPr lang="en-US" dirty="0">
              <a:solidFill>
                <a:schemeClr val="bg1"/>
              </a:solidFill>
            </a:endParaRPr>
          </a:p>
        </p:txBody>
      </p:sp>
      <p:sp>
        <p:nvSpPr>
          <p:cNvPr id="3" name="Content Placeholder 2"/>
          <p:cNvSpPr>
            <a:spLocks noGrp="1"/>
          </p:cNvSpPr>
          <p:nvPr>
            <p:ph idx="1"/>
          </p:nvPr>
        </p:nvSpPr>
        <p:spPr/>
        <p:txBody>
          <a:bodyPr/>
          <a:lstStyle/>
          <a:p>
            <a:r>
              <a:rPr lang="en-US" sz="3200" dirty="0" smtClean="0"/>
              <a:t>The systematic study of </a:t>
            </a:r>
            <a:r>
              <a:rPr lang="en-US" sz="3200" dirty="0" smtClean="0">
                <a:solidFill>
                  <a:schemeClr val="bg1"/>
                </a:solidFill>
              </a:rPr>
              <a:t>Mind</a:t>
            </a:r>
          </a:p>
          <a:p>
            <a:pPr>
              <a:buNone/>
            </a:pPr>
            <a:endParaRPr lang="en-US" sz="3200" dirty="0" smtClean="0"/>
          </a:p>
          <a:p>
            <a:r>
              <a:rPr lang="en-US" sz="3200" dirty="0" smtClean="0"/>
              <a:t>The Science of Human  </a:t>
            </a:r>
            <a:r>
              <a:rPr lang="en-US" sz="3200" dirty="0" err="1" smtClean="0">
                <a:solidFill>
                  <a:srgbClr val="C00000"/>
                </a:solidFill>
              </a:rPr>
              <a:t>Behaviour</a:t>
            </a:r>
            <a:endParaRPr lang="en-US" sz="3200" dirty="0" smtClean="0">
              <a:solidFill>
                <a:srgbClr val="C00000"/>
              </a:solidFill>
            </a:endParaRPr>
          </a:p>
          <a:p>
            <a:pPr>
              <a:buNone/>
            </a:pPr>
            <a:endParaRPr lang="en-US" sz="3200" dirty="0" smtClean="0"/>
          </a:p>
          <a:p>
            <a:r>
              <a:rPr lang="en-US" sz="2800" dirty="0" smtClean="0">
                <a:latin typeface="Arial" pitchFamily="34" charset="0"/>
                <a:cs typeface="Arial" pitchFamily="34" charset="0"/>
              </a:rPr>
              <a:t>Best defined as the science of </a:t>
            </a:r>
            <a:r>
              <a:rPr lang="en-US" sz="2800" dirty="0" err="1" smtClean="0">
                <a:solidFill>
                  <a:srgbClr val="7030A0"/>
                </a:solidFill>
                <a:latin typeface="Arial" pitchFamily="34" charset="0"/>
                <a:cs typeface="Arial" pitchFamily="34" charset="0"/>
              </a:rPr>
              <a:t>Behaviour</a:t>
            </a:r>
            <a:r>
              <a:rPr lang="en-US" sz="2800" dirty="0" smtClean="0">
                <a:solidFill>
                  <a:srgbClr val="00B0F0"/>
                </a:solidFill>
                <a:latin typeface="Arial" pitchFamily="34" charset="0"/>
                <a:cs typeface="Arial" pitchFamily="34" charset="0"/>
              </a:rPr>
              <a:t> </a:t>
            </a:r>
            <a:r>
              <a:rPr lang="en-US" sz="2800" dirty="0" smtClean="0">
                <a:latin typeface="Arial" pitchFamily="34" charset="0"/>
                <a:cs typeface="Arial" pitchFamily="34" charset="0"/>
              </a:rPr>
              <a:t>and </a:t>
            </a:r>
            <a:r>
              <a:rPr lang="en-US" sz="2800" dirty="0" smtClean="0">
                <a:solidFill>
                  <a:srgbClr val="7030A0"/>
                </a:solidFill>
                <a:latin typeface="Arial" pitchFamily="34" charset="0"/>
                <a:cs typeface="Arial" pitchFamily="34" charset="0"/>
              </a:rPr>
              <a:t>cognitive processes</a:t>
            </a:r>
            <a:endParaRPr lang="en-US" sz="2800" dirty="0">
              <a:solidFill>
                <a:srgbClr val="7030A0"/>
              </a:solidFill>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t>The Phallic Stage</a:t>
            </a:r>
          </a:p>
        </p:txBody>
      </p:sp>
      <p:sp>
        <p:nvSpPr>
          <p:cNvPr id="76803" name="Rectangle 3"/>
          <p:cNvSpPr>
            <a:spLocks noGrp="1" noChangeArrowheads="1"/>
          </p:cNvSpPr>
          <p:nvPr>
            <p:ph type="body" idx="1"/>
          </p:nvPr>
        </p:nvSpPr>
        <p:spPr/>
        <p:txBody>
          <a:bodyPr/>
          <a:lstStyle/>
          <a:p>
            <a:r>
              <a:rPr lang="en-US"/>
              <a:t>This stage lasts from three and seven years of age.</a:t>
            </a:r>
          </a:p>
          <a:p>
            <a:r>
              <a:rPr lang="en-US"/>
              <a:t>The focus of pleasure is the genitalia, masturbation is also common during this period.</a:t>
            </a:r>
          </a:p>
          <a:p>
            <a:endParaRPr lang="en-US"/>
          </a:p>
        </p:txBody>
      </p:sp>
    </p:spTree>
    <p:extLst>
      <p:ext uri="{BB962C8B-B14F-4D97-AF65-F5344CB8AC3E}">
        <p14:creationId xmlns="" xmlns:p14="http://schemas.microsoft.com/office/powerpoint/2010/main" val="42085839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7" name="Picture 5" descr="Silhouette Of Kids Playing With A Ball Clip Art">
            <a:hlinkClick r:id="rId2"/>
          </p:cNvPr>
          <p:cNvPicPr>
            <a:picLocks noChangeAspect="1" noChangeArrowheads="1"/>
          </p:cNvPicPr>
          <p:nvPr/>
        </p:nvPicPr>
        <p:blipFill>
          <a:blip r:embed="rId3" cstate="print"/>
          <a:srcRect/>
          <a:stretch>
            <a:fillRect/>
          </a:stretch>
        </p:blipFill>
        <p:spPr bwMode="auto">
          <a:xfrm>
            <a:off x="2286000" y="1506537"/>
            <a:ext cx="4781550" cy="4589463"/>
          </a:xfrm>
          <a:prstGeom prst="rect">
            <a:avLst/>
          </a:prstGeom>
          <a:noFill/>
        </p:spPr>
      </p:pic>
      <p:sp>
        <p:nvSpPr>
          <p:cNvPr id="79878" name="Text Box 6"/>
          <p:cNvSpPr txBox="1">
            <a:spLocks noChangeArrowheads="1"/>
          </p:cNvSpPr>
          <p:nvPr/>
        </p:nvSpPr>
        <p:spPr bwMode="auto">
          <a:xfrm>
            <a:off x="762000" y="228600"/>
            <a:ext cx="7696200" cy="1098550"/>
          </a:xfrm>
          <a:prstGeom prst="rect">
            <a:avLst/>
          </a:prstGeom>
          <a:noFill/>
          <a:ln w="9525">
            <a:noFill/>
            <a:miter lim="800000"/>
            <a:headEnd/>
            <a:tailEnd/>
          </a:ln>
          <a:effectLst/>
        </p:spPr>
        <p:txBody>
          <a:bodyPr>
            <a:spAutoFit/>
          </a:bodyPr>
          <a:lstStyle/>
          <a:p>
            <a:pPr algn="ctr">
              <a:spcBef>
                <a:spcPct val="50000"/>
              </a:spcBef>
            </a:pPr>
            <a:r>
              <a:rPr lang="en-US" sz="6600"/>
              <a:t>The Latency Stage</a:t>
            </a:r>
          </a:p>
        </p:txBody>
      </p:sp>
    </p:spTree>
    <p:extLst>
      <p:ext uri="{BB962C8B-B14F-4D97-AF65-F5344CB8AC3E}">
        <p14:creationId xmlns="" xmlns:p14="http://schemas.microsoft.com/office/powerpoint/2010/main" val="259709866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The Latency Stage</a:t>
            </a:r>
          </a:p>
        </p:txBody>
      </p:sp>
      <p:sp>
        <p:nvSpPr>
          <p:cNvPr id="77827" name="Rectangle 3"/>
          <p:cNvSpPr>
            <a:spLocks noGrp="1" noChangeArrowheads="1"/>
          </p:cNvSpPr>
          <p:nvPr>
            <p:ph type="body" idx="1"/>
          </p:nvPr>
        </p:nvSpPr>
        <p:spPr/>
        <p:txBody>
          <a:bodyPr/>
          <a:lstStyle/>
          <a:p>
            <a:r>
              <a:rPr lang="en-US"/>
              <a:t>This stage lasts between five and seven years old until around puberty. </a:t>
            </a:r>
          </a:p>
          <a:p>
            <a:r>
              <a:rPr lang="en-US"/>
              <a:t>During this stage their earlier focus is repressed.</a:t>
            </a:r>
          </a:p>
          <a:p>
            <a:r>
              <a:rPr lang="en-US"/>
              <a:t>School, athletics, and same sex friendships is the main focus.</a:t>
            </a:r>
          </a:p>
          <a:p>
            <a:pPr>
              <a:buFontTx/>
              <a:buNone/>
            </a:pPr>
            <a:endParaRPr lang="en-US"/>
          </a:p>
        </p:txBody>
      </p:sp>
    </p:spTree>
    <p:extLst>
      <p:ext uri="{BB962C8B-B14F-4D97-AF65-F5344CB8AC3E}">
        <p14:creationId xmlns="" xmlns:p14="http://schemas.microsoft.com/office/powerpoint/2010/main" val="338677942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The Genital Stage</a:t>
            </a:r>
          </a:p>
        </p:txBody>
      </p:sp>
      <p:pic>
        <p:nvPicPr>
          <p:cNvPr id="80901" name="Picture 5" descr="teenagers-saidaonline"/>
          <p:cNvPicPr>
            <a:picLocks noChangeAspect="1" noChangeArrowheads="1"/>
          </p:cNvPicPr>
          <p:nvPr/>
        </p:nvPicPr>
        <p:blipFill>
          <a:blip r:embed="rId2" cstate="print"/>
          <a:srcRect/>
          <a:stretch>
            <a:fillRect/>
          </a:stretch>
        </p:blipFill>
        <p:spPr bwMode="auto">
          <a:xfrm>
            <a:off x="2025650" y="1714500"/>
            <a:ext cx="4094163" cy="4533900"/>
          </a:xfrm>
          <a:prstGeom prst="rect">
            <a:avLst/>
          </a:prstGeom>
          <a:noFill/>
        </p:spPr>
      </p:pic>
    </p:spTree>
    <p:extLst>
      <p:ext uri="{BB962C8B-B14F-4D97-AF65-F5344CB8AC3E}">
        <p14:creationId xmlns="" xmlns:p14="http://schemas.microsoft.com/office/powerpoint/2010/main" val="376404356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The genital Stage</a:t>
            </a:r>
          </a:p>
        </p:txBody>
      </p:sp>
      <p:sp>
        <p:nvSpPr>
          <p:cNvPr id="78851" name="Rectangle 3"/>
          <p:cNvSpPr>
            <a:spLocks noGrp="1" noChangeArrowheads="1"/>
          </p:cNvSpPr>
          <p:nvPr>
            <p:ph type="body" idx="1"/>
          </p:nvPr>
        </p:nvSpPr>
        <p:spPr/>
        <p:txBody>
          <a:bodyPr>
            <a:normAutofit lnSpcReduction="10000"/>
          </a:bodyPr>
          <a:lstStyle/>
          <a:p>
            <a:pPr>
              <a:lnSpc>
                <a:spcPct val="90000"/>
              </a:lnSpc>
            </a:pPr>
            <a:r>
              <a:rPr lang="en-US" dirty="0"/>
              <a:t>This stage begins at puberty and continues through their adolescence.</a:t>
            </a:r>
          </a:p>
          <a:p>
            <a:pPr>
              <a:lnSpc>
                <a:spcPct val="90000"/>
              </a:lnSpc>
            </a:pPr>
            <a:r>
              <a:rPr lang="en-US" dirty="0"/>
              <a:t>Their energy is once again back to being focused on the genitals</a:t>
            </a:r>
          </a:p>
          <a:p>
            <a:pPr>
              <a:lnSpc>
                <a:spcPct val="90000"/>
              </a:lnSpc>
            </a:pPr>
            <a:r>
              <a:rPr lang="en-US" dirty="0"/>
              <a:t>mainly the focus of pleasure is in sexual intercourse.</a:t>
            </a:r>
          </a:p>
          <a:p>
            <a:pPr>
              <a:lnSpc>
                <a:spcPct val="90000"/>
              </a:lnSpc>
            </a:pPr>
            <a:endParaRPr lang="en-US" dirty="0"/>
          </a:p>
          <a:p>
            <a:pPr>
              <a:lnSpc>
                <a:spcPct val="90000"/>
              </a:lnSpc>
            </a:pPr>
            <a:r>
              <a:rPr lang="en-US" dirty="0" smtClean="0">
                <a:hlinkClick r:id="rId2" action="ppaction://hlinkfile"/>
              </a:rPr>
              <a:t>D:\Psychology\Freud's Psychosexual Stages.flv</a:t>
            </a:r>
            <a:endParaRPr lang="en-US" dirty="0"/>
          </a:p>
          <a:p>
            <a:pPr>
              <a:lnSpc>
                <a:spcPct val="90000"/>
              </a:lnSpc>
              <a:buFontTx/>
              <a:buNone/>
            </a:pPr>
            <a:r>
              <a:rPr lang="en-US" dirty="0"/>
              <a:t> </a:t>
            </a:r>
          </a:p>
        </p:txBody>
      </p:sp>
    </p:spTree>
    <p:extLst>
      <p:ext uri="{BB962C8B-B14F-4D97-AF65-F5344CB8AC3E}">
        <p14:creationId xmlns="" xmlns:p14="http://schemas.microsoft.com/office/powerpoint/2010/main" val="397873969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rgbClr val="92D050"/>
                </a:solidFill>
              </a:rPr>
              <a:t>SOCIAL DEVELOPMENT</a:t>
            </a:r>
            <a:r>
              <a:rPr lang="en-US" b="1" dirty="0" smtClean="0">
                <a:solidFill>
                  <a:srgbClr val="FF0000"/>
                </a:solidFill>
              </a:rPr>
              <a:t/>
            </a:r>
            <a:br>
              <a:rPr lang="en-US" b="1" dirty="0" smtClean="0">
                <a:solidFill>
                  <a:srgbClr val="FF0000"/>
                </a:solidFill>
              </a:rPr>
            </a:br>
            <a:endParaRPr lang="en-US" dirty="0">
              <a:solidFill>
                <a:srgbClr val="FF0000"/>
              </a:solidFill>
            </a:endParaRPr>
          </a:p>
        </p:txBody>
      </p:sp>
      <p:pic>
        <p:nvPicPr>
          <p:cNvPr id="4" name="Picture 6" descr="03_erikson"/>
          <p:cNvPicPr>
            <a:picLocks noGrp="1" noChangeAspect="1" noChangeArrowheads="1"/>
          </p:cNvPicPr>
          <p:nvPr>
            <p:ph idx="1"/>
          </p:nvPr>
        </p:nvPicPr>
        <p:blipFill>
          <a:blip r:embed="rId2" cstate="print"/>
          <a:srcRect/>
          <a:stretch>
            <a:fillRect/>
          </a:stretch>
        </p:blipFill>
        <p:spPr bwMode="auto">
          <a:xfrm>
            <a:off x="381000" y="1600200"/>
            <a:ext cx="4305300" cy="4778883"/>
          </a:xfrm>
          <a:prstGeom prst="rect">
            <a:avLst/>
          </a:prstGeom>
          <a:noFill/>
          <a:ln w="9525">
            <a:solidFill>
              <a:schemeClr val="tx1"/>
            </a:solidFill>
            <a:miter lim="800000"/>
            <a:headEnd/>
            <a:tailEnd/>
          </a:ln>
        </p:spPr>
      </p:pic>
      <p:pic>
        <p:nvPicPr>
          <p:cNvPr id="5" name="Picture 4" descr="social-development.jpg"/>
          <p:cNvPicPr>
            <a:picLocks noChangeAspect="1"/>
          </p:cNvPicPr>
          <p:nvPr/>
        </p:nvPicPr>
        <p:blipFill>
          <a:blip r:embed="rId3" cstate="print"/>
          <a:stretch>
            <a:fillRect/>
          </a:stretch>
        </p:blipFill>
        <p:spPr>
          <a:xfrm>
            <a:off x="4876800" y="1600200"/>
            <a:ext cx="4114800" cy="4800600"/>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latin typeface="+mn-lt"/>
              </a:rPr>
              <a:t>Social development</a:t>
            </a:r>
            <a:endParaRPr lang="en-US" b="1" dirty="0">
              <a:latin typeface="+mn-lt"/>
            </a:endParaRPr>
          </a:p>
        </p:txBody>
      </p:sp>
      <p:sp>
        <p:nvSpPr>
          <p:cNvPr id="3" name="Content Placeholder 2"/>
          <p:cNvSpPr>
            <a:spLocks noGrp="1"/>
          </p:cNvSpPr>
          <p:nvPr>
            <p:ph idx="1"/>
          </p:nvPr>
        </p:nvSpPr>
        <p:spPr/>
        <p:txBody>
          <a:bodyPr>
            <a:normAutofit/>
          </a:bodyPr>
          <a:lstStyle/>
          <a:p>
            <a:r>
              <a:rPr lang="en-US" sz="5400" b="1" u="sng" dirty="0" smtClean="0">
                <a:solidFill>
                  <a:srgbClr val="92D050"/>
                </a:solidFill>
                <a:latin typeface="Amudham" pitchFamily="2" charset="0"/>
              </a:rPr>
              <a:t>rKf tsu;r;rp</a:t>
            </a:r>
          </a:p>
          <a:p>
            <a:pPr>
              <a:buNone/>
            </a:pPr>
            <a:r>
              <a:rPr lang="en-US" dirty="0" smtClean="0">
                <a:latin typeface="Amudham" pitchFamily="2" charset="0"/>
              </a:rPr>
              <a:t> </a:t>
            </a:r>
            <a:r>
              <a:rPr lang="en-US" sz="4800" b="1" dirty="0" smtClean="0">
                <a:latin typeface="Amudham" pitchFamily="2" charset="0"/>
              </a:rPr>
              <a:t>rKfj;jpy; gpwUld; ,zf;fkhf gHft[k; rKfj; jpwd;fisa[k; gz;g[fisa[k; fw;W mjw;nfw;g jdJ elj;ijia cUthf;fp bfhs;Sk; bray</a:t>
            </a:r>
            <a:r>
              <a:rPr lang="en-US" sz="4800" dirty="0" smtClean="0">
                <a:latin typeface="Amudham" pitchFamily="2" charset="0"/>
              </a:rPr>
              <a:t>;.</a:t>
            </a:r>
          </a:p>
          <a:p>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Social development</a:t>
            </a:r>
            <a:endParaRPr lang="en-US" dirty="0">
              <a:solidFill>
                <a:srgbClr val="FF0000"/>
              </a:solidFill>
              <a:latin typeface="Amudham" pitchFamily="2" charset="0"/>
            </a:endParaRPr>
          </a:p>
        </p:txBody>
      </p:sp>
      <p:sp>
        <p:nvSpPr>
          <p:cNvPr id="3" name="Content Placeholder 2"/>
          <p:cNvSpPr>
            <a:spLocks noGrp="1"/>
          </p:cNvSpPr>
          <p:nvPr>
            <p:ph idx="1"/>
          </p:nvPr>
        </p:nvSpPr>
        <p:spPr/>
        <p:txBody>
          <a:bodyPr>
            <a:normAutofit/>
          </a:bodyPr>
          <a:lstStyle/>
          <a:p>
            <a:r>
              <a:rPr lang="en-US" sz="4400" b="1" dirty="0" smtClean="0">
                <a:solidFill>
                  <a:srgbClr val="FF0000"/>
                </a:solidFill>
                <a:latin typeface="Amudham" pitchFamily="2" charset="0"/>
              </a:rPr>
              <a:t>gs;sp</a:t>
            </a:r>
            <a:r>
              <a:rPr lang="en-US" sz="4400" b="1" dirty="0" smtClean="0">
                <a:latin typeface="Amudham" pitchFamily="2" charset="0"/>
              </a:rPr>
              <a:t> - gz;ghL rkj;Jtk; ePjp kjr;rhu;gpd;ik kdpjcupik neu;ik kjpg;gspj;jy; gpwu; eyd; mf;fiw</a:t>
            </a:r>
          </a:p>
          <a:p>
            <a:r>
              <a:rPr lang="en-US" sz="4400" b="1" dirty="0" smtClean="0">
                <a:solidFill>
                  <a:srgbClr val="FF0000"/>
                </a:solidFill>
                <a:latin typeface="Amudham" pitchFamily="2" charset="0"/>
              </a:rPr>
              <a:t>rKfk; </a:t>
            </a:r>
            <a:r>
              <a:rPr lang="en-US" sz="4400" b="1" dirty="0" smtClean="0">
                <a:latin typeface="Amudham" pitchFamily="2" charset="0"/>
              </a:rPr>
              <a:t>bghUshjhu jd;ikapy; gHFk; tpjk; kdpj khz;g[fs; cwt[fs;</a:t>
            </a:r>
          </a:p>
          <a:p>
            <a:r>
              <a:rPr lang="en-US" sz="4400" b="1" dirty="0" smtClean="0">
                <a:latin typeface="Amudham" pitchFamily="2" charset="0"/>
              </a:rPr>
              <a:t>rKf czu;t[ </a:t>
            </a:r>
            <a:r>
              <a:rPr lang="en-US" sz="4400" b="1" dirty="0" smtClean="0">
                <a:solidFill>
                  <a:srgbClr val="FF0000"/>
                </a:solidFill>
                <a:latin typeface="Amudham" pitchFamily="2" charset="0"/>
              </a:rPr>
              <a:t>ehk; vd;w czu;t</a:t>
            </a:r>
            <a:r>
              <a:rPr lang="en-US" sz="4400" b="1" dirty="0" smtClean="0">
                <a:latin typeface="Amudham" pitchFamily="2" charset="0"/>
              </a:rPr>
              <a:t>[</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Social development</a:t>
            </a:r>
            <a:endParaRPr lang="en-US" dirty="0">
              <a:solidFill>
                <a:srgbClr val="FF0000"/>
              </a:solidFill>
            </a:endParaRPr>
          </a:p>
        </p:txBody>
      </p:sp>
      <p:sp>
        <p:nvSpPr>
          <p:cNvPr id="3" name="Content Placeholder 2"/>
          <p:cNvSpPr>
            <a:spLocks noGrp="1"/>
          </p:cNvSpPr>
          <p:nvPr>
            <p:ph idx="1"/>
          </p:nvPr>
        </p:nvSpPr>
        <p:spPr>
          <a:xfrm>
            <a:off x="152400" y="1554162"/>
            <a:ext cx="8839200" cy="4999038"/>
          </a:xfrm>
        </p:spPr>
        <p:txBody>
          <a:bodyPr>
            <a:normAutofit/>
          </a:bodyPr>
          <a:lstStyle/>
          <a:p>
            <a:pPr>
              <a:buFont typeface="Wingdings" pitchFamily="2" charset="2"/>
              <a:buChar char="v"/>
            </a:pPr>
            <a:r>
              <a:rPr lang="en-US" sz="5400" dirty="0" smtClean="0">
                <a:solidFill>
                  <a:schemeClr val="tx1"/>
                </a:solidFill>
                <a:latin typeface="Amudham" pitchFamily="2" charset="0"/>
              </a:rPr>
              <a:t>FLk;g cwt[fs; - rnfhju cwt[ </a:t>
            </a:r>
          </a:p>
          <a:p>
            <a:pPr>
              <a:buFont typeface="Wingdings" pitchFamily="2" charset="2"/>
              <a:buChar char="v"/>
            </a:pPr>
            <a:r>
              <a:rPr lang="en-US" sz="5400" dirty="0" smtClean="0">
                <a:solidFill>
                  <a:schemeClr val="tx1"/>
                </a:solidFill>
                <a:latin typeface="Amudham" pitchFamily="2" charset="0"/>
              </a:rPr>
              <a:t>Ra tpku;rdk; - rhu;bgz;zk;</a:t>
            </a:r>
          </a:p>
          <a:p>
            <a:pPr>
              <a:buFont typeface="Wingdings" pitchFamily="2" charset="2"/>
              <a:buChar char="v"/>
            </a:pPr>
            <a:r>
              <a:rPr lang="en-US" sz="5400" dirty="0" smtClean="0">
                <a:solidFill>
                  <a:schemeClr val="tx1"/>
                </a:solidFill>
                <a:latin typeface="Amudham" pitchFamily="2" charset="0"/>
              </a:rPr>
              <a:t>Xg;ghu; FG kw;Wk; tpisahl;L</a:t>
            </a:r>
          </a:p>
          <a:p>
            <a:pPr>
              <a:buFont typeface="Wingdings" pitchFamily="2" charset="2"/>
              <a:buChar char="v"/>
            </a:pPr>
            <a:r>
              <a:rPr lang="en-US" sz="5400" dirty="0" smtClean="0">
                <a:solidFill>
                  <a:schemeClr val="tx1"/>
                </a:solidFill>
                <a:latin typeface="Amudham" pitchFamily="2" charset="0"/>
              </a:rPr>
              <a:t>jd;idawpjy;</a:t>
            </a:r>
            <a:endParaRPr lang="en-US" sz="5400" dirty="0">
              <a:solidFill>
                <a:schemeClr val="tx1"/>
              </a:solidFill>
              <a:latin typeface="Amudham" pitchFamily="2"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WINDOWS\TEMP\~AUT0000.bmp"/>
          <p:cNvPicPr>
            <a:picLocks noChangeAspect="1" noChangeArrowheads="1"/>
          </p:cNvPicPr>
          <p:nvPr/>
        </p:nvPicPr>
        <p:blipFill>
          <a:blip r:embed="rId3" cstate="print"/>
          <a:srcRect/>
          <a:stretch>
            <a:fillRect/>
          </a:stretch>
        </p:blipFill>
        <p:spPr bwMode="auto">
          <a:xfrm>
            <a:off x="3276600" y="2438400"/>
            <a:ext cx="2362200" cy="1981200"/>
          </a:xfrm>
          <a:prstGeom prst="rect">
            <a:avLst/>
          </a:prstGeom>
          <a:noFill/>
          <a:ln w="9525">
            <a:noFill/>
            <a:miter lim="800000"/>
            <a:headEnd/>
            <a:tailEnd/>
          </a:ln>
        </p:spPr>
      </p:pic>
      <p:sp>
        <p:nvSpPr>
          <p:cNvPr id="2051" name="Text Box 3"/>
          <p:cNvSpPr txBox="1">
            <a:spLocks noChangeArrowheads="1"/>
          </p:cNvSpPr>
          <p:nvPr/>
        </p:nvSpPr>
        <p:spPr bwMode="auto">
          <a:xfrm>
            <a:off x="2362200" y="4419600"/>
            <a:ext cx="3962400" cy="274638"/>
          </a:xfrm>
          <a:prstGeom prst="rect">
            <a:avLst/>
          </a:prstGeom>
          <a:noFill/>
          <a:ln w="9525">
            <a:noFill/>
            <a:miter lim="800000"/>
            <a:headEnd/>
            <a:tailEnd/>
          </a:ln>
        </p:spPr>
        <p:txBody>
          <a:bodyPr>
            <a:spAutoFit/>
          </a:bodyPr>
          <a:lstStyle/>
          <a:p>
            <a:pPr>
              <a:spcBef>
                <a:spcPct val="50000"/>
              </a:spcBef>
            </a:pPr>
            <a:r>
              <a:rPr lang="en-US" sz="1200" b="1">
                <a:latin typeface="Tahoma" charset="0"/>
                <a:cs typeface="Tahoma" charset="0"/>
              </a:rPr>
              <a:t>      Born in Frankfurt, Germany in June 15, 1902</a:t>
            </a:r>
            <a:r>
              <a:rPr lang="en-US" sz="1200" b="1"/>
              <a:t> </a:t>
            </a:r>
          </a:p>
        </p:txBody>
      </p:sp>
      <p:sp>
        <p:nvSpPr>
          <p:cNvPr id="2052" name="Text Box 4"/>
          <p:cNvSpPr txBox="1">
            <a:spLocks noChangeArrowheads="1"/>
          </p:cNvSpPr>
          <p:nvPr/>
        </p:nvSpPr>
        <p:spPr bwMode="auto">
          <a:xfrm>
            <a:off x="3048000" y="1828800"/>
            <a:ext cx="2819400" cy="549275"/>
          </a:xfrm>
          <a:prstGeom prst="rect">
            <a:avLst/>
          </a:prstGeom>
          <a:noFill/>
          <a:ln w="9525">
            <a:noFill/>
            <a:miter lim="800000"/>
            <a:headEnd/>
            <a:tailEnd/>
          </a:ln>
        </p:spPr>
        <p:txBody>
          <a:bodyPr>
            <a:spAutoFit/>
          </a:bodyPr>
          <a:lstStyle/>
          <a:p>
            <a:pPr algn="ctr">
              <a:spcBef>
                <a:spcPct val="50000"/>
              </a:spcBef>
            </a:pPr>
            <a:r>
              <a:rPr lang="en-US" sz="1500" b="1" dirty="0">
                <a:latin typeface="Tahoma" charset="0"/>
              </a:rPr>
              <a:t>   </a:t>
            </a:r>
            <a:r>
              <a:rPr lang="en-US" sz="1500" b="1" dirty="0">
                <a:solidFill>
                  <a:srgbClr val="FF0000"/>
                </a:solidFill>
                <a:latin typeface="Tahoma" charset="0"/>
              </a:rPr>
              <a:t>Known as the Father of Psychosocial Development</a:t>
            </a:r>
          </a:p>
        </p:txBody>
      </p:sp>
      <p:sp>
        <p:nvSpPr>
          <p:cNvPr id="2054" name="Text Box 6"/>
          <p:cNvSpPr txBox="1">
            <a:spLocks noChangeArrowheads="1"/>
          </p:cNvSpPr>
          <p:nvPr/>
        </p:nvSpPr>
        <p:spPr bwMode="auto">
          <a:xfrm>
            <a:off x="152400" y="228600"/>
            <a:ext cx="8991600" cy="1920875"/>
          </a:xfrm>
          <a:prstGeom prst="rect">
            <a:avLst/>
          </a:prstGeom>
          <a:noFill/>
          <a:ln w="9525">
            <a:noFill/>
            <a:miter lim="800000"/>
            <a:headEnd/>
            <a:tailEnd/>
          </a:ln>
        </p:spPr>
        <p:txBody>
          <a:bodyPr>
            <a:spAutoFit/>
          </a:bodyPr>
          <a:lstStyle/>
          <a:p>
            <a:pPr algn="ctr">
              <a:spcBef>
                <a:spcPct val="50000"/>
              </a:spcBef>
            </a:pPr>
            <a:r>
              <a:rPr lang="en-US" sz="2000" dirty="0">
                <a:latin typeface="Arial Black" pitchFamily="34" charset="0"/>
                <a:cs typeface="Tahoma" charset="0"/>
              </a:rPr>
              <a:t>Erikson was of mixed Danish and Jewish parentage. After his parents' divorce, he had no contact with his father.</a:t>
            </a:r>
          </a:p>
          <a:p>
            <a:pPr algn="ctr">
              <a:spcBef>
                <a:spcPct val="50000"/>
              </a:spcBef>
            </a:pPr>
            <a:r>
              <a:rPr lang="en-US" sz="2000" dirty="0">
                <a:latin typeface="Arial Black" pitchFamily="34" charset="0"/>
                <a:cs typeface="Tahoma" charset="0"/>
              </a:rPr>
              <a:t> After completing his education, he wandered around Europe, unsure of what career to follow.</a:t>
            </a:r>
            <a:endParaRPr lang="en-US" sz="2000" dirty="0">
              <a:latin typeface="Arial Black" pitchFamily="34" charset="0"/>
              <a:cs typeface="Times New Roman" charset="0"/>
            </a:endParaRPr>
          </a:p>
          <a:p>
            <a:pPr>
              <a:spcBef>
                <a:spcPct val="50000"/>
              </a:spcBef>
            </a:pPr>
            <a:endParaRPr lang="en-US" sz="2000" dirty="0">
              <a:latin typeface="Arial Black" pitchFamily="34" charset="0"/>
            </a:endParaRPr>
          </a:p>
        </p:txBody>
      </p:sp>
      <p:pic>
        <p:nvPicPr>
          <p:cNvPr id="2055" name="Picture 7" descr="C:\WINDOWS\TEMP\~im0006.bmp"/>
          <p:cNvPicPr>
            <a:picLocks noChangeAspect="1" noChangeArrowheads="1"/>
          </p:cNvPicPr>
          <p:nvPr/>
        </p:nvPicPr>
        <p:blipFill>
          <a:blip r:embed="rId4" cstate="print"/>
          <a:srcRect/>
          <a:stretch>
            <a:fillRect/>
          </a:stretch>
        </p:blipFill>
        <p:spPr bwMode="auto">
          <a:xfrm>
            <a:off x="0" y="1676399"/>
            <a:ext cx="2667000" cy="5096933"/>
          </a:xfrm>
          <a:prstGeom prst="rect">
            <a:avLst/>
          </a:prstGeom>
          <a:noFill/>
          <a:ln w="9525">
            <a:noFill/>
            <a:miter lim="800000"/>
            <a:headEnd/>
            <a:tailEnd/>
          </a:ln>
        </p:spPr>
      </p:pic>
      <p:sp>
        <p:nvSpPr>
          <p:cNvPr id="2056" name="Text Box 8"/>
          <p:cNvSpPr txBox="1">
            <a:spLocks noChangeArrowheads="1"/>
          </p:cNvSpPr>
          <p:nvPr/>
        </p:nvSpPr>
        <p:spPr bwMode="auto">
          <a:xfrm>
            <a:off x="0" y="1905000"/>
            <a:ext cx="2667000" cy="4093428"/>
          </a:xfrm>
          <a:prstGeom prst="rect">
            <a:avLst/>
          </a:prstGeom>
          <a:noFill/>
          <a:ln w="9525">
            <a:noFill/>
            <a:miter lim="800000"/>
            <a:headEnd/>
            <a:tailEnd/>
          </a:ln>
        </p:spPr>
        <p:txBody>
          <a:bodyPr wrap="square">
            <a:spAutoFit/>
          </a:bodyPr>
          <a:lstStyle/>
          <a:p>
            <a:pPr algn="ctr">
              <a:spcBef>
                <a:spcPct val="50000"/>
              </a:spcBef>
            </a:pPr>
            <a:r>
              <a:rPr lang="en-US" sz="2000" dirty="0">
                <a:solidFill>
                  <a:srgbClr val="FF0000"/>
                </a:solidFill>
                <a:latin typeface="Arial Black" pitchFamily="34" charset="0"/>
                <a:cs typeface="Tahoma" charset="0"/>
              </a:rPr>
              <a:t>He tried painting and wood carving and accepted an offer to teach art at a private school in Vienna for children whose parents were undergoing analysis at Freud's Psychoanalitic Insititute. </a:t>
            </a:r>
          </a:p>
        </p:txBody>
      </p:sp>
      <p:sp>
        <p:nvSpPr>
          <p:cNvPr id="2059" name="Text Box 11"/>
          <p:cNvSpPr txBox="1">
            <a:spLocks noChangeArrowheads="1"/>
          </p:cNvSpPr>
          <p:nvPr/>
        </p:nvSpPr>
        <p:spPr bwMode="auto">
          <a:xfrm>
            <a:off x="6324600" y="2133600"/>
            <a:ext cx="2209800" cy="2286000"/>
          </a:xfrm>
          <a:prstGeom prst="rect">
            <a:avLst/>
          </a:prstGeom>
          <a:noFill/>
          <a:ln w="9525">
            <a:noFill/>
            <a:miter lim="800000"/>
            <a:headEnd/>
            <a:tailEnd/>
          </a:ln>
        </p:spPr>
        <p:txBody>
          <a:bodyPr>
            <a:spAutoFit/>
          </a:bodyPr>
          <a:lstStyle/>
          <a:p>
            <a:pPr>
              <a:spcBef>
                <a:spcPct val="50000"/>
              </a:spcBef>
            </a:pPr>
            <a:r>
              <a:rPr lang="en-US" sz="2000">
                <a:latin typeface="Arial Black" pitchFamily="34" charset="0"/>
                <a:cs typeface="Tahoma" charset="0"/>
              </a:rPr>
              <a:t>When he came to America, he needed to redefine his identity as an immigrant.</a:t>
            </a:r>
            <a:r>
              <a:rPr lang="en-US" i="1"/>
              <a:t> </a:t>
            </a:r>
          </a:p>
        </p:txBody>
      </p:sp>
      <p:sp>
        <p:nvSpPr>
          <p:cNvPr id="2061" name="Text Box 13"/>
          <p:cNvSpPr txBox="1">
            <a:spLocks noChangeArrowheads="1"/>
          </p:cNvSpPr>
          <p:nvPr/>
        </p:nvSpPr>
        <p:spPr bwMode="auto">
          <a:xfrm>
            <a:off x="3048000" y="5334000"/>
            <a:ext cx="4267200" cy="1054100"/>
          </a:xfrm>
          <a:prstGeom prst="rect">
            <a:avLst/>
          </a:prstGeom>
          <a:noFill/>
          <a:ln w="9525">
            <a:noFill/>
            <a:miter lim="800000"/>
            <a:headEnd/>
            <a:tailEnd/>
          </a:ln>
        </p:spPr>
        <p:txBody>
          <a:bodyPr>
            <a:spAutoFit/>
          </a:bodyPr>
          <a:lstStyle/>
          <a:p>
            <a:pPr algn="ctr">
              <a:spcBef>
                <a:spcPct val="50000"/>
              </a:spcBef>
            </a:pPr>
            <a:r>
              <a:rPr lang="en-US" sz="1800" b="1">
                <a:latin typeface="Tahoma" charset="0"/>
                <a:cs typeface="Tahoma" charset="0"/>
              </a:rPr>
              <a:t>He concluded that the quest for identity is the major theme in life.</a:t>
            </a:r>
            <a:r>
              <a:rPr lang="en-US" sz="1800" i="1">
                <a:latin typeface="Tahoma" charset="0"/>
                <a:cs typeface="Tahoma" charset="0"/>
              </a:rPr>
              <a:t> </a:t>
            </a:r>
            <a:endParaRPr lang="en-US" sz="1800" i="1">
              <a:cs typeface="Times New Roman" charset="0"/>
            </a:endParaRPr>
          </a:p>
          <a:p>
            <a:pPr algn="ctr">
              <a:spcBef>
                <a:spcPct val="50000"/>
              </a:spcBef>
            </a:pPr>
            <a:endParaRPr lang="en-US" sz="18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Effect transition="in" filter="box(out)">
                                      <p:cBhvr>
                                        <p:cTn id="12" dur="500"/>
                                        <p:tgtEl>
                                          <p:spTgt spid="205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052">
                                            <p:txEl>
                                              <p:pRg st="0" end="0"/>
                                            </p:txEl>
                                          </p:spTgt>
                                        </p:tgtEl>
                                        <p:attrNameLst>
                                          <p:attrName>style.visibility</p:attrName>
                                        </p:attrNameLst>
                                      </p:cBhvr>
                                      <p:to>
                                        <p:strVal val="visible"/>
                                      </p:to>
                                    </p:set>
                                    <p:anim calcmode="lin" valueType="num">
                                      <p:cBhvr additive="base">
                                        <p:cTn id="17" dur="500" fill="hold"/>
                                        <p:tgtEl>
                                          <p:spTgt spid="205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5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type="wd">
                                    <p:tmPct val="100000"/>
                                  </p:iterate>
                                  <p:childTnLst>
                                    <p:set>
                                      <p:cBhvr>
                                        <p:cTn id="22" dur="1" fill="hold">
                                          <p:stCondLst>
                                            <p:cond delay="0"/>
                                          </p:stCondLst>
                                        </p:cTn>
                                        <p:tgtEl>
                                          <p:spTgt spid="2054">
                                            <p:txEl>
                                              <p:pRg st="0" end="0"/>
                                            </p:txEl>
                                          </p:spTgt>
                                        </p:tgtEl>
                                        <p:attrNameLst>
                                          <p:attrName>style.visibility</p:attrName>
                                        </p:attrNameLst>
                                      </p:cBhvr>
                                      <p:to>
                                        <p:strVal val="visible"/>
                                      </p:to>
                                    </p:set>
                                    <p:anim calcmode="lin" valueType="num">
                                      <p:cBhvr additive="base">
                                        <p:cTn id="23" dur="300" fill="hold"/>
                                        <p:tgtEl>
                                          <p:spTgt spid="2054">
                                            <p:txEl>
                                              <p:pRg st="0" end="0"/>
                                            </p:txEl>
                                          </p:spTgt>
                                        </p:tgtEl>
                                        <p:attrNameLst>
                                          <p:attrName>ppt_x</p:attrName>
                                        </p:attrNameLst>
                                      </p:cBhvr>
                                      <p:tavLst>
                                        <p:tav tm="0">
                                          <p:val>
                                            <p:strVal val="#ppt_x"/>
                                          </p:val>
                                        </p:tav>
                                        <p:tav tm="100000">
                                          <p:val>
                                            <p:strVal val="#ppt_x"/>
                                          </p:val>
                                        </p:tav>
                                      </p:tavLst>
                                    </p:anim>
                                    <p:anim calcmode="lin" valueType="num">
                                      <p:cBhvr additive="base">
                                        <p:cTn id="24" dur="300" fill="hold"/>
                                        <p:tgtEl>
                                          <p:spTgt spid="20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2054">
                                            <p:txEl>
                                              <p:pRg st="1" end="1"/>
                                            </p:txEl>
                                          </p:spTgt>
                                        </p:tgtEl>
                                        <p:attrNameLst>
                                          <p:attrName>style.visibility</p:attrName>
                                        </p:attrNameLst>
                                      </p:cBhvr>
                                      <p:to>
                                        <p:strVal val="visible"/>
                                      </p:to>
                                    </p:set>
                                    <p:anim calcmode="lin" valueType="num">
                                      <p:cBhvr additive="base">
                                        <p:cTn id="29" dur="300" fill="hold"/>
                                        <p:tgtEl>
                                          <p:spTgt spid="2054">
                                            <p:txEl>
                                              <p:pRg st="1" end="1"/>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205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dissolve">
                                      <p:cBhvr>
                                        <p:cTn id="35" dur="500"/>
                                        <p:tgtEl>
                                          <p:spTgt spid="20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iterate type="wd">
                                    <p:tmPct val="100000"/>
                                  </p:iterate>
                                  <p:childTnLst>
                                    <p:set>
                                      <p:cBhvr>
                                        <p:cTn id="39" dur="1" fill="hold">
                                          <p:stCondLst>
                                            <p:cond delay="0"/>
                                          </p:stCondLst>
                                        </p:cTn>
                                        <p:tgtEl>
                                          <p:spTgt spid="2056">
                                            <p:txEl>
                                              <p:pRg st="0" end="0"/>
                                            </p:txEl>
                                          </p:spTgt>
                                        </p:tgtEl>
                                        <p:attrNameLst>
                                          <p:attrName>style.visibility</p:attrName>
                                        </p:attrNameLst>
                                      </p:cBhvr>
                                      <p:to>
                                        <p:strVal val="visible"/>
                                      </p:to>
                                    </p:set>
                                    <p:anim calcmode="lin" valueType="num">
                                      <p:cBhvr additive="base">
                                        <p:cTn id="40" dur="300" fill="hold"/>
                                        <p:tgtEl>
                                          <p:spTgt spid="2056">
                                            <p:txEl>
                                              <p:pRg st="0" end="0"/>
                                            </p:txEl>
                                          </p:spTgt>
                                        </p:tgtEl>
                                        <p:attrNameLst>
                                          <p:attrName>ppt_x</p:attrName>
                                        </p:attrNameLst>
                                      </p:cBhvr>
                                      <p:tavLst>
                                        <p:tav tm="0">
                                          <p:val>
                                            <p:strVal val="#ppt_x"/>
                                          </p:val>
                                        </p:tav>
                                        <p:tav tm="100000">
                                          <p:val>
                                            <p:strVal val="#ppt_x"/>
                                          </p:val>
                                        </p:tav>
                                      </p:tavLst>
                                    </p:anim>
                                    <p:anim calcmode="lin" valueType="num">
                                      <p:cBhvr additive="base">
                                        <p:cTn id="41" dur="300" fill="hold"/>
                                        <p:tgtEl>
                                          <p:spTgt spid="205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059">
                                            <p:txEl>
                                              <p:pRg st="0" end="0"/>
                                            </p:txEl>
                                          </p:spTgt>
                                        </p:tgtEl>
                                        <p:attrNameLst>
                                          <p:attrName>style.visibility</p:attrName>
                                        </p:attrNameLst>
                                      </p:cBhvr>
                                      <p:to>
                                        <p:strVal val="visible"/>
                                      </p:to>
                                    </p:set>
                                    <p:animEffect transition="in" filter="dissolve">
                                      <p:cBhvr>
                                        <p:cTn id="46" dur="500"/>
                                        <p:tgtEl>
                                          <p:spTgt spid="205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2061">
                                            <p:txEl>
                                              <p:pRg st="0" end="0"/>
                                            </p:txEl>
                                          </p:spTgt>
                                        </p:tgtEl>
                                        <p:attrNameLst>
                                          <p:attrName>style.visibility</p:attrName>
                                        </p:attrNameLst>
                                      </p:cBhvr>
                                      <p:to>
                                        <p:strVal val="visible"/>
                                      </p:to>
                                    </p:set>
                                    <p:anim calcmode="lin" valueType="num">
                                      <p:cBhvr additive="base">
                                        <p:cTn id="51" dur="500" fill="hold"/>
                                        <p:tgtEl>
                                          <p:spTgt spid="2061">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06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utoUpdateAnimBg="0"/>
      <p:bldP spid="2052" grpId="0" build="p" autoUpdateAnimBg="0"/>
      <p:bldP spid="2054" grpId="0" build="p" autoUpdateAnimBg="0"/>
      <p:bldP spid="2056" grpId="0" build="p" autoUpdateAnimBg="0"/>
      <p:bldP spid="2059" grpId="0" build="p" autoUpdateAnimBg="0"/>
      <p:bldP spid="2061"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838200"/>
          </a:xfrm>
        </p:spPr>
        <p:style>
          <a:lnRef idx="3">
            <a:schemeClr val="lt1"/>
          </a:lnRef>
          <a:fillRef idx="1">
            <a:schemeClr val="accent6"/>
          </a:fillRef>
          <a:effectRef idx="1">
            <a:schemeClr val="accent6"/>
          </a:effectRef>
          <a:fontRef idx="minor">
            <a:schemeClr val="lt1"/>
          </a:fontRef>
        </p:style>
        <p:txBody>
          <a:bodyPr/>
          <a:lstStyle/>
          <a:p>
            <a:pPr algn="ctr"/>
            <a:r>
              <a:rPr lang="en-US" sz="3600" dirty="0" smtClean="0">
                <a:solidFill>
                  <a:schemeClr val="tx2">
                    <a:lumMod val="60000"/>
                    <a:lumOff val="40000"/>
                  </a:schemeClr>
                </a:solidFill>
              </a:rPr>
              <a:t>BRANCHES OF PSYCHOLOGY</a:t>
            </a:r>
            <a:endParaRPr lang="en-US" sz="3600" dirty="0">
              <a:solidFill>
                <a:schemeClr val="tx2">
                  <a:lumMod val="60000"/>
                  <a:lumOff val="40000"/>
                </a:schemeClr>
              </a:solidFill>
            </a:endParaRPr>
          </a:p>
        </p:txBody>
      </p:sp>
      <p:sp>
        <p:nvSpPr>
          <p:cNvPr id="3" name="Content Placeholder 2"/>
          <p:cNvSpPr>
            <a:spLocks noGrp="1"/>
          </p:cNvSpPr>
          <p:nvPr>
            <p:ph sz="half" idx="1"/>
          </p:nvPr>
        </p:nvSpPr>
        <p:spPr>
          <a:xfrm>
            <a:off x="457200" y="1981200"/>
            <a:ext cx="4038600" cy="4114800"/>
          </a:xfrm>
        </p:spPr>
        <p:txBody>
          <a:bodyPr>
            <a:normAutofit lnSpcReduction="10000"/>
          </a:bodyPr>
          <a:lstStyle/>
          <a:p>
            <a:r>
              <a:rPr lang="en-US" b="1" dirty="0" smtClean="0">
                <a:solidFill>
                  <a:schemeClr val="accent2"/>
                </a:solidFill>
              </a:rPr>
              <a:t>General Psychology </a:t>
            </a:r>
            <a:r>
              <a:rPr lang="en-US" dirty="0" smtClean="0"/>
              <a:t>– explains the underlying </a:t>
            </a:r>
            <a:r>
              <a:rPr lang="en-US" dirty="0" smtClean="0">
                <a:solidFill>
                  <a:schemeClr val="bg1"/>
                </a:solidFill>
              </a:rPr>
              <a:t>principles of human behavior</a:t>
            </a:r>
          </a:p>
          <a:p>
            <a:r>
              <a:rPr lang="en-US" dirty="0" smtClean="0"/>
              <a:t>study </a:t>
            </a:r>
            <a:r>
              <a:rPr lang="en-US" dirty="0" smtClean="0">
                <a:solidFill>
                  <a:schemeClr val="bg1"/>
                </a:solidFill>
              </a:rPr>
              <a:t>of how and why people behave</a:t>
            </a:r>
            <a:r>
              <a:rPr lang="en-US" dirty="0" smtClean="0"/>
              <a:t> this way or that way</a:t>
            </a:r>
          </a:p>
          <a:p>
            <a:r>
              <a:rPr lang="en-US" dirty="0" smtClean="0">
                <a:solidFill>
                  <a:srgbClr val="00B0F0"/>
                </a:solidFill>
              </a:rPr>
              <a:t>Structural and functional</a:t>
            </a:r>
            <a:r>
              <a:rPr lang="en-US" dirty="0" smtClean="0"/>
              <a:t> mechanisms of the human body</a:t>
            </a:r>
          </a:p>
          <a:p>
            <a:endParaRPr lang="en-US" dirty="0"/>
          </a:p>
        </p:txBody>
      </p:sp>
      <p:pic>
        <p:nvPicPr>
          <p:cNvPr id="5" name="Content Placeholder 4" descr="Psychology.gif"/>
          <p:cNvPicPr>
            <a:picLocks noGrp="1" noChangeAspect="1"/>
          </p:cNvPicPr>
          <p:nvPr>
            <p:ph sz="half" idx="2"/>
          </p:nvPr>
        </p:nvPicPr>
        <p:blipFill>
          <a:blip r:embed="rId2" cstate="print"/>
          <a:stretch>
            <a:fillRect/>
          </a:stretch>
        </p:blipFill>
        <p:spPr>
          <a:xfrm>
            <a:off x="4742008" y="1981200"/>
            <a:ext cx="4401992" cy="3810000"/>
          </a:xfrm>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u="sng" dirty="0" smtClean="0">
                <a:solidFill>
                  <a:srgbClr val="FFFF00"/>
                </a:solidFill>
              </a:rPr>
              <a:t>Erik Erikson’s Eight Stages of Human Development</a:t>
            </a:r>
            <a:endParaRPr lang="en-US" sz="2400" b="1" u="sng" dirty="0">
              <a:solidFill>
                <a:srgbClr val="FFFF00"/>
              </a:solidFill>
            </a:endParaRPr>
          </a:p>
        </p:txBody>
      </p:sp>
      <p:grpSp>
        <p:nvGrpSpPr>
          <p:cNvPr id="3" name="Content Placeholder 3"/>
          <p:cNvGrpSpPr>
            <a:grpSpLocks noGrp="1"/>
          </p:cNvGrpSpPr>
          <p:nvPr/>
        </p:nvGrpSpPr>
        <p:grpSpPr bwMode="auto">
          <a:xfrm>
            <a:off x="228600" y="1295400"/>
            <a:ext cx="8763000" cy="5562600"/>
            <a:chOff x="144" y="1536"/>
            <a:chExt cx="4848" cy="2304"/>
          </a:xfrm>
        </p:grpSpPr>
        <p:sp>
          <p:nvSpPr>
            <p:cNvPr id="5" name="Rectangle 4"/>
            <p:cNvSpPr>
              <a:spLocks noChangeArrowheads="1"/>
            </p:cNvSpPr>
            <p:nvPr/>
          </p:nvSpPr>
          <p:spPr bwMode="auto">
            <a:xfrm>
              <a:off x="144" y="3552"/>
              <a:ext cx="4848" cy="288"/>
            </a:xfrm>
            <a:prstGeom prst="rect">
              <a:avLst/>
            </a:prstGeom>
            <a:solidFill>
              <a:schemeClr val="accent1"/>
            </a:solidFill>
            <a:ln w="9525">
              <a:solidFill>
                <a:schemeClr val="tx1"/>
              </a:solidFill>
              <a:miter lim="800000"/>
              <a:headEnd/>
              <a:tailEnd/>
            </a:ln>
          </p:spPr>
          <p:txBody>
            <a:bodyPr wrap="none" anchor="ctr"/>
            <a:lstStyle/>
            <a:p>
              <a:pPr eaLnBrk="0" hangingPunct="0">
                <a:spcBef>
                  <a:spcPct val="20000"/>
                </a:spcBef>
                <a:buSzPct val="80000"/>
              </a:pPr>
              <a:r>
                <a:rPr lang="en-US" sz="2400" dirty="0">
                  <a:latin typeface="Arial" charset="0"/>
                </a:rPr>
                <a:t>1 - Trust vs. </a:t>
              </a:r>
              <a:r>
                <a:rPr lang="en-US" sz="2400" dirty="0" smtClean="0">
                  <a:latin typeface="Arial" charset="0"/>
                </a:rPr>
                <a:t>mistrust </a:t>
              </a:r>
              <a:r>
                <a:rPr lang="en-US" sz="2400" b="1" dirty="0" smtClean="0">
                  <a:solidFill>
                    <a:srgbClr val="FF0000"/>
                  </a:solidFill>
                  <a:latin typeface="Amudham" pitchFamily="2" charset="0"/>
                </a:rPr>
                <a:t>ek;gpf;if -mtek;gpf;if</a:t>
              </a:r>
              <a:endParaRPr lang="en-US" sz="2400" b="1" dirty="0">
                <a:solidFill>
                  <a:srgbClr val="FF0000"/>
                </a:solidFill>
                <a:latin typeface="Arial" charset="0"/>
              </a:endParaRPr>
            </a:p>
          </p:txBody>
        </p:sp>
        <p:sp>
          <p:nvSpPr>
            <p:cNvPr id="6" name="Rectangle 5"/>
            <p:cNvSpPr>
              <a:spLocks noChangeArrowheads="1"/>
            </p:cNvSpPr>
            <p:nvPr/>
          </p:nvSpPr>
          <p:spPr bwMode="auto">
            <a:xfrm>
              <a:off x="528" y="3264"/>
              <a:ext cx="4464" cy="288"/>
            </a:xfrm>
            <a:prstGeom prst="rect">
              <a:avLst/>
            </a:prstGeom>
            <a:solidFill>
              <a:schemeClr val="accent1"/>
            </a:solidFill>
            <a:ln w="9525">
              <a:solidFill>
                <a:schemeClr val="tx1"/>
              </a:solidFill>
              <a:miter lim="800000"/>
              <a:headEnd/>
              <a:tailEnd/>
            </a:ln>
          </p:spPr>
          <p:txBody>
            <a:bodyPr wrap="none" anchor="ctr"/>
            <a:lstStyle/>
            <a:p>
              <a:pPr eaLnBrk="0" hangingPunct="0">
                <a:spcBef>
                  <a:spcPct val="20000"/>
                </a:spcBef>
                <a:buSzPct val="80000"/>
              </a:pPr>
              <a:r>
                <a:rPr lang="en-US" sz="2400" dirty="0">
                  <a:latin typeface="Arial" charset="0"/>
                </a:rPr>
                <a:t>2 - Autonomy vs. shame and </a:t>
              </a:r>
              <a:r>
                <a:rPr lang="en-US" sz="2400" dirty="0" smtClean="0">
                  <a:latin typeface="Arial" charset="0"/>
                </a:rPr>
                <a:t>doubt </a:t>
              </a:r>
              <a:r>
                <a:rPr lang="en-US" sz="2400" b="1" dirty="0" smtClean="0">
                  <a:solidFill>
                    <a:srgbClr val="FF0000"/>
                  </a:solidFill>
                  <a:latin typeface="Amudham" pitchFamily="2" charset="0"/>
                </a:rPr>
                <a:t>jd;dhl;rp -btl;fk; re;njfk</a:t>
              </a:r>
              <a:r>
                <a:rPr lang="en-US" sz="2400" dirty="0" smtClean="0">
                  <a:latin typeface="Amudham" pitchFamily="2" charset="0"/>
                </a:rPr>
                <a:t>;</a:t>
              </a:r>
              <a:endParaRPr lang="en-US" sz="2400" dirty="0">
                <a:latin typeface="Arial" charset="0"/>
              </a:endParaRPr>
            </a:p>
          </p:txBody>
        </p:sp>
        <p:sp>
          <p:nvSpPr>
            <p:cNvPr id="7" name="Rectangle 6"/>
            <p:cNvSpPr>
              <a:spLocks noChangeArrowheads="1"/>
            </p:cNvSpPr>
            <p:nvPr/>
          </p:nvSpPr>
          <p:spPr bwMode="auto">
            <a:xfrm>
              <a:off x="864" y="2976"/>
              <a:ext cx="4128" cy="288"/>
            </a:xfrm>
            <a:prstGeom prst="rect">
              <a:avLst/>
            </a:prstGeom>
            <a:solidFill>
              <a:schemeClr val="accent1"/>
            </a:solidFill>
            <a:ln w="9525">
              <a:solidFill>
                <a:schemeClr val="tx1"/>
              </a:solidFill>
              <a:miter lim="800000"/>
              <a:headEnd/>
              <a:tailEnd/>
            </a:ln>
          </p:spPr>
          <p:txBody>
            <a:bodyPr wrap="none" anchor="ctr"/>
            <a:lstStyle/>
            <a:p>
              <a:pPr eaLnBrk="0" hangingPunct="0">
                <a:spcBef>
                  <a:spcPct val="20000"/>
                </a:spcBef>
                <a:buSzPct val="80000"/>
              </a:pPr>
              <a:r>
                <a:rPr lang="en-US" sz="2400" dirty="0">
                  <a:latin typeface="Arial" charset="0"/>
                </a:rPr>
                <a:t>3 - Initiative vs. </a:t>
              </a:r>
              <a:r>
                <a:rPr lang="en-US" sz="2400" dirty="0" smtClean="0">
                  <a:latin typeface="Arial" charset="0"/>
                </a:rPr>
                <a:t>guilt </a:t>
              </a:r>
              <a:r>
                <a:rPr lang="en-US" sz="2400" b="1" dirty="0" smtClean="0">
                  <a:solidFill>
                    <a:srgbClr val="FF0000"/>
                  </a:solidFill>
                  <a:latin typeface="Amudham" pitchFamily="2" charset="0"/>
                </a:rPr>
                <a:t>jhd;fw;wy; -Fw;wczu;t[</a:t>
              </a:r>
              <a:endParaRPr lang="en-US" sz="2400" b="1" dirty="0">
                <a:solidFill>
                  <a:srgbClr val="FF0000"/>
                </a:solidFill>
                <a:latin typeface="Arial" charset="0"/>
              </a:endParaRPr>
            </a:p>
          </p:txBody>
        </p:sp>
        <p:sp>
          <p:nvSpPr>
            <p:cNvPr id="8" name="Rectangle 7"/>
            <p:cNvSpPr>
              <a:spLocks noChangeArrowheads="1"/>
            </p:cNvSpPr>
            <p:nvPr/>
          </p:nvSpPr>
          <p:spPr bwMode="auto">
            <a:xfrm>
              <a:off x="1200" y="2688"/>
              <a:ext cx="3792" cy="288"/>
            </a:xfrm>
            <a:prstGeom prst="rect">
              <a:avLst/>
            </a:prstGeom>
            <a:solidFill>
              <a:schemeClr val="accent1"/>
            </a:solidFill>
            <a:ln w="9525">
              <a:solidFill>
                <a:schemeClr val="tx1"/>
              </a:solidFill>
              <a:miter lim="800000"/>
              <a:headEnd/>
              <a:tailEnd/>
            </a:ln>
          </p:spPr>
          <p:txBody>
            <a:bodyPr wrap="none" anchor="ctr"/>
            <a:lstStyle/>
            <a:p>
              <a:pPr eaLnBrk="0" hangingPunct="0">
                <a:spcBef>
                  <a:spcPct val="20000"/>
                </a:spcBef>
                <a:buSzPct val="80000"/>
              </a:pPr>
              <a:r>
                <a:rPr lang="en-US" sz="2400" dirty="0">
                  <a:latin typeface="Arial" charset="0"/>
                </a:rPr>
                <a:t>4 - Industry vs. </a:t>
              </a:r>
              <a:r>
                <a:rPr lang="en-US" sz="2400" dirty="0" smtClean="0">
                  <a:latin typeface="Arial" charset="0"/>
                </a:rPr>
                <a:t>inferiority </a:t>
              </a:r>
              <a:r>
                <a:rPr lang="en-US" sz="2400" b="1" dirty="0" smtClean="0">
                  <a:solidFill>
                    <a:srgbClr val="FF0000"/>
                  </a:solidFill>
                  <a:latin typeface="Amudham" pitchFamily="2" charset="0"/>
                </a:rPr>
                <a:t>flpdciHg;g[ -jhH;czu;t</a:t>
              </a:r>
              <a:r>
                <a:rPr lang="en-US" sz="2400" dirty="0" smtClean="0">
                  <a:latin typeface="Amudham" pitchFamily="2" charset="0"/>
                </a:rPr>
                <a:t>[</a:t>
              </a:r>
              <a:endParaRPr lang="en-US" sz="2400" dirty="0">
                <a:latin typeface="Arial" charset="0"/>
              </a:endParaRPr>
            </a:p>
          </p:txBody>
        </p:sp>
        <p:sp>
          <p:nvSpPr>
            <p:cNvPr id="9" name="Rectangle 8"/>
            <p:cNvSpPr>
              <a:spLocks noChangeArrowheads="1"/>
            </p:cNvSpPr>
            <p:nvPr/>
          </p:nvSpPr>
          <p:spPr bwMode="auto">
            <a:xfrm>
              <a:off x="1536" y="2400"/>
              <a:ext cx="3456" cy="288"/>
            </a:xfrm>
            <a:prstGeom prst="rect">
              <a:avLst/>
            </a:prstGeom>
            <a:solidFill>
              <a:schemeClr val="accent1"/>
            </a:solidFill>
            <a:ln w="9525">
              <a:solidFill>
                <a:schemeClr val="tx1"/>
              </a:solidFill>
              <a:miter lim="800000"/>
              <a:headEnd/>
              <a:tailEnd/>
            </a:ln>
          </p:spPr>
          <p:txBody>
            <a:bodyPr wrap="none" anchor="ctr"/>
            <a:lstStyle/>
            <a:p>
              <a:pPr eaLnBrk="0" hangingPunct="0">
                <a:spcBef>
                  <a:spcPct val="20000"/>
                </a:spcBef>
                <a:buSzPct val="80000"/>
              </a:pPr>
              <a:r>
                <a:rPr lang="en-US" sz="2400" dirty="0">
                  <a:latin typeface="Arial" charset="0"/>
                </a:rPr>
                <a:t>5 - Identity vs. identity </a:t>
              </a:r>
              <a:r>
                <a:rPr lang="en-US" sz="2400" dirty="0" smtClean="0">
                  <a:latin typeface="Arial" charset="0"/>
                </a:rPr>
                <a:t>confusion</a:t>
              </a:r>
              <a:r>
                <a:rPr lang="en-US" sz="2400" b="1" dirty="0" smtClean="0">
                  <a:solidFill>
                    <a:srgbClr val="FF0000"/>
                  </a:solidFill>
                  <a:latin typeface="Amudham" pitchFamily="2" charset="0"/>
                </a:rPr>
                <a:t> </a:t>
              </a:r>
            </a:p>
            <a:p>
              <a:pPr eaLnBrk="0" hangingPunct="0">
                <a:spcBef>
                  <a:spcPct val="20000"/>
                </a:spcBef>
                <a:buSzPct val="80000"/>
              </a:pPr>
              <a:r>
                <a:rPr lang="en-US" sz="2400" b="1" dirty="0" smtClean="0">
                  <a:solidFill>
                    <a:srgbClr val="FF0000"/>
                  </a:solidFill>
                  <a:latin typeface="Amudham" pitchFamily="2" charset="0"/>
                </a:rPr>
                <a:t>jd;dpiyawpjy; -jd;dpiyFHg;gk;</a:t>
              </a:r>
              <a:endParaRPr lang="en-US" sz="2400" dirty="0">
                <a:latin typeface="Arial" charset="0"/>
              </a:endParaRPr>
            </a:p>
          </p:txBody>
        </p:sp>
        <p:sp>
          <p:nvSpPr>
            <p:cNvPr id="10" name="Rectangle 9"/>
            <p:cNvSpPr>
              <a:spLocks noChangeArrowheads="1"/>
            </p:cNvSpPr>
            <p:nvPr/>
          </p:nvSpPr>
          <p:spPr bwMode="auto">
            <a:xfrm>
              <a:off x="1872" y="2112"/>
              <a:ext cx="3120" cy="288"/>
            </a:xfrm>
            <a:prstGeom prst="rect">
              <a:avLst/>
            </a:prstGeom>
            <a:solidFill>
              <a:schemeClr val="accent1"/>
            </a:solidFill>
            <a:ln w="9525">
              <a:solidFill>
                <a:schemeClr val="tx1"/>
              </a:solidFill>
              <a:miter lim="800000"/>
              <a:headEnd/>
              <a:tailEnd/>
            </a:ln>
          </p:spPr>
          <p:txBody>
            <a:bodyPr wrap="none" anchor="ctr"/>
            <a:lstStyle/>
            <a:p>
              <a:pPr eaLnBrk="0" hangingPunct="0">
                <a:spcBef>
                  <a:spcPct val="20000"/>
                </a:spcBef>
                <a:buSzPct val="80000"/>
              </a:pPr>
              <a:r>
                <a:rPr lang="en-US" sz="2400" dirty="0">
                  <a:latin typeface="Arial" charset="0"/>
                </a:rPr>
                <a:t>6 - Intimacy vs. </a:t>
              </a:r>
              <a:r>
                <a:rPr lang="en-US" sz="2400" dirty="0" smtClean="0">
                  <a:latin typeface="Arial" charset="0"/>
                </a:rPr>
                <a:t>isolation</a:t>
              </a:r>
              <a:r>
                <a:rPr lang="en-US" sz="2400" b="1" dirty="0" smtClean="0">
                  <a:solidFill>
                    <a:srgbClr val="FF0000"/>
                  </a:solidFill>
                  <a:latin typeface="Amudham" pitchFamily="2" charset="0"/>
                </a:rPr>
                <a:t> beUf;fk; jdpik</a:t>
              </a:r>
              <a:endParaRPr lang="en-US" sz="2400" dirty="0">
                <a:latin typeface="Arial" charset="0"/>
              </a:endParaRPr>
            </a:p>
          </p:txBody>
        </p:sp>
        <p:sp>
          <p:nvSpPr>
            <p:cNvPr id="11" name="Rectangle 10"/>
            <p:cNvSpPr>
              <a:spLocks noChangeArrowheads="1"/>
            </p:cNvSpPr>
            <p:nvPr/>
          </p:nvSpPr>
          <p:spPr bwMode="auto">
            <a:xfrm>
              <a:off x="2208" y="1824"/>
              <a:ext cx="2784" cy="288"/>
            </a:xfrm>
            <a:prstGeom prst="rect">
              <a:avLst/>
            </a:prstGeom>
            <a:solidFill>
              <a:schemeClr val="accent1"/>
            </a:solidFill>
            <a:ln w="9525">
              <a:solidFill>
                <a:schemeClr val="tx1"/>
              </a:solidFill>
              <a:miter lim="800000"/>
              <a:headEnd/>
              <a:tailEnd/>
            </a:ln>
          </p:spPr>
          <p:txBody>
            <a:bodyPr wrap="none" anchor="ctr"/>
            <a:lstStyle/>
            <a:p>
              <a:pPr eaLnBrk="0" hangingPunct="0">
                <a:lnSpc>
                  <a:spcPct val="90000"/>
                </a:lnSpc>
                <a:spcBef>
                  <a:spcPct val="20000"/>
                </a:spcBef>
                <a:buSzPct val="80000"/>
              </a:pPr>
              <a:endParaRPr lang="en-US" sz="2400" dirty="0" smtClean="0">
                <a:latin typeface="Arial" charset="0"/>
              </a:endParaRPr>
            </a:p>
            <a:p>
              <a:pPr eaLnBrk="0" hangingPunct="0">
                <a:lnSpc>
                  <a:spcPct val="90000"/>
                </a:lnSpc>
                <a:spcBef>
                  <a:spcPct val="20000"/>
                </a:spcBef>
                <a:buSzPct val="80000"/>
              </a:pPr>
              <a:r>
                <a:rPr lang="en-US" sz="2400" dirty="0" smtClean="0">
                  <a:latin typeface="Arial" charset="0"/>
                </a:rPr>
                <a:t>7 </a:t>
              </a:r>
              <a:r>
                <a:rPr lang="en-US" sz="2400" dirty="0">
                  <a:latin typeface="Arial" charset="0"/>
                </a:rPr>
                <a:t>- Generativity vs. </a:t>
              </a:r>
              <a:r>
                <a:rPr lang="en-US" sz="2400" dirty="0" smtClean="0">
                  <a:latin typeface="Arial" charset="0"/>
                </a:rPr>
                <a:t>stagnation</a:t>
              </a:r>
            </a:p>
            <a:p>
              <a:pPr eaLnBrk="0" hangingPunct="0">
                <a:lnSpc>
                  <a:spcPct val="90000"/>
                </a:lnSpc>
                <a:spcBef>
                  <a:spcPct val="20000"/>
                </a:spcBef>
                <a:buSzPct val="80000"/>
              </a:pPr>
              <a:r>
                <a:rPr lang="en-US" sz="2400" dirty="0" smtClean="0">
                  <a:latin typeface="Arial" charset="0"/>
                </a:rPr>
                <a:t> </a:t>
              </a:r>
              <a:r>
                <a:rPr lang="en-US" sz="2400" b="1" dirty="0" smtClean="0">
                  <a:solidFill>
                    <a:srgbClr val="FF0000"/>
                  </a:solidFill>
                  <a:latin typeface="Amudham" pitchFamily="2" charset="0"/>
                </a:rPr>
                <a:t>gilg;g{f;fk;- njf;fepiy</a:t>
              </a:r>
            </a:p>
            <a:p>
              <a:pPr eaLnBrk="0" hangingPunct="0">
                <a:lnSpc>
                  <a:spcPct val="90000"/>
                </a:lnSpc>
                <a:spcBef>
                  <a:spcPct val="20000"/>
                </a:spcBef>
                <a:buSzPct val="80000"/>
              </a:pPr>
              <a:endParaRPr lang="en-US" sz="2400" dirty="0">
                <a:latin typeface="Arial" charset="0"/>
              </a:endParaRPr>
            </a:p>
          </p:txBody>
        </p:sp>
        <p:sp>
          <p:nvSpPr>
            <p:cNvPr id="12" name="Rectangle 11"/>
            <p:cNvSpPr>
              <a:spLocks noChangeArrowheads="1"/>
            </p:cNvSpPr>
            <p:nvPr/>
          </p:nvSpPr>
          <p:spPr bwMode="auto">
            <a:xfrm>
              <a:off x="2544" y="1536"/>
              <a:ext cx="2448" cy="288"/>
            </a:xfrm>
            <a:prstGeom prst="rect">
              <a:avLst/>
            </a:prstGeom>
            <a:solidFill>
              <a:schemeClr val="accent1"/>
            </a:solidFill>
            <a:ln w="9525">
              <a:solidFill>
                <a:schemeClr val="tx1"/>
              </a:solidFill>
              <a:miter lim="800000"/>
              <a:headEnd/>
              <a:tailEnd/>
            </a:ln>
          </p:spPr>
          <p:txBody>
            <a:bodyPr wrap="none" anchor="ctr"/>
            <a:lstStyle/>
            <a:p>
              <a:pPr eaLnBrk="0" hangingPunct="0">
                <a:spcBef>
                  <a:spcPct val="20000"/>
                </a:spcBef>
                <a:buSzPct val="80000"/>
              </a:pPr>
              <a:r>
                <a:rPr lang="en-US" sz="2400" dirty="0">
                  <a:latin typeface="Arial" charset="0"/>
                </a:rPr>
                <a:t>8 - Integrity vs. </a:t>
              </a:r>
              <a:r>
                <a:rPr lang="en-US" sz="2400" dirty="0" smtClean="0">
                  <a:latin typeface="Arial" charset="0"/>
                </a:rPr>
                <a:t>despair</a:t>
              </a:r>
              <a:r>
                <a:rPr lang="en-US" sz="2400" b="1" dirty="0" smtClean="0">
                  <a:solidFill>
                    <a:srgbClr val="FF0000"/>
                  </a:solidFill>
                  <a:latin typeface="Amudham" pitchFamily="2" charset="0"/>
                </a:rPr>
                <a:t> </a:t>
              </a:r>
            </a:p>
            <a:p>
              <a:pPr eaLnBrk="0" hangingPunct="0">
                <a:spcBef>
                  <a:spcPct val="20000"/>
                </a:spcBef>
                <a:buSzPct val="80000"/>
              </a:pPr>
              <a:r>
                <a:rPr lang="en-US" sz="2400" b="1" dirty="0" smtClean="0">
                  <a:solidFill>
                    <a:srgbClr val="FF0000"/>
                  </a:solidFill>
                  <a:latin typeface="Amudham" pitchFamily="2" charset="0"/>
                </a:rPr>
                <a:t>ey;ypzf;fk; -Vkhw;wk</a:t>
              </a:r>
              <a:endParaRPr lang="en-US" sz="2400" dirty="0">
                <a:latin typeface="Arial" charset="0"/>
              </a:endParaRPr>
            </a:p>
          </p:txBody>
        </p:sp>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p:txBody>
          <a:bodyPr/>
          <a:lstStyle/>
          <a:p>
            <a:pPr algn="ctr" eaLnBrk="1" hangingPunct="1"/>
            <a:r>
              <a:rPr lang="en-US" sz="3200" dirty="0" smtClean="0"/>
              <a:t>Erikson’s Human Development Stages</a:t>
            </a:r>
          </a:p>
        </p:txBody>
      </p:sp>
      <p:grpSp>
        <p:nvGrpSpPr>
          <p:cNvPr id="2" name="Group 9"/>
          <p:cNvGrpSpPr>
            <a:grpSpLocks/>
          </p:cNvGrpSpPr>
          <p:nvPr/>
        </p:nvGrpSpPr>
        <p:grpSpPr bwMode="auto">
          <a:xfrm>
            <a:off x="1143000" y="1828800"/>
            <a:ext cx="7696200" cy="4800600"/>
            <a:chOff x="720" y="1152"/>
            <a:chExt cx="4848" cy="3024"/>
          </a:xfrm>
        </p:grpSpPr>
        <p:sp>
          <p:nvSpPr>
            <p:cNvPr id="39940" name="Rectangle 5"/>
            <p:cNvSpPr>
              <a:spLocks noChangeArrowheads="1"/>
            </p:cNvSpPr>
            <p:nvPr/>
          </p:nvSpPr>
          <p:spPr bwMode="auto">
            <a:xfrm>
              <a:off x="720" y="1152"/>
              <a:ext cx="2064" cy="2880"/>
            </a:xfrm>
            <a:prstGeom prst="rect">
              <a:avLst/>
            </a:prstGeom>
            <a:noFill/>
            <a:ln w="9525">
              <a:noFill/>
              <a:miter lim="800000"/>
              <a:headEnd/>
              <a:tailEnd/>
            </a:ln>
          </p:spPr>
          <p:txBody>
            <a:bodyPr/>
            <a:lstStyle/>
            <a:p>
              <a:pPr marL="342900" indent="-342900" algn="ctr">
                <a:spcBef>
                  <a:spcPct val="20000"/>
                </a:spcBef>
                <a:buClr>
                  <a:schemeClr val="accent1"/>
                </a:buClr>
                <a:buSzPct val="70000"/>
                <a:buFont typeface="Wingdings" charset="2"/>
                <a:buNone/>
                <a:tabLst>
                  <a:tab pos="1317625" algn="l"/>
                </a:tabLst>
              </a:pPr>
              <a:r>
                <a:rPr lang="en-US" sz="2400" b="1" dirty="0">
                  <a:latin typeface="Arial" charset="0"/>
                </a:rPr>
                <a:t>1 - Trust vs. </a:t>
              </a:r>
              <a:r>
                <a:rPr lang="en-US" sz="2400" b="1" dirty="0" smtClean="0">
                  <a:latin typeface="Arial" charset="0"/>
                </a:rPr>
                <a:t>Mistrust</a:t>
              </a:r>
            </a:p>
            <a:p>
              <a:pPr marL="342900" indent="-342900" algn="ctr">
                <a:spcBef>
                  <a:spcPct val="20000"/>
                </a:spcBef>
                <a:buClr>
                  <a:schemeClr val="accent1"/>
                </a:buClr>
                <a:buSzPct val="70000"/>
                <a:buFont typeface="Wingdings" charset="2"/>
                <a:buNone/>
                <a:tabLst>
                  <a:tab pos="1317625" algn="l"/>
                </a:tabLst>
              </a:pPr>
              <a:r>
                <a:rPr lang="en-US" sz="2400" b="1" dirty="0" smtClean="0">
                  <a:solidFill>
                    <a:srgbClr val="FF0000"/>
                  </a:solidFill>
                  <a:latin typeface="Amudham" pitchFamily="2" charset="0"/>
                </a:rPr>
                <a:t>ek;gpf;if –mtek;gpf;if</a:t>
              </a:r>
              <a:endParaRPr lang="en-US" sz="2400" b="1" dirty="0">
                <a:solidFill>
                  <a:srgbClr val="FF0000"/>
                </a:solidFill>
                <a:latin typeface="Amudham" pitchFamily="2" charset="0"/>
              </a:endParaRPr>
            </a:p>
            <a:p>
              <a:pPr marL="342900" indent="-342900" algn="ctr">
                <a:spcBef>
                  <a:spcPct val="20000"/>
                </a:spcBef>
                <a:buClr>
                  <a:schemeClr val="accent1"/>
                </a:buClr>
                <a:buSzPct val="70000"/>
                <a:buFont typeface="Wingdings" charset="2"/>
                <a:buNone/>
                <a:tabLst>
                  <a:tab pos="1317625" algn="l"/>
                </a:tabLst>
              </a:pPr>
              <a:r>
                <a:rPr lang="en-US" sz="2400" i="1" dirty="0">
                  <a:latin typeface="Arial" charset="0"/>
                </a:rPr>
                <a:t>	0</a:t>
              </a:r>
              <a:r>
                <a:rPr lang="en-US" sz="2400" dirty="0">
                  <a:latin typeface="Arial" charset="0"/>
                </a:rPr>
                <a:t>–</a:t>
              </a:r>
              <a:r>
                <a:rPr lang="en-US" sz="2400" i="1" dirty="0">
                  <a:latin typeface="Arial" charset="0"/>
                </a:rPr>
                <a:t>1 years</a:t>
              </a:r>
              <a:endParaRPr lang="en-US" sz="2400" dirty="0">
                <a:latin typeface="Arial" charset="0"/>
              </a:endParaRPr>
            </a:p>
            <a:p>
              <a:pPr marL="342900" indent="-342900" algn="ctr">
                <a:spcBef>
                  <a:spcPct val="20000"/>
                </a:spcBef>
                <a:buClr>
                  <a:schemeClr val="accent1"/>
                </a:buClr>
                <a:buSzPct val="70000"/>
                <a:buFont typeface="Wingdings" charset="2"/>
                <a:buNone/>
                <a:tabLst>
                  <a:tab pos="1317625" algn="l"/>
                </a:tabLst>
              </a:pPr>
              <a:r>
                <a:rPr lang="en-US" sz="2400" b="1" dirty="0" smtClean="0">
                  <a:latin typeface="Arial" charset="0"/>
                </a:rPr>
                <a:t>2 </a:t>
              </a:r>
              <a:r>
                <a:rPr lang="en-US" sz="2400" b="1" dirty="0">
                  <a:latin typeface="Arial" charset="0"/>
                </a:rPr>
                <a:t>- Autonomy vs. Shame and </a:t>
              </a:r>
              <a:r>
                <a:rPr lang="en-US" sz="2400" b="1" dirty="0" smtClean="0">
                  <a:latin typeface="Arial" charset="0"/>
                </a:rPr>
                <a:t>Doubt</a:t>
              </a:r>
            </a:p>
            <a:p>
              <a:pPr marL="342900" indent="-342900" algn="ctr">
                <a:spcBef>
                  <a:spcPct val="20000"/>
                </a:spcBef>
                <a:buClr>
                  <a:schemeClr val="accent1"/>
                </a:buClr>
                <a:buSzPct val="70000"/>
                <a:buFont typeface="Wingdings" charset="2"/>
                <a:buNone/>
                <a:tabLst>
                  <a:tab pos="1317625" algn="l"/>
                </a:tabLst>
              </a:pPr>
              <a:r>
                <a:rPr lang="en-US" sz="2400" b="1" dirty="0" smtClean="0">
                  <a:solidFill>
                    <a:srgbClr val="FF0000"/>
                  </a:solidFill>
                  <a:latin typeface="Amudham" pitchFamily="2" charset="0"/>
                </a:rPr>
                <a:t>jd;dhl;rp -btl;fk; re;njfk</a:t>
              </a:r>
              <a:endParaRPr lang="en-US" sz="2400" b="1" dirty="0" smtClean="0">
                <a:solidFill>
                  <a:srgbClr val="FF0000"/>
                </a:solidFill>
                <a:latin typeface="Arial" charset="0"/>
              </a:endParaRPr>
            </a:p>
            <a:p>
              <a:pPr marL="342900" indent="-342900" algn="ctr">
                <a:spcBef>
                  <a:spcPct val="20000"/>
                </a:spcBef>
                <a:buClr>
                  <a:schemeClr val="accent1"/>
                </a:buClr>
                <a:buSzPct val="70000"/>
                <a:buFont typeface="Wingdings" charset="2"/>
                <a:buNone/>
                <a:tabLst>
                  <a:tab pos="1317625" algn="l"/>
                </a:tabLst>
              </a:pPr>
              <a:r>
                <a:rPr lang="en-US" sz="2400" dirty="0" smtClean="0">
                  <a:latin typeface="Arial" charset="0"/>
                </a:rPr>
                <a:t> 	</a:t>
              </a:r>
              <a:r>
                <a:rPr lang="en-US" sz="2400" i="1" dirty="0" smtClean="0">
                  <a:latin typeface="Arial" charset="0"/>
                </a:rPr>
                <a:t>1</a:t>
              </a:r>
              <a:r>
                <a:rPr lang="en-US" sz="2400" i="1" dirty="0" smtClean="0">
                  <a:latin typeface="Arial" charset="0"/>
                  <a:cs typeface="Arial" charset="0"/>
                </a:rPr>
                <a:t>–3 </a:t>
              </a:r>
              <a:r>
                <a:rPr lang="en-US" sz="2400" i="1" dirty="0">
                  <a:latin typeface="Arial" charset="0"/>
                  <a:cs typeface="Arial" charset="0"/>
                </a:rPr>
                <a:t>years</a:t>
              </a:r>
            </a:p>
            <a:p>
              <a:pPr marL="342900" indent="-342900">
                <a:spcBef>
                  <a:spcPct val="20000"/>
                </a:spcBef>
                <a:buClr>
                  <a:schemeClr val="accent1"/>
                </a:buClr>
                <a:buSzPct val="70000"/>
                <a:buFont typeface="Wingdings" charset="2"/>
                <a:buNone/>
                <a:tabLst>
                  <a:tab pos="1317625" algn="l"/>
                </a:tabLst>
              </a:pPr>
              <a:r>
                <a:rPr lang="en-US" sz="2400" b="1" dirty="0" smtClean="0">
                  <a:latin typeface="Arial" charset="0"/>
                  <a:cs typeface="Arial" charset="0"/>
                </a:rPr>
                <a:t>3 </a:t>
              </a:r>
              <a:r>
                <a:rPr lang="en-US" sz="2400" b="1" dirty="0">
                  <a:latin typeface="Arial" charset="0"/>
                  <a:cs typeface="Arial" charset="0"/>
                </a:rPr>
                <a:t>- Initiative vs. </a:t>
              </a:r>
              <a:r>
                <a:rPr lang="en-US" sz="2400" b="1" dirty="0" smtClean="0">
                  <a:latin typeface="Arial" charset="0"/>
                  <a:cs typeface="Arial" charset="0"/>
                </a:rPr>
                <a:t>Guilt</a:t>
              </a:r>
            </a:p>
            <a:p>
              <a:pPr marL="342900" indent="-342900" algn="ctr">
                <a:spcBef>
                  <a:spcPct val="20000"/>
                </a:spcBef>
                <a:buClr>
                  <a:schemeClr val="accent1"/>
                </a:buClr>
                <a:buSzPct val="70000"/>
                <a:buFont typeface="Wingdings" charset="2"/>
                <a:buNone/>
                <a:tabLst>
                  <a:tab pos="1317625" algn="l"/>
                </a:tabLst>
              </a:pPr>
              <a:r>
                <a:rPr lang="en-US" sz="2400" b="1" dirty="0" smtClean="0">
                  <a:solidFill>
                    <a:srgbClr val="FF0000"/>
                  </a:solidFill>
                  <a:latin typeface="Amudham" pitchFamily="2" charset="0"/>
                </a:rPr>
                <a:t>jhd;fw;wy; -Fw;wczu;t[ </a:t>
              </a:r>
              <a:r>
                <a:rPr lang="en-US" sz="2400" dirty="0">
                  <a:latin typeface="Arial" charset="0"/>
                  <a:cs typeface="Arial" charset="0"/>
                </a:rPr>
                <a:t/>
              </a:r>
              <a:br>
                <a:rPr lang="en-US" sz="2400" dirty="0">
                  <a:latin typeface="Arial" charset="0"/>
                  <a:cs typeface="Arial" charset="0"/>
                </a:rPr>
              </a:br>
              <a:r>
                <a:rPr lang="en-US" sz="2400" i="1" dirty="0">
                  <a:latin typeface="Arial" charset="0"/>
                  <a:cs typeface="Arial" charset="0"/>
                </a:rPr>
                <a:t>3–5 </a:t>
              </a:r>
              <a:r>
                <a:rPr lang="en-US" sz="2400" i="1" dirty="0" smtClean="0">
                  <a:latin typeface="Arial" charset="0"/>
                  <a:cs typeface="Arial" charset="0"/>
                </a:rPr>
                <a:t>years</a:t>
              </a:r>
            </a:p>
            <a:p>
              <a:pPr marL="342900" indent="-342900">
                <a:spcBef>
                  <a:spcPct val="20000"/>
                </a:spcBef>
                <a:buClr>
                  <a:schemeClr val="accent1"/>
                </a:buClr>
                <a:buSzPct val="70000"/>
                <a:buFont typeface="Wingdings" charset="2"/>
                <a:buNone/>
                <a:tabLst>
                  <a:tab pos="1317625" algn="l"/>
                </a:tabLst>
              </a:pPr>
              <a:r>
                <a:rPr lang="en-US" sz="2400" dirty="0" smtClean="0">
                  <a:latin typeface="Arial" charset="0"/>
                  <a:cs typeface="Arial" charset="0"/>
                </a:rPr>
                <a:t> </a:t>
              </a:r>
              <a:r>
                <a:rPr lang="en-US" sz="2400" dirty="0">
                  <a:latin typeface="Arial" charset="0"/>
                  <a:cs typeface="Arial" charset="0"/>
                </a:rPr>
                <a:t>	</a:t>
              </a:r>
            </a:p>
          </p:txBody>
        </p:sp>
        <p:sp>
          <p:nvSpPr>
            <p:cNvPr id="39941" name="Rectangle 6"/>
            <p:cNvSpPr>
              <a:spLocks noChangeArrowheads="1"/>
            </p:cNvSpPr>
            <p:nvPr/>
          </p:nvSpPr>
          <p:spPr bwMode="auto">
            <a:xfrm>
              <a:off x="3123" y="1152"/>
              <a:ext cx="2445" cy="3024"/>
            </a:xfrm>
            <a:prstGeom prst="rect">
              <a:avLst/>
            </a:prstGeom>
            <a:noFill/>
            <a:ln w="9525">
              <a:noFill/>
              <a:miter lim="800000"/>
              <a:headEnd/>
              <a:tailEnd/>
            </a:ln>
          </p:spPr>
          <p:txBody>
            <a:bodyPr/>
            <a:lstStyle/>
            <a:p>
              <a:pPr>
                <a:spcBef>
                  <a:spcPct val="20000"/>
                </a:spcBef>
                <a:spcAft>
                  <a:spcPct val="70000"/>
                </a:spcAft>
                <a:buClr>
                  <a:schemeClr val="accent1"/>
                </a:buClr>
                <a:buSzPct val="70000"/>
                <a:buFont typeface="Wingdings" charset="2"/>
                <a:buNone/>
              </a:pPr>
              <a:r>
                <a:rPr lang="en-US" sz="2400" dirty="0">
                  <a:latin typeface="Arial" charset="0"/>
                </a:rPr>
                <a:t>Developed through consistent love and </a:t>
              </a:r>
              <a:r>
                <a:rPr lang="en-US" sz="2400" dirty="0" smtClean="0">
                  <a:latin typeface="Arial" charset="0"/>
                </a:rPr>
                <a:t>support -</a:t>
              </a:r>
              <a:r>
                <a:rPr lang="en-US" sz="2400" b="1" dirty="0" smtClean="0">
                  <a:solidFill>
                    <a:srgbClr val="FF0000"/>
                  </a:solidFill>
                  <a:latin typeface="Arial" charset="0"/>
                </a:rPr>
                <a:t>Mother</a:t>
              </a:r>
              <a:endParaRPr lang="en-US" sz="2400" b="1" dirty="0">
                <a:solidFill>
                  <a:srgbClr val="FF0000"/>
                </a:solidFill>
                <a:latin typeface="Arial" charset="0"/>
              </a:endParaRPr>
            </a:p>
            <a:p>
              <a:pPr>
                <a:spcBef>
                  <a:spcPct val="5000"/>
                </a:spcBef>
                <a:spcAft>
                  <a:spcPct val="120000"/>
                </a:spcAft>
                <a:buClr>
                  <a:schemeClr val="accent1"/>
                </a:buClr>
                <a:buSzPct val="70000"/>
                <a:buFont typeface="Wingdings" charset="2"/>
                <a:buNone/>
              </a:pPr>
              <a:r>
                <a:rPr lang="en-US" sz="2400" dirty="0" smtClean="0">
                  <a:latin typeface="Arial" charset="0"/>
                </a:rPr>
                <a:t>Independence </a:t>
              </a:r>
              <a:r>
                <a:rPr lang="en-US" sz="2400" dirty="0">
                  <a:latin typeface="Arial" charset="0"/>
                </a:rPr>
                <a:t>fostered </a:t>
              </a:r>
              <a:br>
                <a:rPr lang="en-US" sz="2400" dirty="0">
                  <a:latin typeface="Arial" charset="0"/>
                </a:rPr>
              </a:br>
              <a:r>
                <a:rPr lang="en-US" sz="2400" dirty="0">
                  <a:latin typeface="Arial" charset="0"/>
                </a:rPr>
                <a:t>by support and </a:t>
              </a:r>
              <a:r>
                <a:rPr lang="en-US" sz="2400" dirty="0" smtClean="0">
                  <a:latin typeface="Arial" charset="0"/>
                </a:rPr>
                <a:t>encouragement- </a:t>
              </a:r>
              <a:r>
                <a:rPr lang="en-US" sz="2400" b="1" dirty="0" smtClean="0">
                  <a:solidFill>
                    <a:srgbClr val="FF0000"/>
                  </a:solidFill>
                  <a:latin typeface="Arial" charset="0"/>
                </a:rPr>
                <a:t>Parents</a:t>
              </a:r>
              <a:endParaRPr lang="en-US" sz="2400" b="1" dirty="0">
                <a:solidFill>
                  <a:srgbClr val="FF0000"/>
                </a:solidFill>
                <a:latin typeface="Arial" charset="0"/>
              </a:endParaRPr>
            </a:p>
            <a:p>
              <a:pPr>
                <a:spcBef>
                  <a:spcPct val="5000"/>
                </a:spcBef>
                <a:spcAft>
                  <a:spcPct val="120000"/>
                </a:spcAft>
                <a:buClr>
                  <a:schemeClr val="accent1"/>
                </a:buClr>
                <a:buSzPct val="70000"/>
                <a:buFont typeface="Wingdings" charset="2"/>
                <a:buNone/>
              </a:pPr>
              <a:endParaRPr lang="en-US" sz="2400" dirty="0" smtClean="0">
                <a:latin typeface="Arial" charset="0"/>
              </a:endParaRPr>
            </a:p>
            <a:p>
              <a:pPr>
                <a:spcBef>
                  <a:spcPct val="5000"/>
                </a:spcBef>
                <a:spcAft>
                  <a:spcPct val="120000"/>
                </a:spcAft>
                <a:buClr>
                  <a:schemeClr val="accent1"/>
                </a:buClr>
                <a:buSzPct val="70000"/>
                <a:buFont typeface="Wingdings" charset="2"/>
                <a:buNone/>
              </a:pPr>
              <a:r>
                <a:rPr lang="en-US" sz="2400" dirty="0" smtClean="0">
                  <a:latin typeface="Arial" charset="0"/>
                </a:rPr>
                <a:t>Developed </a:t>
              </a:r>
              <a:r>
                <a:rPr lang="en-US" sz="2400" dirty="0">
                  <a:latin typeface="Arial" charset="0"/>
                </a:rPr>
                <a:t>by exploring and accepting </a:t>
              </a:r>
              <a:r>
                <a:rPr lang="en-US" sz="2400" dirty="0" smtClean="0">
                  <a:latin typeface="Arial" charset="0"/>
                </a:rPr>
                <a:t>challenges -</a:t>
              </a:r>
              <a:r>
                <a:rPr lang="en-US" sz="2400" b="1" dirty="0" smtClean="0">
                  <a:solidFill>
                    <a:srgbClr val="FF0000"/>
                  </a:solidFill>
                  <a:latin typeface="Arial" charset="0"/>
                </a:rPr>
                <a:t>Family</a:t>
              </a:r>
              <a:endParaRPr lang="en-US" sz="2400" b="1" dirty="0">
                <a:solidFill>
                  <a:srgbClr val="FF0000"/>
                </a:solidFill>
                <a:latin typeface="Arial" charset="0"/>
              </a:endParaRPr>
            </a:p>
          </p:txBody>
        </p:sp>
        <p:sp>
          <p:nvSpPr>
            <p:cNvPr id="39942" name="Line 7"/>
            <p:cNvSpPr>
              <a:spLocks noChangeShapeType="1"/>
            </p:cNvSpPr>
            <p:nvPr/>
          </p:nvSpPr>
          <p:spPr bwMode="auto">
            <a:xfrm>
              <a:off x="768" y="1968"/>
              <a:ext cx="4224" cy="48"/>
            </a:xfrm>
            <a:prstGeom prst="line">
              <a:avLst/>
            </a:prstGeom>
            <a:noFill/>
            <a:ln w="9525">
              <a:solidFill>
                <a:schemeClr val="tx1"/>
              </a:solidFill>
              <a:miter lim="800000"/>
              <a:headEnd/>
              <a:tailEnd/>
            </a:ln>
          </p:spPr>
          <p:txBody>
            <a:bodyPr wrap="none"/>
            <a:lstStyle/>
            <a:p>
              <a:endParaRPr lang="en-US"/>
            </a:p>
          </p:txBody>
        </p:sp>
        <p:sp>
          <p:nvSpPr>
            <p:cNvPr id="39943" name="Line 8"/>
            <p:cNvSpPr>
              <a:spLocks noChangeShapeType="1"/>
            </p:cNvSpPr>
            <p:nvPr/>
          </p:nvSpPr>
          <p:spPr bwMode="auto">
            <a:xfrm>
              <a:off x="816" y="3216"/>
              <a:ext cx="4224" cy="0"/>
            </a:xfrm>
            <a:prstGeom prst="line">
              <a:avLst/>
            </a:prstGeom>
            <a:noFill/>
            <a:ln w="9525">
              <a:solidFill>
                <a:schemeClr val="tx1"/>
              </a:solidFill>
              <a:miter lim="800000"/>
              <a:headEnd/>
              <a:tailEnd/>
            </a:ln>
          </p:spPr>
          <p:txBody>
            <a:bodyPr wrap="none"/>
            <a:lstStyle/>
            <a:p>
              <a:endParaRPr lang="en-US"/>
            </a:p>
          </p:txBody>
        </p:sp>
      </p:gr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eaLnBrk="1" hangingPunct="1"/>
            <a:r>
              <a:rPr lang="en-US" sz="3200" dirty="0" smtClean="0"/>
              <a:t>Erikson’s Human Development Stages</a:t>
            </a:r>
          </a:p>
        </p:txBody>
      </p:sp>
      <p:grpSp>
        <p:nvGrpSpPr>
          <p:cNvPr id="2" name="Group 12"/>
          <p:cNvGrpSpPr>
            <a:grpSpLocks/>
          </p:cNvGrpSpPr>
          <p:nvPr/>
        </p:nvGrpSpPr>
        <p:grpSpPr bwMode="auto">
          <a:xfrm>
            <a:off x="914400" y="1524000"/>
            <a:ext cx="7543800" cy="5333320"/>
            <a:chOff x="720" y="1296"/>
            <a:chExt cx="4752" cy="3159"/>
          </a:xfrm>
        </p:grpSpPr>
        <p:sp>
          <p:nvSpPr>
            <p:cNvPr id="41988" name="Rectangle 8"/>
            <p:cNvSpPr>
              <a:spLocks noChangeArrowheads="1"/>
            </p:cNvSpPr>
            <p:nvPr/>
          </p:nvSpPr>
          <p:spPr bwMode="auto">
            <a:xfrm>
              <a:off x="720" y="1296"/>
              <a:ext cx="2064" cy="3159"/>
            </a:xfrm>
            <a:prstGeom prst="rect">
              <a:avLst/>
            </a:prstGeom>
            <a:noFill/>
            <a:ln w="9525">
              <a:noFill/>
              <a:miter lim="800000"/>
              <a:headEnd/>
              <a:tailEnd/>
            </a:ln>
          </p:spPr>
          <p:txBody>
            <a:bodyPr/>
            <a:lstStyle/>
            <a:p>
              <a:pPr marL="342900" indent="-342900">
                <a:lnSpc>
                  <a:spcPct val="90000"/>
                </a:lnSpc>
                <a:spcBef>
                  <a:spcPct val="20000"/>
                </a:spcBef>
                <a:buClr>
                  <a:schemeClr val="accent1"/>
                </a:buClr>
                <a:buSzPct val="70000"/>
                <a:buFont typeface="Wingdings" charset="2"/>
                <a:buNone/>
              </a:pPr>
              <a:r>
                <a:rPr lang="en-US" sz="2400" b="1" dirty="0">
                  <a:latin typeface="Arial" charset="0"/>
                </a:rPr>
                <a:t>4 - Industry vs. </a:t>
              </a:r>
              <a:r>
                <a:rPr lang="en-US" sz="2400" b="1" dirty="0" smtClean="0">
                  <a:latin typeface="Arial" charset="0"/>
                </a:rPr>
                <a:t>Inferiority</a:t>
              </a:r>
            </a:p>
            <a:p>
              <a:pPr marL="342900" indent="-342900">
                <a:lnSpc>
                  <a:spcPct val="90000"/>
                </a:lnSpc>
                <a:spcBef>
                  <a:spcPct val="20000"/>
                </a:spcBef>
                <a:buClr>
                  <a:schemeClr val="accent1"/>
                </a:buClr>
                <a:buSzPct val="70000"/>
                <a:buFont typeface="Wingdings" charset="2"/>
                <a:buNone/>
              </a:pPr>
              <a:r>
                <a:rPr lang="en-US" sz="2400" b="1" dirty="0" smtClean="0">
                  <a:solidFill>
                    <a:srgbClr val="FF0000"/>
                  </a:solidFill>
                  <a:latin typeface="Amudham" pitchFamily="2" charset="0"/>
                </a:rPr>
                <a:t>flpdciHg;g[ -jhH;czu;t[;</a:t>
              </a:r>
            </a:p>
            <a:p>
              <a:pPr marL="342900" indent="-342900">
                <a:lnSpc>
                  <a:spcPct val="90000"/>
                </a:lnSpc>
                <a:spcBef>
                  <a:spcPct val="20000"/>
                </a:spcBef>
                <a:buClr>
                  <a:schemeClr val="accent1"/>
                </a:buClr>
                <a:buSzPct val="70000"/>
                <a:buFont typeface="Wingdings" charset="2"/>
                <a:buNone/>
              </a:pPr>
              <a:r>
                <a:rPr lang="en-US" sz="2400" i="1" dirty="0" smtClean="0">
                  <a:latin typeface="Arial" charset="0"/>
                </a:rPr>
                <a:t>6 </a:t>
              </a:r>
              <a:r>
                <a:rPr lang="en-US" sz="2400" i="1" dirty="0">
                  <a:latin typeface="Arial" charset="0"/>
                </a:rPr>
                <a:t>years</a:t>
              </a:r>
              <a:r>
                <a:rPr lang="en-US" sz="2400" i="1" dirty="0">
                  <a:latin typeface="Arial" charset="0"/>
                  <a:cs typeface="Arial" charset="0"/>
                </a:rPr>
                <a:t>–puberty</a:t>
              </a:r>
              <a:endParaRPr lang="en-US" sz="2400" dirty="0">
                <a:latin typeface="Arial" charset="0"/>
                <a:cs typeface="Arial" charset="0"/>
              </a:endParaRPr>
            </a:p>
            <a:p>
              <a:pPr marL="342900" indent="-342900" algn="ctr">
                <a:lnSpc>
                  <a:spcPct val="90000"/>
                </a:lnSpc>
                <a:buClr>
                  <a:schemeClr val="accent1"/>
                </a:buClr>
                <a:buSzPct val="70000"/>
                <a:buFont typeface="Wingdings" charset="2"/>
                <a:buNone/>
              </a:pPr>
              <a:endParaRPr lang="en-US" sz="1800" dirty="0">
                <a:latin typeface="Arial" charset="0"/>
                <a:cs typeface="Arial" charset="0"/>
              </a:endParaRPr>
            </a:p>
            <a:p>
              <a:pPr marL="342900" indent="-342900">
                <a:lnSpc>
                  <a:spcPct val="90000"/>
                </a:lnSpc>
                <a:buClr>
                  <a:schemeClr val="accent1"/>
                </a:buClr>
                <a:buSzPct val="70000"/>
                <a:buFont typeface="Wingdings" charset="2"/>
                <a:buNone/>
              </a:pPr>
              <a:r>
                <a:rPr lang="en-US" sz="2400" b="1" dirty="0">
                  <a:latin typeface="Arial" charset="0"/>
                  <a:cs typeface="Arial" charset="0"/>
                </a:rPr>
                <a:t>5 - Identity vs. Role </a:t>
              </a:r>
              <a:r>
                <a:rPr lang="en-US" sz="2400" b="1" dirty="0" smtClean="0">
                  <a:latin typeface="Arial" charset="0"/>
                  <a:cs typeface="Arial" charset="0"/>
                </a:rPr>
                <a:t>Confusion</a:t>
              </a:r>
            </a:p>
            <a:p>
              <a:pPr marL="342900" indent="-342900">
                <a:lnSpc>
                  <a:spcPct val="90000"/>
                </a:lnSpc>
                <a:buClr>
                  <a:schemeClr val="accent1"/>
                </a:buClr>
                <a:buSzPct val="70000"/>
                <a:buFont typeface="Wingdings" charset="2"/>
                <a:buNone/>
              </a:pPr>
              <a:r>
                <a:rPr lang="en-US" sz="2400" b="1" dirty="0" smtClean="0">
                  <a:solidFill>
                    <a:srgbClr val="FF0000"/>
                  </a:solidFill>
                  <a:latin typeface="Amudham" pitchFamily="2" charset="0"/>
                </a:rPr>
                <a:t>jd;dpiyawpjy; -jd;dpiyFHg;gk </a:t>
              </a:r>
              <a:r>
                <a:rPr lang="en-US" sz="2400" b="1" dirty="0">
                  <a:latin typeface="Arial" charset="0"/>
                  <a:cs typeface="Arial" charset="0"/>
                </a:rPr>
                <a:t/>
              </a:r>
              <a:br>
                <a:rPr lang="en-US" sz="2400" b="1" dirty="0">
                  <a:latin typeface="Arial" charset="0"/>
                  <a:cs typeface="Arial" charset="0"/>
                </a:rPr>
              </a:br>
              <a:r>
                <a:rPr lang="en-US" sz="2400" i="1" dirty="0">
                  <a:latin typeface="Arial" charset="0"/>
                  <a:cs typeface="Arial" charset="0"/>
                </a:rPr>
                <a:t>Adolescence</a:t>
              </a:r>
            </a:p>
            <a:p>
              <a:pPr marL="342900" indent="-342900" algn="ctr">
                <a:lnSpc>
                  <a:spcPct val="90000"/>
                </a:lnSpc>
                <a:buClr>
                  <a:schemeClr val="accent1"/>
                </a:buClr>
                <a:buSzPct val="70000"/>
                <a:buFont typeface="Wingdings" charset="2"/>
                <a:buNone/>
              </a:pPr>
              <a:endParaRPr lang="en-US" sz="1800" i="1" dirty="0">
                <a:latin typeface="Arial" charset="0"/>
                <a:cs typeface="Arial" charset="0"/>
              </a:endParaRPr>
            </a:p>
            <a:p>
              <a:pPr marL="342900" indent="-342900">
                <a:lnSpc>
                  <a:spcPct val="90000"/>
                </a:lnSpc>
                <a:spcBef>
                  <a:spcPct val="20000"/>
                </a:spcBef>
                <a:buClr>
                  <a:schemeClr val="accent1"/>
                </a:buClr>
                <a:buSzPct val="70000"/>
              </a:pPr>
              <a:r>
                <a:rPr lang="en-US" sz="2400" b="1" dirty="0">
                  <a:latin typeface="Arial" charset="0"/>
                  <a:cs typeface="Arial" charset="0"/>
                </a:rPr>
                <a:t>6 - Intimacy vs. </a:t>
              </a:r>
              <a:r>
                <a:rPr lang="en-US" sz="2400" b="1" dirty="0" smtClean="0">
                  <a:latin typeface="Arial" charset="0"/>
                  <a:cs typeface="Arial" charset="0"/>
                </a:rPr>
                <a:t>Isolation</a:t>
              </a:r>
            </a:p>
            <a:p>
              <a:pPr marL="342900" indent="-342900" algn="ctr">
                <a:lnSpc>
                  <a:spcPct val="90000"/>
                </a:lnSpc>
                <a:spcBef>
                  <a:spcPct val="20000"/>
                </a:spcBef>
                <a:buClr>
                  <a:schemeClr val="accent1"/>
                </a:buClr>
                <a:buSzPct val="70000"/>
              </a:pPr>
              <a:r>
                <a:rPr lang="en-US" sz="2400" b="1" dirty="0" smtClean="0">
                  <a:solidFill>
                    <a:srgbClr val="FF0000"/>
                  </a:solidFill>
                  <a:latin typeface="Amudham" pitchFamily="2" charset="0"/>
                </a:rPr>
                <a:t>beUf;fk; - jdpik</a:t>
              </a:r>
            </a:p>
            <a:p>
              <a:pPr marL="342900" indent="-342900" algn="ctr">
                <a:lnSpc>
                  <a:spcPct val="90000"/>
                </a:lnSpc>
                <a:spcBef>
                  <a:spcPct val="20000"/>
                </a:spcBef>
                <a:buClr>
                  <a:schemeClr val="accent1"/>
                </a:buClr>
                <a:buSzPct val="70000"/>
                <a:buFont typeface="Wingdings" charset="2"/>
                <a:buNone/>
              </a:pPr>
              <a:r>
                <a:rPr lang="en-US" sz="2400" i="1" dirty="0" smtClean="0">
                  <a:latin typeface="Arial" charset="0"/>
                  <a:cs typeface="Arial" charset="0"/>
                </a:rPr>
                <a:t>Early </a:t>
              </a:r>
              <a:r>
                <a:rPr lang="en-US" sz="2400" i="1" dirty="0">
                  <a:latin typeface="Arial" charset="0"/>
                  <a:cs typeface="Arial" charset="0"/>
                </a:rPr>
                <a:t>adult years</a:t>
              </a:r>
              <a:endParaRPr lang="en-US" sz="2400" dirty="0">
                <a:latin typeface="Arial" charset="0"/>
                <a:cs typeface="Arial" charset="0"/>
              </a:endParaRPr>
            </a:p>
          </p:txBody>
        </p:sp>
        <p:sp>
          <p:nvSpPr>
            <p:cNvPr id="41989" name="Rectangle 9"/>
            <p:cNvSpPr>
              <a:spLocks noChangeArrowheads="1"/>
            </p:cNvSpPr>
            <p:nvPr/>
          </p:nvSpPr>
          <p:spPr bwMode="auto">
            <a:xfrm>
              <a:off x="3024" y="1392"/>
              <a:ext cx="2448" cy="2928"/>
            </a:xfrm>
            <a:prstGeom prst="rect">
              <a:avLst/>
            </a:prstGeom>
            <a:noFill/>
            <a:ln w="9525">
              <a:noFill/>
              <a:miter lim="800000"/>
              <a:headEnd/>
              <a:tailEnd/>
            </a:ln>
          </p:spPr>
          <p:txBody>
            <a:bodyPr/>
            <a:lstStyle/>
            <a:p>
              <a:pPr>
                <a:lnSpc>
                  <a:spcPct val="90000"/>
                </a:lnSpc>
                <a:buClr>
                  <a:schemeClr val="accent1"/>
                </a:buClr>
                <a:buSzPct val="70000"/>
                <a:buFont typeface="Wingdings" charset="2"/>
                <a:buNone/>
              </a:pPr>
              <a:r>
                <a:rPr lang="en-US" sz="2400" dirty="0">
                  <a:latin typeface="Arial" charset="0"/>
                </a:rPr>
                <a:t>Mastery comes from success and </a:t>
              </a:r>
              <a:r>
                <a:rPr lang="en-US" sz="2400" dirty="0" smtClean="0">
                  <a:latin typeface="Arial" charset="0"/>
                </a:rPr>
                <a:t>recognition-</a:t>
              </a:r>
              <a:r>
                <a:rPr lang="en-US" sz="2400" dirty="0" smtClean="0">
                  <a:solidFill>
                    <a:srgbClr val="FF0000"/>
                  </a:solidFill>
                  <a:latin typeface="Arial" charset="0"/>
                </a:rPr>
                <a:t>Environment, school</a:t>
              </a:r>
              <a:endParaRPr lang="en-US" sz="2400" dirty="0">
                <a:solidFill>
                  <a:srgbClr val="FF0000"/>
                </a:solidFill>
                <a:latin typeface="Arial" charset="0"/>
              </a:endParaRPr>
            </a:p>
            <a:p>
              <a:pPr>
                <a:lnSpc>
                  <a:spcPct val="90000"/>
                </a:lnSpc>
                <a:buClr>
                  <a:schemeClr val="accent1"/>
                </a:buClr>
                <a:buSzPct val="70000"/>
                <a:buFont typeface="Wingdings" charset="2"/>
                <a:buNone/>
              </a:pPr>
              <a:endParaRPr lang="en-US" sz="2400" dirty="0">
                <a:latin typeface="Arial" charset="0"/>
              </a:endParaRPr>
            </a:p>
            <a:p>
              <a:pPr>
                <a:lnSpc>
                  <a:spcPct val="90000"/>
                </a:lnSpc>
                <a:buClr>
                  <a:schemeClr val="accent1"/>
                </a:buClr>
                <a:buSzPct val="70000"/>
                <a:buFont typeface="Wingdings" charset="2"/>
                <a:buNone/>
              </a:pPr>
              <a:endParaRPr lang="en-US" sz="2400" dirty="0" smtClean="0">
                <a:latin typeface="Arial" charset="0"/>
              </a:endParaRPr>
            </a:p>
            <a:p>
              <a:pPr>
                <a:lnSpc>
                  <a:spcPct val="90000"/>
                </a:lnSpc>
                <a:buClr>
                  <a:schemeClr val="accent1"/>
                </a:buClr>
                <a:buSzPct val="70000"/>
                <a:buFont typeface="Wingdings" charset="2"/>
                <a:buNone/>
              </a:pPr>
              <a:endParaRPr lang="en-US" sz="2400" dirty="0" smtClean="0">
                <a:latin typeface="Arial" charset="0"/>
              </a:endParaRPr>
            </a:p>
            <a:p>
              <a:pPr>
                <a:lnSpc>
                  <a:spcPct val="90000"/>
                </a:lnSpc>
                <a:buClr>
                  <a:schemeClr val="accent1"/>
                </a:buClr>
                <a:buSzPct val="70000"/>
                <a:buFont typeface="Wingdings" charset="2"/>
                <a:buNone/>
              </a:pPr>
              <a:r>
                <a:rPr lang="en-US" sz="2400" dirty="0" smtClean="0">
                  <a:latin typeface="Arial" charset="0"/>
                </a:rPr>
                <a:t>Exploration </a:t>
              </a:r>
              <a:r>
                <a:rPr lang="en-US" sz="2400" dirty="0">
                  <a:latin typeface="Arial" charset="0"/>
                </a:rPr>
                <a:t>of different paths to attain a healthy </a:t>
              </a:r>
              <a:r>
                <a:rPr lang="en-US" sz="2400" dirty="0" smtClean="0">
                  <a:latin typeface="Arial" charset="0"/>
                </a:rPr>
                <a:t>identity – </a:t>
              </a:r>
              <a:r>
                <a:rPr lang="en-US" sz="2400" dirty="0" smtClean="0">
                  <a:solidFill>
                    <a:srgbClr val="FF0000"/>
                  </a:solidFill>
                  <a:latin typeface="Arial" charset="0"/>
                </a:rPr>
                <a:t>Peer Groups</a:t>
              </a:r>
              <a:endParaRPr lang="en-US" sz="2400" dirty="0">
                <a:solidFill>
                  <a:srgbClr val="FF0000"/>
                </a:solidFill>
                <a:latin typeface="Arial" charset="0"/>
              </a:endParaRPr>
            </a:p>
            <a:p>
              <a:pPr>
                <a:lnSpc>
                  <a:spcPct val="90000"/>
                </a:lnSpc>
                <a:buClr>
                  <a:schemeClr val="accent1"/>
                </a:buClr>
                <a:buSzPct val="70000"/>
                <a:buFont typeface="Wingdings" charset="2"/>
                <a:buNone/>
              </a:pPr>
              <a:endParaRPr lang="en-US" sz="2400" dirty="0">
                <a:latin typeface="Arial" charset="0"/>
              </a:endParaRPr>
            </a:p>
            <a:p>
              <a:pPr>
                <a:lnSpc>
                  <a:spcPct val="90000"/>
                </a:lnSpc>
                <a:buClr>
                  <a:schemeClr val="accent1"/>
                </a:buClr>
                <a:buSzPct val="70000"/>
                <a:buFont typeface="Wingdings" charset="2"/>
                <a:buNone/>
              </a:pPr>
              <a:endParaRPr lang="en-US" sz="2400" dirty="0" smtClean="0">
                <a:latin typeface="Arial" charset="0"/>
              </a:endParaRPr>
            </a:p>
            <a:p>
              <a:pPr>
                <a:lnSpc>
                  <a:spcPct val="90000"/>
                </a:lnSpc>
                <a:buClr>
                  <a:schemeClr val="accent1"/>
                </a:buClr>
                <a:buSzPct val="70000"/>
                <a:buFont typeface="Wingdings" charset="2"/>
                <a:buNone/>
              </a:pPr>
              <a:endParaRPr lang="en-US" sz="2400" dirty="0" smtClean="0">
                <a:latin typeface="Arial" charset="0"/>
              </a:endParaRPr>
            </a:p>
            <a:p>
              <a:pPr>
                <a:lnSpc>
                  <a:spcPct val="90000"/>
                </a:lnSpc>
                <a:buClr>
                  <a:schemeClr val="accent1"/>
                </a:buClr>
                <a:buSzPct val="70000"/>
                <a:buFont typeface="Wingdings" charset="2"/>
                <a:buNone/>
              </a:pPr>
              <a:r>
                <a:rPr lang="en-US" sz="2400" dirty="0" smtClean="0">
                  <a:latin typeface="Arial" charset="0"/>
                </a:rPr>
                <a:t>Form </a:t>
              </a:r>
              <a:r>
                <a:rPr lang="en-US" sz="2400" dirty="0">
                  <a:latin typeface="Arial" charset="0"/>
                </a:rPr>
                <a:t>positive, close relationships with </a:t>
              </a:r>
              <a:r>
                <a:rPr lang="en-US" sz="2400" dirty="0" smtClean="0">
                  <a:latin typeface="Arial" charset="0"/>
                </a:rPr>
                <a:t>others-</a:t>
              </a:r>
            </a:p>
            <a:p>
              <a:pPr>
                <a:lnSpc>
                  <a:spcPct val="90000"/>
                </a:lnSpc>
                <a:buClr>
                  <a:schemeClr val="accent1"/>
                </a:buClr>
                <a:buSzPct val="70000"/>
                <a:buFont typeface="Wingdings" charset="2"/>
                <a:buNone/>
              </a:pPr>
              <a:r>
                <a:rPr lang="en-US" sz="2400" dirty="0" smtClean="0">
                  <a:solidFill>
                    <a:srgbClr val="FF0000"/>
                  </a:solidFill>
                  <a:latin typeface="Arial" charset="0"/>
                </a:rPr>
                <a:t>Relationship</a:t>
              </a:r>
              <a:endParaRPr lang="en-US" sz="2400" dirty="0">
                <a:solidFill>
                  <a:srgbClr val="FF0000"/>
                </a:solidFill>
                <a:latin typeface="Arial" charset="0"/>
              </a:endParaRPr>
            </a:p>
          </p:txBody>
        </p:sp>
        <p:sp>
          <p:nvSpPr>
            <p:cNvPr id="41990" name="Line 10"/>
            <p:cNvSpPr>
              <a:spLocks noChangeShapeType="1"/>
            </p:cNvSpPr>
            <p:nvPr/>
          </p:nvSpPr>
          <p:spPr bwMode="auto">
            <a:xfrm>
              <a:off x="912" y="2256"/>
              <a:ext cx="4224" cy="0"/>
            </a:xfrm>
            <a:prstGeom prst="line">
              <a:avLst/>
            </a:prstGeom>
            <a:noFill/>
            <a:ln w="9525">
              <a:solidFill>
                <a:schemeClr val="tx1"/>
              </a:solidFill>
              <a:miter lim="800000"/>
              <a:headEnd/>
              <a:tailEnd/>
            </a:ln>
          </p:spPr>
          <p:txBody>
            <a:bodyPr wrap="none"/>
            <a:lstStyle/>
            <a:p>
              <a:endParaRPr lang="en-US"/>
            </a:p>
          </p:txBody>
        </p:sp>
        <p:sp>
          <p:nvSpPr>
            <p:cNvPr id="41991" name="Line 11"/>
            <p:cNvSpPr>
              <a:spLocks noChangeShapeType="1"/>
            </p:cNvSpPr>
            <p:nvPr/>
          </p:nvSpPr>
          <p:spPr bwMode="auto">
            <a:xfrm>
              <a:off x="816" y="3417"/>
              <a:ext cx="4224" cy="0"/>
            </a:xfrm>
            <a:prstGeom prst="line">
              <a:avLst/>
            </a:prstGeom>
            <a:noFill/>
            <a:ln w="9525">
              <a:solidFill>
                <a:schemeClr val="tx1"/>
              </a:solidFill>
              <a:miter lim="800000"/>
              <a:headEnd/>
              <a:tailEnd/>
            </a:ln>
          </p:spPr>
          <p:txBody>
            <a:bodyPr wrap="none"/>
            <a:lstStyle/>
            <a:p>
              <a:endParaRPr lang="en-US"/>
            </a:p>
          </p:txBody>
        </p:sp>
      </p:gr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ctr" eaLnBrk="1" hangingPunct="1"/>
            <a:r>
              <a:rPr lang="en-US" sz="3200" dirty="0" smtClean="0"/>
              <a:t>Erikson’s Human Development Stages</a:t>
            </a:r>
          </a:p>
        </p:txBody>
      </p:sp>
      <p:sp>
        <p:nvSpPr>
          <p:cNvPr id="44035" name="Rectangle 8"/>
          <p:cNvSpPr>
            <a:spLocks noChangeArrowheads="1"/>
          </p:cNvSpPr>
          <p:nvPr/>
        </p:nvSpPr>
        <p:spPr bwMode="auto">
          <a:xfrm>
            <a:off x="1143000" y="2133600"/>
            <a:ext cx="3581400" cy="2667000"/>
          </a:xfrm>
          <a:prstGeom prst="rect">
            <a:avLst/>
          </a:prstGeom>
          <a:noFill/>
          <a:ln w="9525">
            <a:noFill/>
            <a:miter lim="800000"/>
            <a:headEnd/>
            <a:tailEnd/>
          </a:ln>
        </p:spPr>
        <p:txBody>
          <a:bodyPr/>
          <a:lstStyle/>
          <a:p>
            <a:pPr marL="342900" indent="-342900">
              <a:spcBef>
                <a:spcPct val="20000"/>
              </a:spcBef>
              <a:buClr>
                <a:schemeClr val="accent1"/>
              </a:buClr>
              <a:buSzPct val="70000"/>
              <a:buFont typeface="Wingdings" charset="2"/>
              <a:buNone/>
            </a:pPr>
            <a:r>
              <a:rPr lang="en-US" sz="2400" b="1" dirty="0">
                <a:latin typeface="Arial" charset="0"/>
              </a:rPr>
              <a:t>7 - Generativity vs. </a:t>
            </a:r>
            <a:r>
              <a:rPr lang="en-US" sz="2400" b="1" dirty="0" smtClean="0">
                <a:latin typeface="Arial" charset="0"/>
              </a:rPr>
              <a:t>Stagnation</a:t>
            </a:r>
          </a:p>
          <a:p>
            <a:pPr marL="342900" indent="-342900" algn="ctr">
              <a:spcBef>
                <a:spcPct val="20000"/>
              </a:spcBef>
              <a:buClr>
                <a:schemeClr val="accent1"/>
              </a:buClr>
              <a:buSzPct val="70000"/>
            </a:pPr>
            <a:r>
              <a:rPr lang="en-US" sz="2400" b="1" dirty="0" smtClean="0">
                <a:solidFill>
                  <a:srgbClr val="FF0000"/>
                </a:solidFill>
                <a:latin typeface="Amudham" pitchFamily="2" charset="0"/>
              </a:rPr>
              <a:t>gilg;g{f;fk;- njf;fepiy</a:t>
            </a:r>
          </a:p>
          <a:p>
            <a:pPr marL="342900" indent="-342900" algn="ctr">
              <a:spcBef>
                <a:spcPct val="20000"/>
              </a:spcBef>
              <a:buClr>
                <a:schemeClr val="accent1"/>
              </a:buClr>
              <a:buSzPct val="70000"/>
              <a:buFont typeface="Wingdings" charset="2"/>
              <a:buNone/>
            </a:pPr>
            <a:r>
              <a:rPr lang="en-US" sz="2400" i="1" dirty="0" smtClean="0">
                <a:latin typeface="Arial" charset="0"/>
              </a:rPr>
              <a:t>Middle </a:t>
            </a:r>
            <a:r>
              <a:rPr lang="en-US" sz="2400" i="1" dirty="0">
                <a:latin typeface="Arial" charset="0"/>
              </a:rPr>
              <a:t>Adulthood</a:t>
            </a:r>
          </a:p>
          <a:p>
            <a:pPr marL="342900" indent="-342900" algn="ctr">
              <a:spcBef>
                <a:spcPct val="20000"/>
              </a:spcBef>
              <a:buClr>
                <a:schemeClr val="accent1"/>
              </a:buClr>
              <a:buSzPct val="70000"/>
              <a:buFont typeface="Wingdings" charset="2"/>
              <a:buNone/>
            </a:pPr>
            <a:endParaRPr lang="en-US" sz="2400" dirty="0">
              <a:latin typeface="Arial" charset="0"/>
            </a:endParaRPr>
          </a:p>
          <a:p>
            <a:pPr marL="342900" indent="-342900" algn="ctr">
              <a:spcBef>
                <a:spcPct val="20000"/>
              </a:spcBef>
              <a:buClr>
                <a:schemeClr val="accent1"/>
              </a:buClr>
              <a:buSzPct val="70000"/>
              <a:buFont typeface="Wingdings" charset="2"/>
              <a:buNone/>
            </a:pPr>
            <a:r>
              <a:rPr lang="en-US" sz="2400" b="1" dirty="0">
                <a:latin typeface="Arial" charset="0"/>
              </a:rPr>
              <a:t>8 - Integrity vs. </a:t>
            </a:r>
            <a:r>
              <a:rPr lang="en-US" sz="2400" b="1" dirty="0" smtClean="0">
                <a:latin typeface="Arial" charset="0"/>
              </a:rPr>
              <a:t>Despair</a:t>
            </a:r>
          </a:p>
          <a:p>
            <a:pPr marL="342900" indent="-342900" algn="ctr">
              <a:spcBef>
                <a:spcPct val="20000"/>
              </a:spcBef>
              <a:buClr>
                <a:schemeClr val="accent1"/>
              </a:buClr>
              <a:buSzPct val="70000"/>
              <a:buFont typeface="Wingdings" charset="2"/>
              <a:buNone/>
            </a:pPr>
            <a:r>
              <a:rPr lang="en-US" sz="2400" b="1" dirty="0" smtClean="0">
                <a:solidFill>
                  <a:srgbClr val="FF0000"/>
                </a:solidFill>
                <a:latin typeface="Amudham" pitchFamily="2" charset="0"/>
              </a:rPr>
              <a:t>ey;ypzf;fk; -Vkhw;wk; </a:t>
            </a:r>
            <a:r>
              <a:rPr lang="en-US" sz="2400" dirty="0">
                <a:latin typeface="Arial" charset="0"/>
              </a:rPr>
              <a:t/>
            </a:r>
            <a:br>
              <a:rPr lang="en-US" sz="2400" dirty="0">
                <a:latin typeface="Arial" charset="0"/>
              </a:rPr>
            </a:br>
            <a:r>
              <a:rPr lang="en-US" sz="2400" i="1" dirty="0">
                <a:latin typeface="Arial" charset="0"/>
              </a:rPr>
              <a:t>Late</a:t>
            </a:r>
            <a:r>
              <a:rPr lang="en-US" sz="2400" dirty="0">
                <a:latin typeface="Arial" charset="0"/>
              </a:rPr>
              <a:t> </a:t>
            </a:r>
            <a:r>
              <a:rPr lang="en-US" sz="2400" i="1" dirty="0">
                <a:latin typeface="Arial" charset="0"/>
              </a:rPr>
              <a:t>Adulthood</a:t>
            </a:r>
            <a:r>
              <a:rPr lang="en-US" sz="2400" dirty="0">
                <a:latin typeface="Arial" charset="0"/>
              </a:rPr>
              <a:t>	</a:t>
            </a:r>
          </a:p>
        </p:txBody>
      </p:sp>
      <p:sp>
        <p:nvSpPr>
          <p:cNvPr id="44036" name="Rectangle 9"/>
          <p:cNvSpPr>
            <a:spLocks noChangeArrowheads="1"/>
          </p:cNvSpPr>
          <p:nvPr/>
        </p:nvSpPr>
        <p:spPr bwMode="auto">
          <a:xfrm>
            <a:off x="5245100" y="2133600"/>
            <a:ext cx="2984500" cy="4267200"/>
          </a:xfrm>
          <a:prstGeom prst="rect">
            <a:avLst/>
          </a:prstGeom>
          <a:noFill/>
          <a:ln w="9525">
            <a:noFill/>
            <a:miter lim="800000"/>
            <a:headEnd/>
            <a:tailEnd/>
          </a:ln>
        </p:spPr>
        <p:txBody>
          <a:bodyPr/>
          <a:lstStyle/>
          <a:p>
            <a:pPr>
              <a:spcBef>
                <a:spcPct val="150000"/>
              </a:spcBef>
              <a:spcAft>
                <a:spcPct val="40000"/>
              </a:spcAft>
              <a:buClr>
                <a:schemeClr val="accent1"/>
              </a:buClr>
              <a:buSzPct val="70000"/>
              <a:buFont typeface="Wingdings" charset="2"/>
              <a:buNone/>
            </a:pPr>
            <a:r>
              <a:rPr lang="en-US" sz="2300" dirty="0">
                <a:latin typeface="Arial" charset="0"/>
              </a:rPr>
              <a:t>Transmitting something positive to the next </a:t>
            </a:r>
            <a:r>
              <a:rPr lang="en-US" sz="2300" dirty="0" smtClean="0">
                <a:latin typeface="Arial" charset="0"/>
              </a:rPr>
              <a:t>generation –</a:t>
            </a:r>
            <a:r>
              <a:rPr lang="en-US" sz="2300" dirty="0" smtClean="0">
                <a:solidFill>
                  <a:srgbClr val="FF0000"/>
                </a:solidFill>
                <a:latin typeface="Arial" charset="0"/>
              </a:rPr>
              <a:t>sharing</a:t>
            </a:r>
            <a:endParaRPr lang="en-US" sz="2300" dirty="0">
              <a:solidFill>
                <a:srgbClr val="FF0000"/>
              </a:solidFill>
              <a:latin typeface="Arial" charset="0"/>
            </a:endParaRPr>
          </a:p>
          <a:p>
            <a:pPr>
              <a:spcBef>
                <a:spcPct val="100000"/>
              </a:spcBef>
              <a:buClr>
                <a:schemeClr val="accent1"/>
              </a:buClr>
              <a:buSzPct val="70000"/>
              <a:buFont typeface="Wingdings" charset="2"/>
              <a:buNone/>
            </a:pPr>
            <a:r>
              <a:rPr lang="en-US" sz="2300" dirty="0" smtClean="0">
                <a:latin typeface="Arial" charset="0"/>
              </a:rPr>
              <a:t>Life </a:t>
            </a:r>
            <a:r>
              <a:rPr lang="en-US" sz="2300" dirty="0">
                <a:latin typeface="Arial" charset="0"/>
              </a:rPr>
              <a:t>review and retrospective evaluation of one’s </a:t>
            </a:r>
            <a:r>
              <a:rPr lang="en-US" sz="2300" dirty="0" smtClean="0">
                <a:latin typeface="Arial" charset="0"/>
              </a:rPr>
              <a:t>past –</a:t>
            </a:r>
            <a:r>
              <a:rPr lang="en-US" sz="2300" dirty="0" smtClean="0">
                <a:solidFill>
                  <a:srgbClr val="FF0000"/>
                </a:solidFill>
                <a:latin typeface="Arial" charset="0"/>
              </a:rPr>
              <a:t> We feeling</a:t>
            </a:r>
            <a:endParaRPr lang="en-US" sz="2400" dirty="0">
              <a:solidFill>
                <a:srgbClr val="FF0000"/>
              </a:solidFill>
              <a:latin typeface="Arial" charset="0"/>
            </a:endParaRPr>
          </a:p>
        </p:txBody>
      </p:sp>
      <p:sp>
        <p:nvSpPr>
          <p:cNvPr id="44037" name="Line 11"/>
          <p:cNvSpPr>
            <a:spLocks noChangeShapeType="1"/>
          </p:cNvSpPr>
          <p:nvPr/>
        </p:nvSpPr>
        <p:spPr bwMode="auto">
          <a:xfrm>
            <a:off x="1371600" y="3810000"/>
            <a:ext cx="6705600" cy="0"/>
          </a:xfrm>
          <a:prstGeom prst="line">
            <a:avLst/>
          </a:prstGeom>
          <a:noFill/>
          <a:ln w="9525">
            <a:solidFill>
              <a:schemeClr val="tx1"/>
            </a:solidFill>
            <a:miter lim="800000"/>
            <a:headEnd/>
            <a:tailEnd/>
          </a:ln>
        </p:spPr>
        <p:txBody>
          <a:bodyPr wrap="none"/>
          <a:lstStyle/>
          <a:p>
            <a:endParaRPr lang="en-US"/>
          </a:p>
        </p:txBody>
      </p:sp>
      <p:pic>
        <p:nvPicPr>
          <p:cNvPr id="44038" name="Picture 12" descr="j0281858[1]"/>
          <p:cNvPicPr>
            <a:picLocks noChangeAspect="1" noChangeArrowheads="1"/>
          </p:cNvPicPr>
          <p:nvPr/>
        </p:nvPicPr>
        <p:blipFill>
          <a:blip r:embed="rId3" cstate="print"/>
          <a:srcRect/>
          <a:stretch>
            <a:fillRect/>
          </a:stretch>
        </p:blipFill>
        <p:spPr bwMode="auto">
          <a:xfrm>
            <a:off x="3789758" y="5334000"/>
            <a:ext cx="1768079" cy="137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2590800"/>
            <a:ext cx="6858000" cy="1323439"/>
          </a:xfrm>
          <a:prstGeom prst="rect">
            <a:avLst/>
          </a:prstGeom>
          <a:noFill/>
        </p:spPr>
        <p:txBody>
          <a:bodyPr wrap="square" lIns="91440" tIns="45720" rIns="91440" bIns="45720">
            <a:spAutoFit/>
          </a:bodyPr>
          <a:lstStyle/>
          <a:p>
            <a:pPr algn="ctr"/>
            <a:r>
              <a:rPr lang="en-US" sz="8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THANK YOU</a:t>
            </a:r>
            <a:endParaRPr lang="en-US" sz="8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 xmlns:p14="http://schemas.microsoft.com/office/powerpoint/2010/main" val="16214716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304800"/>
            <a:ext cx="2209800" cy="533400"/>
          </a:xfrm>
        </p:spPr>
        <p:txBody>
          <a:bodyPr>
            <a:normAutofit fontScale="90000"/>
          </a:bodyPr>
          <a:lstStyle/>
          <a:p>
            <a:r>
              <a:rPr lang="en-US" dirty="0" smtClean="0"/>
              <a:t>UNIT -3</a:t>
            </a:r>
            <a:endParaRPr lang="en-US" dirty="0"/>
          </a:p>
        </p:txBody>
      </p:sp>
      <p:sp>
        <p:nvSpPr>
          <p:cNvPr id="3" name="Subtitle 2"/>
          <p:cNvSpPr>
            <a:spLocks noGrp="1"/>
          </p:cNvSpPr>
          <p:nvPr>
            <p:ph type="subTitle" idx="1"/>
          </p:nvPr>
        </p:nvSpPr>
        <p:spPr>
          <a:xfrm>
            <a:off x="2133600" y="1295400"/>
            <a:ext cx="6172200" cy="1672590"/>
          </a:xfrm>
        </p:spPr>
        <p:txBody>
          <a:bodyPr/>
          <a:lstStyle/>
          <a:p>
            <a:r>
              <a:rPr lang="en-US" sz="3600" b="1" dirty="0" smtClean="0">
                <a:solidFill>
                  <a:srgbClr val="FF0000"/>
                </a:solidFill>
              </a:rPr>
              <a:t>LEARNING</a:t>
            </a:r>
          </a:p>
          <a:p>
            <a:r>
              <a:rPr lang="ta-IN" sz="3600" b="1" dirty="0" smtClean="0">
                <a:solidFill>
                  <a:schemeClr val="accent6"/>
                </a:solidFill>
                <a:latin typeface="Amudham" pitchFamily="2" charset="0"/>
              </a:rPr>
              <a:t>கற்றல்</a:t>
            </a:r>
            <a:endParaRPr lang="ta-IN" sz="3600" b="1" dirty="0">
              <a:solidFill>
                <a:schemeClr val="accent6"/>
              </a:solidFill>
              <a:latin typeface="Amudham" pitchFamily="2" charset="0"/>
            </a:endParaRPr>
          </a:p>
        </p:txBody>
      </p:sp>
      <p:pic>
        <p:nvPicPr>
          <p:cNvPr id="4" name="Picture 3" descr="family-learning.jpg"/>
          <p:cNvPicPr>
            <a:picLocks noChangeAspect="1"/>
          </p:cNvPicPr>
          <p:nvPr/>
        </p:nvPicPr>
        <p:blipFill>
          <a:blip r:embed="rId2" cstate="print"/>
          <a:stretch>
            <a:fillRect/>
          </a:stretch>
        </p:blipFill>
        <p:spPr>
          <a:xfrm>
            <a:off x="5105400" y="3200400"/>
            <a:ext cx="3767286" cy="3505200"/>
          </a:xfrm>
          <a:prstGeom prst="rect">
            <a:avLst/>
          </a:prstGeom>
        </p:spPr>
      </p:pic>
      <p:pic>
        <p:nvPicPr>
          <p:cNvPr id="5" name="Picture 4" descr="learning.jpg"/>
          <p:cNvPicPr>
            <a:picLocks noChangeAspect="1"/>
          </p:cNvPicPr>
          <p:nvPr/>
        </p:nvPicPr>
        <p:blipFill>
          <a:blip r:embed="rId3" cstate="print"/>
          <a:stretch>
            <a:fillRect/>
          </a:stretch>
        </p:blipFill>
        <p:spPr>
          <a:xfrm>
            <a:off x="152400" y="3200400"/>
            <a:ext cx="4733925" cy="3505200"/>
          </a:xfrm>
          <a:prstGeom prst="rect">
            <a:avLst/>
          </a:prstGeo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248400" y="304800"/>
            <a:ext cx="2743200" cy="2080261"/>
          </a:xfrm>
          <a:prstGeom prst="rect">
            <a:avLst/>
          </a:prstGeom>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2400" y="-80010"/>
            <a:ext cx="3048000" cy="3048000"/>
          </a:xfrm>
          <a:prstGeom prst="rect">
            <a:avLst/>
          </a:prstGeo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91513" cy="533400"/>
          </a:xfrm>
        </p:spPr>
        <p:txBody>
          <a:bodyPr>
            <a:normAutofit fontScale="90000"/>
          </a:bodyPr>
          <a:lstStyle/>
          <a:p>
            <a:pPr algn="ctr"/>
            <a:r>
              <a:rPr lang="en-US" sz="6600" dirty="0" err="1" smtClean="0">
                <a:latin typeface="Amudham" pitchFamily="2" charset="0"/>
              </a:rPr>
              <a:t>fw;wy</a:t>
            </a:r>
            <a:r>
              <a:rPr lang="en-US" sz="6600" dirty="0" smtClean="0">
                <a:latin typeface="Amudham" pitchFamily="2" charset="0"/>
              </a:rPr>
              <a:t>;</a:t>
            </a:r>
            <a:endParaRPr lang="en-US" sz="6600" dirty="0"/>
          </a:p>
        </p:txBody>
      </p:sp>
      <p:sp>
        <p:nvSpPr>
          <p:cNvPr id="3" name="Content Placeholder 2"/>
          <p:cNvSpPr>
            <a:spLocks noGrp="1"/>
          </p:cNvSpPr>
          <p:nvPr>
            <p:ph idx="1"/>
          </p:nvPr>
        </p:nvSpPr>
        <p:spPr>
          <a:xfrm>
            <a:off x="152400" y="1557338"/>
            <a:ext cx="8839200" cy="5072062"/>
          </a:xfrm>
        </p:spPr>
        <p:txBody>
          <a:bodyPr/>
          <a:lstStyle/>
          <a:p>
            <a:pPr algn="ctr"/>
            <a:r>
              <a:rPr lang="en-US" sz="4400" b="1" dirty="0" err="1" smtClean="0">
                <a:solidFill>
                  <a:srgbClr val="C00000"/>
                </a:solidFill>
                <a:latin typeface="Amudham" pitchFamily="2" charset="0"/>
              </a:rPr>
              <a:t>xUtu</a:t>
            </a:r>
            <a:r>
              <a:rPr lang="en-US" sz="4400" b="1" dirty="0" smtClean="0">
                <a:solidFill>
                  <a:srgbClr val="C00000"/>
                </a:solidFill>
                <a:latin typeface="Amudham" pitchFamily="2" charset="0"/>
              </a:rPr>
              <a:t>; </a:t>
            </a:r>
            <a:r>
              <a:rPr lang="en-US" sz="4400" b="1" dirty="0" err="1" smtClean="0">
                <a:solidFill>
                  <a:srgbClr val="C00000"/>
                </a:solidFill>
                <a:latin typeface="Amudham" pitchFamily="2" charset="0"/>
              </a:rPr>
              <a:t>elj;ijapy</a:t>
            </a:r>
            <a:r>
              <a:rPr lang="en-US" sz="4400" b="1" dirty="0" smtClean="0">
                <a:solidFill>
                  <a:srgbClr val="C00000"/>
                </a:solidFill>
                <a:latin typeface="Amudham" pitchFamily="2" charset="0"/>
              </a:rPr>
              <a:t>; </a:t>
            </a:r>
            <a:r>
              <a:rPr lang="en-US" sz="4400" b="1" dirty="0" err="1" smtClean="0">
                <a:solidFill>
                  <a:srgbClr val="C00000"/>
                </a:solidFill>
                <a:latin typeface="Amudham" pitchFamily="2" charset="0"/>
              </a:rPr>
              <a:t>epfGk</a:t>
            </a:r>
            <a:r>
              <a:rPr lang="en-US" sz="4400" b="1" dirty="0" smtClean="0">
                <a:solidFill>
                  <a:srgbClr val="C00000"/>
                </a:solidFill>
                <a:latin typeface="Amudham" pitchFamily="2" charset="0"/>
              </a:rPr>
              <a:t>; </a:t>
            </a:r>
            <a:r>
              <a:rPr lang="en-US" sz="4400" b="1" dirty="0" err="1" smtClean="0">
                <a:solidFill>
                  <a:srgbClr val="C00000"/>
                </a:solidFill>
                <a:latin typeface="Amudham" pitchFamily="2" charset="0"/>
              </a:rPr>
              <a:t>epiyahd</a:t>
            </a:r>
            <a:r>
              <a:rPr lang="en-US" sz="4400" b="1" dirty="0" smtClean="0">
                <a:solidFill>
                  <a:srgbClr val="C00000"/>
                </a:solidFill>
                <a:latin typeface="Amudham" pitchFamily="2" charset="0"/>
              </a:rPr>
              <a:t> </a:t>
            </a:r>
            <a:r>
              <a:rPr lang="en-US" sz="4400" b="1" dirty="0" err="1" smtClean="0">
                <a:solidFill>
                  <a:srgbClr val="C00000"/>
                </a:solidFill>
                <a:latin typeface="Amudham" pitchFamily="2" charset="0"/>
              </a:rPr>
              <a:t>khw;wnk</a:t>
            </a:r>
            <a:r>
              <a:rPr lang="en-US" sz="4400" b="1" dirty="0" smtClean="0">
                <a:solidFill>
                  <a:srgbClr val="C00000"/>
                </a:solidFill>
                <a:latin typeface="Amudham" pitchFamily="2" charset="0"/>
              </a:rPr>
              <a:t> </a:t>
            </a:r>
            <a:r>
              <a:rPr lang="en-US" sz="4400" b="1" dirty="0" err="1" smtClean="0">
                <a:solidFill>
                  <a:srgbClr val="C00000"/>
                </a:solidFill>
                <a:latin typeface="Amudham" pitchFamily="2" charset="0"/>
              </a:rPr>
              <a:t>fw;wy</a:t>
            </a:r>
            <a:r>
              <a:rPr lang="en-US" sz="4400" dirty="0" smtClean="0">
                <a:solidFill>
                  <a:srgbClr val="C00000"/>
                </a:solidFill>
                <a:latin typeface="Amudham" pitchFamily="2" charset="0"/>
              </a:rPr>
              <a:t>;</a:t>
            </a:r>
          </a:p>
          <a:p>
            <a:r>
              <a:rPr lang="en-US" sz="3200" b="1" u="sng" dirty="0" smtClean="0">
                <a:solidFill>
                  <a:schemeClr val="tx1"/>
                </a:solidFill>
                <a:latin typeface="Amudham" pitchFamily="2" charset="0"/>
              </a:rPr>
              <a:t>,</a:t>
            </a:r>
            <a:r>
              <a:rPr lang="en-US" sz="3200" b="1" u="sng" dirty="0" err="1" smtClean="0">
                <a:solidFill>
                  <a:schemeClr val="tx1"/>
                </a:solidFill>
                <a:latin typeface="Amudham" pitchFamily="2" charset="0"/>
              </a:rPr>
              <a:t>ay;g</a:t>
            </a:r>
            <a:r>
              <a:rPr lang="en-US" sz="3200" b="1" u="sng" dirty="0" smtClean="0">
                <a:solidFill>
                  <a:schemeClr val="tx1"/>
                </a:solidFill>
                <a:latin typeface="Amudham" pitchFamily="2" charset="0"/>
              </a:rPr>
              <a:t>[</a:t>
            </a:r>
            <a:r>
              <a:rPr lang="en-US" sz="3200" b="1" u="sng" dirty="0" err="1" smtClean="0">
                <a:solidFill>
                  <a:schemeClr val="tx1"/>
                </a:solidFill>
                <a:latin typeface="Amudham" pitchFamily="2" charset="0"/>
              </a:rPr>
              <a:t>fs</a:t>
            </a:r>
            <a:r>
              <a:rPr lang="en-US" sz="3200" b="1" u="sng" dirty="0" smtClean="0">
                <a:solidFill>
                  <a:schemeClr val="tx1"/>
                </a:solidFill>
                <a:latin typeface="Amudham" pitchFamily="2" charset="0"/>
              </a:rPr>
              <a:t>; -</a:t>
            </a:r>
            <a:r>
              <a:rPr lang="en-US" sz="3200" b="1" dirty="0" smtClean="0">
                <a:solidFill>
                  <a:schemeClr val="tx1"/>
                </a:solidFill>
                <a:latin typeface="Amudham" pitchFamily="2" charset="0"/>
              </a:rPr>
              <a:t> </a:t>
            </a:r>
          </a:p>
          <a:p>
            <a:pPr>
              <a:buFont typeface="Arial" pitchFamily="34" charset="0"/>
              <a:buChar char="•"/>
            </a:pPr>
            <a:r>
              <a:rPr lang="en-US" sz="4000" b="1" dirty="0" err="1" smtClean="0">
                <a:solidFill>
                  <a:srgbClr val="0070C0"/>
                </a:solidFill>
                <a:latin typeface="Amudham" pitchFamily="2" charset="0"/>
              </a:rPr>
              <a:t>mDgtk</a:t>
            </a:r>
            <a:r>
              <a:rPr lang="en-US" sz="4000" b="1" dirty="0" smtClean="0">
                <a:solidFill>
                  <a:srgbClr val="0070C0"/>
                </a:solidFill>
                <a:latin typeface="Amudham" pitchFamily="2" charset="0"/>
              </a:rPr>
              <a:t>; </a:t>
            </a:r>
            <a:r>
              <a:rPr lang="en-US" sz="4000" b="1" dirty="0" err="1" smtClean="0">
                <a:solidFill>
                  <a:srgbClr val="0070C0"/>
                </a:solidFill>
                <a:latin typeface="Amudham" pitchFamily="2" charset="0"/>
              </a:rPr>
              <a:t>gapw;r;rp</a:t>
            </a:r>
            <a:r>
              <a:rPr lang="en-US" sz="4000" b="1" dirty="0" smtClean="0">
                <a:solidFill>
                  <a:srgbClr val="0070C0"/>
                </a:solidFill>
                <a:latin typeface="Amudham" pitchFamily="2" charset="0"/>
              </a:rPr>
              <a:t> ,</a:t>
            </a:r>
            <a:r>
              <a:rPr lang="en-US" sz="4000" b="1" dirty="0" err="1" smtClean="0">
                <a:solidFill>
                  <a:srgbClr val="0070C0"/>
                </a:solidFill>
                <a:latin typeface="Amudham" pitchFamily="2" charset="0"/>
              </a:rPr>
              <a:t>tw;wpd</a:t>
            </a:r>
            <a:r>
              <a:rPr lang="en-US" sz="4000" b="1" dirty="0" smtClean="0">
                <a:solidFill>
                  <a:srgbClr val="0070C0"/>
                </a:solidFill>
                <a:latin typeface="Amudham" pitchFamily="2" charset="0"/>
              </a:rPr>
              <a:t>; </a:t>
            </a:r>
            <a:r>
              <a:rPr lang="en-US" sz="4000" b="1" dirty="0" err="1" smtClean="0">
                <a:solidFill>
                  <a:srgbClr val="0070C0"/>
                </a:solidFill>
                <a:latin typeface="Amudham" pitchFamily="2" charset="0"/>
              </a:rPr>
              <a:t>tpisnt</a:t>
            </a:r>
            <a:r>
              <a:rPr lang="en-US" sz="4000" b="1" dirty="0" smtClean="0">
                <a:solidFill>
                  <a:srgbClr val="0070C0"/>
                </a:solidFill>
                <a:latin typeface="Amudham" pitchFamily="2" charset="0"/>
              </a:rPr>
              <a:t> </a:t>
            </a:r>
            <a:r>
              <a:rPr lang="en-US" sz="4000" b="1" dirty="0" err="1" smtClean="0">
                <a:solidFill>
                  <a:srgbClr val="0070C0"/>
                </a:solidFill>
                <a:latin typeface="Amudham" pitchFamily="2" charset="0"/>
              </a:rPr>
              <a:t>fw;wy</a:t>
            </a:r>
            <a:r>
              <a:rPr lang="en-US" sz="4000" b="1" dirty="0" smtClean="0">
                <a:solidFill>
                  <a:srgbClr val="0070C0"/>
                </a:solidFill>
                <a:latin typeface="Amudham" pitchFamily="2" charset="0"/>
              </a:rPr>
              <a:t>;</a:t>
            </a:r>
          </a:p>
          <a:p>
            <a:pPr>
              <a:buFont typeface="Arial" pitchFamily="34" charset="0"/>
              <a:buChar char="•"/>
            </a:pPr>
            <a:r>
              <a:rPr lang="en-US" sz="4000" b="1" dirty="0" err="1">
                <a:solidFill>
                  <a:srgbClr val="0070C0"/>
                </a:solidFill>
                <a:latin typeface="Amudham" pitchFamily="2" charset="0"/>
              </a:rPr>
              <a:t>e</a:t>
            </a:r>
            <a:r>
              <a:rPr lang="en-US" sz="4000" b="1" dirty="0" err="1" smtClean="0">
                <a:solidFill>
                  <a:srgbClr val="0070C0"/>
                </a:solidFill>
                <a:latin typeface="Amudham" pitchFamily="2" charset="0"/>
              </a:rPr>
              <a:t>lj;ijkhw;wk</a:t>
            </a:r>
            <a:r>
              <a:rPr lang="en-US" sz="4000" b="1" dirty="0" smtClean="0">
                <a:solidFill>
                  <a:srgbClr val="0070C0"/>
                </a:solidFill>
                <a:latin typeface="Amudham" pitchFamily="2" charset="0"/>
              </a:rPr>
              <a:t>; </a:t>
            </a:r>
            <a:r>
              <a:rPr lang="en-US" sz="4000" b="1" dirty="0" err="1" smtClean="0">
                <a:solidFill>
                  <a:srgbClr val="0070C0"/>
                </a:solidFill>
                <a:latin typeface="Amudham" pitchFamily="2" charset="0"/>
              </a:rPr>
              <a:t>cz;lhf;FtJ</a:t>
            </a:r>
            <a:endParaRPr lang="en-US" sz="4000" b="1" dirty="0" smtClean="0">
              <a:solidFill>
                <a:srgbClr val="0070C0"/>
              </a:solidFill>
              <a:latin typeface="Amudham" pitchFamily="2" charset="0"/>
            </a:endParaRPr>
          </a:p>
          <a:p>
            <a:pPr>
              <a:buFont typeface="Arial" pitchFamily="34" charset="0"/>
              <a:buChar char="•"/>
            </a:pPr>
            <a:r>
              <a:rPr lang="en-US" sz="4000" b="1" dirty="0" err="1">
                <a:solidFill>
                  <a:srgbClr val="0070C0"/>
                </a:solidFill>
                <a:latin typeface="Amudham" pitchFamily="2" charset="0"/>
              </a:rPr>
              <a:t>g</a:t>
            </a:r>
            <a:r>
              <a:rPr lang="en-US" sz="4000" b="1" dirty="0" err="1" smtClean="0">
                <a:solidFill>
                  <a:srgbClr val="0070C0"/>
                </a:solidFill>
                <a:latin typeface="Amudham" pitchFamily="2" charset="0"/>
              </a:rPr>
              <a:t>lpglpahd</a:t>
            </a:r>
            <a:r>
              <a:rPr lang="en-US" sz="4000" b="1" dirty="0" smtClean="0">
                <a:solidFill>
                  <a:srgbClr val="0070C0"/>
                </a:solidFill>
                <a:latin typeface="Amudham" pitchFamily="2" charset="0"/>
              </a:rPr>
              <a:t> </a:t>
            </a:r>
            <a:r>
              <a:rPr lang="en-US" sz="4000" b="1" dirty="0" err="1" smtClean="0">
                <a:solidFill>
                  <a:srgbClr val="0070C0"/>
                </a:solidFill>
                <a:latin typeface="Amudham" pitchFamily="2" charset="0"/>
              </a:rPr>
              <a:t>bjhlu;r;rpahd</a:t>
            </a:r>
            <a:r>
              <a:rPr lang="en-US" sz="4000" b="1" dirty="0" smtClean="0">
                <a:solidFill>
                  <a:srgbClr val="0070C0"/>
                </a:solidFill>
                <a:latin typeface="Amudham" pitchFamily="2" charset="0"/>
              </a:rPr>
              <a:t> </a:t>
            </a:r>
            <a:r>
              <a:rPr lang="en-US" sz="4000" b="1" dirty="0" err="1" smtClean="0">
                <a:solidFill>
                  <a:srgbClr val="0070C0"/>
                </a:solidFill>
                <a:latin typeface="Amudham" pitchFamily="2" charset="0"/>
              </a:rPr>
              <a:t>xU</a:t>
            </a:r>
            <a:r>
              <a:rPr lang="en-US" sz="4000" b="1" dirty="0" smtClean="0">
                <a:solidFill>
                  <a:srgbClr val="0070C0"/>
                </a:solidFill>
                <a:latin typeface="Amudham" pitchFamily="2" charset="0"/>
              </a:rPr>
              <a:t> bray; </a:t>
            </a:r>
          </a:p>
          <a:p>
            <a:pPr>
              <a:buFont typeface="Arial" pitchFamily="34" charset="0"/>
              <a:buChar char="•"/>
            </a:pPr>
            <a:r>
              <a:rPr lang="en-US" sz="4000" b="1" dirty="0" smtClean="0">
                <a:solidFill>
                  <a:srgbClr val="0070C0"/>
                </a:solidFill>
                <a:latin typeface="Amudham" pitchFamily="2" charset="0"/>
              </a:rPr>
              <a:t>,</a:t>
            </a:r>
            <a:r>
              <a:rPr lang="en-US" sz="4000" b="1" dirty="0" err="1" smtClean="0">
                <a:solidFill>
                  <a:srgbClr val="0070C0"/>
                </a:solidFill>
                <a:latin typeface="Amudham" pitchFamily="2" charset="0"/>
              </a:rPr>
              <a:t>ay;ghd</a:t>
            </a:r>
            <a:r>
              <a:rPr lang="en-US" sz="4000" b="1" dirty="0" smtClean="0">
                <a:solidFill>
                  <a:srgbClr val="0070C0"/>
                </a:solidFill>
                <a:latin typeface="Amudham" pitchFamily="2" charset="0"/>
              </a:rPr>
              <a:t> </a:t>
            </a:r>
            <a:r>
              <a:rPr lang="en-US" sz="4000" b="1" dirty="0" err="1" smtClean="0">
                <a:solidFill>
                  <a:srgbClr val="0070C0"/>
                </a:solidFill>
                <a:latin typeface="Amudham" pitchFamily="2" charset="0"/>
              </a:rPr>
              <a:t>elj;ijia</a:t>
            </a:r>
            <a:r>
              <a:rPr lang="en-US" sz="4000" b="1" dirty="0" smtClean="0">
                <a:solidFill>
                  <a:srgbClr val="0070C0"/>
                </a:solidFill>
                <a:latin typeface="Amudham" pitchFamily="2" charset="0"/>
              </a:rPr>
              <a:t> </a:t>
            </a:r>
            <a:r>
              <a:rPr lang="en-US" sz="4000" b="1" dirty="0" err="1" smtClean="0">
                <a:solidFill>
                  <a:srgbClr val="0070C0"/>
                </a:solidFill>
                <a:latin typeface="Amudham" pitchFamily="2" charset="0"/>
              </a:rPr>
              <a:t>khw;wf;TlpaJ</a:t>
            </a:r>
            <a:endParaRPr lang="en-US" sz="4000" b="1" dirty="0" smtClean="0">
              <a:solidFill>
                <a:srgbClr val="0070C0"/>
              </a:solidFill>
              <a:latin typeface="Amudh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rrow.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breeze.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breeze.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additive="base">
                                        <p:cTn id="4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arrow.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additive="base">
                                        <p:cTn id="4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5" end="5"/>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err="1" smtClean="0">
                <a:latin typeface="Amudham" pitchFamily="2" charset="0"/>
              </a:rPr>
              <a:t>fw;wy</a:t>
            </a:r>
            <a:r>
              <a:rPr lang="en-US" sz="4400" dirty="0" smtClean="0">
                <a:latin typeface="Amudham" pitchFamily="2" charset="0"/>
              </a:rPr>
              <a:t>; -</a:t>
            </a:r>
            <a:r>
              <a:rPr lang="en-US" sz="4400" dirty="0" err="1" smtClean="0">
                <a:latin typeface="Amudham" pitchFamily="2" charset="0"/>
              </a:rPr>
              <a:t>Kf;fpaj;Jtk</a:t>
            </a:r>
            <a:r>
              <a:rPr lang="en-US" sz="4400" dirty="0" smtClean="0">
                <a:latin typeface="Amudham" pitchFamily="2" charset="0"/>
              </a:rPr>
              <a:t>;</a:t>
            </a:r>
            <a:br>
              <a:rPr lang="en-US" sz="4400" dirty="0" smtClean="0">
                <a:latin typeface="Amudham" pitchFamily="2" charset="0"/>
              </a:rPr>
            </a:br>
            <a:endParaRPr lang="en-US" sz="4400" dirty="0"/>
          </a:p>
        </p:txBody>
      </p:sp>
      <p:sp>
        <p:nvSpPr>
          <p:cNvPr id="3" name="Content Placeholder 2"/>
          <p:cNvSpPr>
            <a:spLocks noGrp="1"/>
          </p:cNvSpPr>
          <p:nvPr>
            <p:ph idx="1"/>
          </p:nvPr>
        </p:nvSpPr>
        <p:spPr/>
        <p:txBody>
          <a:bodyPr/>
          <a:lstStyle/>
          <a:p>
            <a:pPr>
              <a:buFont typeface="Arial" pitchFamily="34" charset="0"/>
              <a:buChar char="•"/>
            </a:pPr>
            <a:r>
              <a:rPr lang="en-US" sz="4400" b="1" dirty="0" err="1">
                <a:latin typeface="Amudham" pitchFamily="2" charset="0"/>
              </a:rPr>
              <a:t>m</a:t>
            </a:r>
            <a:r>
              <a:rPr lang="en-US" sz="4400" b="1" dirty="0" err="1" smtClean="0">
                <a:latin typeface="Amudham" pitchFamily="2" charset="0"/>
              </a:rPr>
              <a:t>wpt</a:t>
            </a:r>
            <a:r>
              <a:rPr lang="en-US" sz="4400" b="1" dirty="0" smtClean="0">
                <a:latin typeface="Amudham" pitchFamily="2" charset="0"/>
              </a:rPr>
              <a:t>[ </a:t>
            </a:r>
            <a:r>
              <a:rPr lang="en-US" sz="4400" b="1" dirty="0" err="1" smtClean="0">
                <a:latin typeface="Amudham" pitchFamily="2" charset="0"/>
              </a:rPr>
              <a:t>tsu;r;rp</a:t>
            </a:r>
            <a:r>
              <a:rPr lang="en-US" sz="4400" b="1" dirty="0" smtClean="0">
                <a:latin typeface="Amudham" pitchFamily="2" charset="0"/>
              </a:rPr>
              <a:t> </a:t>
            </a:r>
            <a:r>
              <a:rPr lang="en-US" sz="4400" b="1" dirty="0" err="1" smtClean="0">
                <a:latin typeface="Amudham" pitchFamily="2" charset="0"/>
              </a:rPr>
              <a:t>Vw;gLk</a:t>
            </a:r>
            <a:r>
              <a:rPr lang="en-US" sz="4400" b="1" dirty="0" smtClean="0">
                <a:latin typeface="Amudham" pitchFamily="2" charset="0"/>
              </a:rPr>
              <a:t>;</a:t>
            </a:r>
          </a:p>
          <a:p>
            <a:pPr>
              <a:buFont typeface="Arial" pitchFamily="34" charset="0"/>
              <a:buChar char="•"/>
            </a:pPr>
            <a:r>
              <a:rPr lang="en-US" sz="4400" b="1" dirty="0" smtClean="0">
                <a:latin typeface="Amudham" pitchFamily="2" charset="0"/>
              </a:rPr>
              <a:t>g[J </a:t>
            </a:r>
            <a:r>
              <a:rPr lang="en-US" sz="4400" b="1" dirty="0" err="1" smtClean="0">
                <a:latin typeface="Amudham" pitchFamily="2" charset="0"/>
              </a:rPr>
              <a:t>elj;ij</a:t>
            </a:r>
            <a:r>
              <a:rPr lang="en-US" sz="4400" b="1" dirty="0" smtClean="0">
                <a:latin typeface="Amudham" pitchFamily="2" charset="0"/>
              </a:rPr>
              <a:t> </a:t>
            </a:r>
            <a:r>
              <a:rPr lang="en-US" sz="4400" b="1" dirty="0" err="1" smtClean="0">
                <a:latin typeface="Amudham" pitchFamily="2" charset="0"/>
              </a:rPr>
              <a:t>nfhyk</a:t>
            </a:r>
            <a:r>
              <a:rPr lang="en-US" sz="4400" b="1" dirty="0" smtClean="0">
                <a:latin typeface="Amudham" pitchFamily="2" charset="0"/>
              </a:rPr>
              <a:t>; </a:t>
            </a:r>
            <a:r>
              <a:rPr lang="en-US" sz="4400" b="1" dirty="0" err="1" smtClean="0">
                <a:latin typeface="Amudham" pitchFamily="2" charset="0"/>
              </a:rPr>
              <a:t>cUthFk</a:t>
            </a:r>
            <a:r>
              <a:rPr lang="en-US" sz="4400" b="1" dirty="0" smtClean="0">
                <a:latin typeface="Amudham" pitchFamily="2" charset="0"/>
              </a:rPr>
              <a:t>;</a:t>
            </a:r>
          </a:p>
          <a:p>
            <a:pPr>
              <a:buFont typeface="Arial" pitchFamily="34" charset="0"/>
              <a:buChar char="•"/>
            </a:pPr>
            <a:r>
              <a:rPr lang="en-US" sz="4400" b="1" dirty="0" err="1" smtClean="0">
                <a:latin typeface="Amudham" pitchFamily="2" charset="0"/>
              </a:rPr>
              <a:t>gpur;ridf;F</a:t>
            </a:r>
            <a:r>
              <a:rPr lang="en-US" sz="4400" b="1" dirty="0" smtClean="0">
                <a:latin typeface="Amudham" pitchFamily="2" charset="0"/>
              </a:rPr>
              <a:t> </a:t>
            </a:r>
            <a:r>
              <a:rPr lang="en-US" sz="4400" b="1" dirty="0" err="1" smtClean="0">
                <a:latin typeface="Amudham" pitchFamily="2" charset="0"/>
              </a:rPr>
              <a:t>jPu;t</a:t>
            </a:r>
            <a:r>
              <a:rPr lang="en-US" sz="4400" b="1" dirty="0" smtClean="0">
                <a:latin typeface="Amudham" pitchFamily="2" charset="0"/>
              </a:rPr>
              <a:t>[</a:t>
            </a:r>
            <a:r>
              <a:rPr lang="en-US" sz="4400" b="1" dirty="0" err="1" smtClean="0">
                <a:latin typeface="Amudham" pitchFamily="2" charset="0"/>
              </a:rPr>
              <a:t>fhDk</a:t>
            </a:r>
            <a:r>
              <a:rPr lang="en-US" sz="4400" b="1" dirty="0" smtClean="0">
                <a:latin typeface="Amudham" pitchFamily="2" charset="0"/>
              </a:rPr>
              <a:t>; </a:t>
            </a:r>
            <a:r>
              <a:rPr lang="en-US" sz="4400" b="1" dirty="0" err="1" smtClean="0">
                <a:latin typeface="Amudham" pitchFamily="2" charset="0"/>
              </a:rPr>
              <a:t>jpwd</a:t>
            </a:r>
            <a:r>
              <a:rPr lang="en-US" sz="4400" b="1" dirty="0" smtClean="0">
                <a:latin typeface="Amudham" pitchFamily="2" charset="0"/>
              </a:rPr>
              <a:t>;</a:t>
            </a:r>
          </a:p>
          <a:p>
            <a:pPr>
              <a:buFont typeface="Arial" pitchFamily="34" charset="0"/>
              <a:buChar char="•"/>
            </a:pPr>
            <a:r>
              <a:rPr lang="en-US" sz="4400" b="1" dirty="0" err="1">
                <a:latin typeface="Amudham" pitchFamily="2" charset="0"/>
              </a:rPr>
              <a:t>m</a:t>
            </a:r>
            <a:r>
              <a:rPr lang="en-US" sz="4400" b="1" dirty="0" err="1" smtClean="0">
                <a:latin typeface="Amudham" pitchFamily="2" charset="0"/>
              </a:rPr>
              <a:t>wpt</a:t>
            </a:r>
            <a:r>
              <a:rPr lang="en-US" sz="4400" b="1" dirty="0" smtClean="0">
                <a:latin typeface="Amudham" pitchFamily="2" charset="0"/>
              </a:rPr>
              <a:t>[ </a:t>
            </a:r>
            <a:r>
              <a:rPr lang="en-US" sz="4400" b="1" dirty="0" err="1" smtClean="0">
                <a:latin typeface="Amudham" pitchFamily="2" charset="0"/>
              </a:rPr>
              <a:t>bgw</a:t>
            </a:r>
            <a:r>
              <a:rPr lang="en-US" sz="4400" b="1" dirty="0" smtClean="0">
                <a:latin typeface="Amudham" pitchFamily="2" charset="0"/>
              </a:rPr>
              <a:t> </a:t>
            </a:r>
            <a:r>
              <a:rPr lang="en-US" sz="4400" b="1" dirty="0" err="1" smtClean="0">
                <a:latin typeface="Amudham" pitchFamily="2" charset="0"/>
              </a:rPr>
              <a:t>bgw;w</a:t>
            </a:r>
            <a:r>
              <a:rPr lang="en-US" sz="4400" b="1" dirty="0" smtClean="0">
                <a:latin typeface="Amudham" pitchFamily="2" charset="0"/>
              </a:rPr>
              <a:t> </a:t>
            </a:r>
            <a:r>
              <a:rPr lang="en-US" sz="4400" b="1" dirty="0" err="1" smtClean="0">
                <a:latin typeface="Amudham" pitchFamily="2" charset="0"/>
              </a:rPr>
              <a:t>mwpit</a:t>
            </a:r>
            <a:r>
              <a:rPr lang="en-US" sz="4400" b="1" dirty="0" smtClean="0">
                <a:latin typeface="Amudham" pitchFamily="2" charset="0"/>
              </a:rPr>
              <a:t> </a:t>
            </a:r>
            <a:r>
              <a:rPr lang="en-US" sz="4400" b="1" dirty="0" err="1" smtClean="0">
                <a:latin typeface="Amudham" pitchFamily="2" charset="0"/>
              </a:rPr>
              <a:t>tsu;j;jpl</a:t>
            </a:r>
            <a:endParaRPr lang="en-US" sz="4400" b="1" dirty="0" smtClean="0">
              <a:latin typeface="Amudham" pitchFamily="2" charset="0"/>
            </a:endParaRPr>
          </a:p>
          <a:p>
            <a:pPr>
              <a:buFont typeface="Arial" pitchFamily="34" charset="0"/>
              <a:buChar char="•"/>
            </a:pPr>
            <a:r>
              <a:rPr lang="en-US" sz="4400" b="1" dirty="0" smtClean="0">
                <a:latin typeface="Amudham" pitchFamily="2" charset="0"/>
              </a:rPr>
              <a:t>j[</a:t>
            </a:r>
            <a:r>
              <a:rPr lang="en-US" sz="4400" b="1" dirty="0" err="1" smtClean="0">
                <a:latin typeface="Amudham" pitchFamily="2" charset="0"/>
              </a:rPr>
              <a:t>pwd;fis</a:t>
            </a:r>
            <a:r>
              <a:rPr lang="en-US" sz="4400" b="1" dirty="0" smtClean="0">
                <a:latin typeface="Amudham" pitchFamily="2" charset="0"/>
              </a:rPr>
              <a:t> </a:t>
            </a:r>
            <a:r>
              <a:rPr lang="en-US" sz="4400" b="1" dirty="0" err="1" smtClean="0">
                <a:latin typeface="Amudham" pitchFamily="2" charset="0"/>
              </a:rPr>
              <a:t>tsu;f;f</a:t>
            </a:r>
            <a:r>
              <a:rPr lang="en-US" sz="4400" b="1" dirty="0" smtClean="0">
                <a:latin typeface="Amudham" pitchFamily="2" charset="0"/>
              </a:rPr>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bomb.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err="1" smtClean="0">
                <a:latin typeface="Amudham" pitchFamily="2" charset="0"/>
              </a:rPr>
              <a:t>fw;wypy</a:t>
            </a:r>
            <a:r>
              <a:rPr lang="en-US" sz="4400" dirty="0" smtClean="0">
                <a:latin typeface="Amudham" pitchFamily="2" charset="0"/>
              </a:rPr>
              <a:t>; - </a:t>
            </a:r>
            <a:r>
              <a:rPr lang="en-US" sz="4400" dirty="0" err="1" smtClean="0">
                <a:latin typeface="Amudham" pitchFamily="2" charset="0"/>
              </a:rPr>
              <a:t>jdpahs</a:t>
            </a:r>
            <a:r>
              <a:rPr lang="en-US" sz="4400" dirty="0" smtClean="0">
                <a:latin typeface="Amudham" pitchFamily="2" charset="0"/>
              </a:rPr>
              <a:t>; </a:t>
            </a:r>
            <a:r>
              <a:rPr lang="en-US" sz="4400" dirty="0" err="1" smtClean="0">
                <a:latin typeface="Amudham" pitchFamily="2" charset="0"/>
              </a:rPr>
              <a:t>ntw;Wik</a:t>
            </a:r>
            <a:r>
              <a:rPr lang="en-US" dirty="0" smtClean="0">
                <a:latin typeface="Amudham" pitchFamily="2" charset="0"/>
              </a:rPr>
              <a:t/>
            </a:r>
            <a:br>
              <a:rPr lang="en-US" dirty="0" smtClean="0">
                <a:latin typeface="Amudham" pitchFamily="2" charset="0"/>
              </a:rPr>
            </a:br>
            <a:endParaRPr lang="en-US" dirty="0"/>
          </a:p>
        </p:txBody>
      </p:sp>
      <p:sp>
        <p:nvSpPr>
          <p:cNvPr id="3" name="Content Placeholder 2"/>
          <p:cNvSpPr>
            <a:spLocks noGrp="1"/>
          </p:cNvSpPr>
          <p:nvPr>
            <p:ph idx="1"/>
          </p:nvPr>
        </p:nvSpPr>
        <p:spPr>
          <a:xfrm>
            <a:off x="228600" y="1295400"/>
            <a:ext cx="8763000" cy="5334000"/>
          </a:xfrm>
        </p:spPr>
        <p:txBody>
          <a:bodyPr>
            <a:normAutofit fontScale="92500" lnSpcReduction="20000"/>
          </a:bodyPr>
          <a:lstStyle/>
          <a:p>
            <a:pPr algn="ctr"/>
            <a:r>
              <a:rPr lang="en-US" sz="3200" b="1" dirty="0" err="1">
                <a:solidFill>
                  <a:srgbClr val="C00000"/>
                </a:solidFill>
                <a:latin typeface="Amudham" pitchFamily="2" charset="0"/>
              </a:rPr>
              <a:t>k</a:t>
            </a:r>
            <a:r>
              <a:rPr lang="en-US" sz="3200" b="1" dirty="0" err="1" smtClean="0">
                <a:solidFill>
                  <a:srgbClr val="C00000"/>
                </a:solidFill>
                <a:latin typeface="Amudham" pitchFamily="2" charset="0"/>
              </a:rPr>
              <a:t>dpju;fSf;fpilna</a:t>
            </a:r>
            <a:r>
              <a:rPr lang="en-US" sz="3200" b="1" dirty="0" smtClean="0">
                <a:solidFill>
                  <a:srgbClr val="C00000"/>
                </a:solidFill>
                <a:latin typeface="Amudham" pitchFamily="2" charset="0"/>
              </a:rPr>
              <a:t> </a:t>
            </a:r>
            <a:r>
              <a:rPr lang="en-US" sz="3200" b="1" dirty="0" err="1" smtClean="0">
                <a:solidFill>
                  <a:srgbClr val="C00000"/>
                </a:solidFill>
                <a:latin typeface="Amudham" pitchFamily="2" charset="0"/>
              </a:rPr>
              <a:t>clyikg;g</a:t>
            </a:r>
            <a:r>
              <a:rPr lang="en-US" sz="3200" b="1" dirty="0" smtClean="0">
                <a:solidFill>
                  <a:srgbClr val="C00000"/>
                </a:solidFill>
                <a:latin typeface="Amudham" pitchFamily="2" charset="0"/>
              </a:rPr>
              <a:t>[ </a:t>
            </a:r>
            <a:r>
              <a:rPr lang="en-US" sz="3200" b="1" dirty="0" err="1" smtClean="0">
                <a:solidFill>
                  <a:srgbClr val="C00000"/>
                </a:solidFill>
                <a:latin typeface="Amudham" pitchFamily="2" charset="0"/>
              </a:rPr>
              <a:t>elj;ij</a:t>
            </a:r>
            <a:r>
              <a:rPr lang="en-US" sz="3200" b="1" dirty="0" smtClean="0">
                <a:solidFill>
                  <a:srgbClr val="C00000"/>
                </a:solidFill>
                <a:latin typeface="Amudham" pitchFamily="2" charset="0"/>
              </a:rPr>
              <a:t> </a:t>
            </a:r>
            <a:r>
              <a:rPr lang="en-US" sz="3200" b="1" dirty="0" err="1" smtClean="0">
                <a:solidFill>
                  <a:srgbClr val="C00000"/>
                </a:solidFill>
                <a:latin typeface="Amudham" pitchFamily="2" charset="0"/>
              </a:rPr>
              <a:t>nghd;wtw;wpy</a:t>
            </a:r>
            <a:r>
              <a:rPr lang="en-US" sz="3200" b="1" dirty="0" smtClean="0">
                <a:solidFill>
                  <a:srgbClr val="C00000"/>
                </a:solidFill>
                <a:latin typeface="Amudham" pitchFamily="2" charset="0"/>
              </a:rPr>
              <a:t>; </a:t>
            </a:r>
            <a:r>
              <a:rPr lang="en-US" sz="3200" b="1" dirty="0" err="1" smtClean="0">
                <a:solidFill>
                  <a:srgbClr val="C00000"/>
                </a:solidFill>
                <a:latin typeface="Amudham" pitchFamily="2" charset="0"/>
              </a:rPr>
              <a:t>fhzg;gLk</a:t>
            </a:r>
            <a:r>
              <a:rPr lang="en-US" sz="3200" b="1" dirty="0" smtClean="0">
                <a:solidFill>
                  <a:srgbClr val="C00000"/>
                </a:solidFill>
                <a:latin typeface="Amudham" pitchFamily="2" charset="0"/>
              </a:rPr>
              <a:t>; </a:t>
            </a:r>
            <a:r>
              <a:rPr lang="en-US" sz="3200" b="1" dirty="0" err="1" smtClean="0">
                <a:solidFill>
                  <a:srgbClr val="C00000"/>
                </a:solidFill>
                <a:latin typeface="Amudham" pitchFamily="2" charset="0"/>
              </a:rPr>
              <a:t>epiyj;j</a:t>
            </a:r>
            <a:r>
              <a:rPr lang="en-US" sz="3200" b="1" dirty="0" smtClean="0">
                <a:solidFill>
                  <a:srgbClr val="C00000"/>
                </a:solidFill>
                <a:latin typeface="Amudham" pitchFamily="2" charset="0"/>
              </a:rPr>
              <a:t> </a:t>
            </a:r>
            <a:r>
              <a:rPr lang="en-US" sz="3200" b="1" dirty="0" err="1" smtClean="0">
                <a:solidFill>
                  <a:srgbClr val="C00000"/>
                </a:solidFill>
                <a:latin typeface="Amudham" pitchFamily="2" charset="0"/>
              </a:rPr>
              <a:t>ntWghLfSf;F</a:t>
            </a:r>
            <a:r>
              <a:rPr lang="en-US" sz="3200" b="1" dirty="0" smtClean="0">
                <a:solidFill>
                  <a:srgbClr val="C00000"/>
                </a:solidFill>
                <a:latin typeface="Amudham" pitchFamily="2" charset="0"/>
              </a:rPr>
              <a:t> </a:t>
            </a:r>
            <a:r>
              <a:rPr lang="en-US" sz="3200" b="1" dirty="0" err="1" smtClean="0">
                <a:solidFill>
                  <a:srgbClr val="C00000"/>
                </a:solidFill>
                <a:latin typeface="Amudham" pitchFamily="2" charset="0"/>
              </a:rPr>
              <a:t>jdpahs</a:t>
            </a:r>
            <a:r>
              <a:rPr lang="en-US" sz="3200" b="1" dirty="0" smtClean="0">
                <a:solidFill>
                  <a:srgbClr val="C00000"/>
                </a:solidFill>
                <a:latin typeface="Amudham" pitchFamily="2" charset="0"/>
              </a:rPr>
              <a:t>; </a:t>
            </a:r>
            <a:r>
              <a:rPr lang="en-US" sz="3200" b="1" dirty="0" err="1" smtClean="0">
                <a:solidFill>
                  <a:srgbClr val="C00000"/>
                </a:solidFill>
                <a:latin typeface="Amudham" pitchFamily="2" charset="0"/>
              </a:rPr>
              <a:t>ntw;Wik</a:t>
            </a:r>
            <a:r>
              <a:rPr lang="en-US" sz="3200" b="1" dirty="0" smtClean="0">
                <a:solidFill>
                  <a:srgbClr val="C00000"/>
                </a:solidFill>
                <a:latin typeface="Amudham" pitchFamily="2" charset="0"/>
              </a:rPr>
              <a:t>.</a:t>
            </a:r>
          </a:p>
          <a:p>
            <a:r>
              <a:rPr lang="en-US" b="1" u="sng" dirty="0" err="1">
                <a:solidFill>
                  <a:schemeClr val="accent6"/>
                </a:solidFill>
                <a:latin typeface="Amudham" pitchFamily="2" charset="0"/>
              </a:rPr>
              <a:t>i</a:t>
            </a:r>
            <a:r>
              <a:rPr lang="en-US" b="1" u="sng" dirty="0" err="1" smtClean="0">
                <a:solidFill>
                  <a:schemeClr val="accent6"/>
                </a:solidFill>
                <a:latin typeface="Amudham" pitchFamily="2" charset="0"/>
              </a:rPr>
              <a:t>lyu</a:t>
            </a:r>
            <a:r>
              <a:rPr lang="en-US" b="1" u="sng" dirty="0" smtClean="0">
                <a:solidFill>
                  <a:schemeClr val="accent6"/>
                </a:solidFill>
                <a:latin typeface="Amudham" pitchFamily="2" charset="0"/>
              </a:rPr>
              <a:t>;</a:t>
            </a:r>
          </a:p>
          <a:p>
            <a:r>
              <a:rPr lang="en-US" b="1" dirty="0" err="1">
                <a:latin typeface="Amudham" pitchFamily="2" charset="0"/>
              </a:rPr>
              <a:t>m</a:t>
            </a:r>
            <a:r>
              <a:rPr lang="en-US" b="1" dirty="0" err="1" smtClean="0">
                <a:latin typeface="Amudham" pitchFamily="2" charset="0"/>
              </a:rPr>
              <a:t>wpthz;ik</a:t>
            </a:r>
            <a:r>
              <a:rPr lang="en-US" b="1" dirty="0" smtClean="0">
                <a:latin typeface="Amudham" pitchFamily="2" charset="0"/>
              </a:rPr>
              <a:t> -milt[</a:t>
            </a:r>
            <a:r>
              <a:rPr lang="en-US" b="1" dirty="0" err="1" smtClean="0">
                <a:latin typeface="Amudham" pitchFamily="2" charset="0"/>
              </a:rPr>
              <a:t>j;jpwd</a:t>
            </a:r>
            <a:r>
              <a:rPr lang="en-US" b="1" dirty="0" smtClean="0">
                <a:latin typeface="Amudham" pitchFamily="2" charset="0"/>
              </a:rPr>
              <a:t>; -</a:t>
            </a:r>
            <a:r>
              <a:rPr lang="en-US" b="1" dirty="0" err="1" smtClean="0">
                <a:latin typeface="Amudham" pitchFamily="2" charset="0"/>
              </a:rPr>
              <a:t>rpwg;g</a:t>
            </a:r>
            <a:r>
              <a:rPr lang="en-US" b="1" dirty="0" smtClean="0">
                <a:latin typeface="Amudham" pitchFamily="2" charset="0"/>
              </a:rPr>
              <a:t>[</a:t>
            </a:r>
            <a:r>
              <a:rPr lang="en-US" b="1" dirty="0" err="1" smtClean="0">
                <a:latin typeface="Amudham" pitchFamily="2" charset="0"/>
              </a:rPr>
              <a:t>j;jpwd</a:t>
            </a:r>
            <a:r>
              <a:rPr lang="en-US" b="1" dirty="0" smtClean="0">
                <a:latin typeface="Amudham" pitchFamily="2" charset="0"/>
              </a:rPr>
              <a:t>; -</a:t>
            </a:r>
            <a:r>
              <a:rPr lang="en-US" b="1" dirty="0" err="1" smtClean="0">
                <a:latin typeface="Amudham" pitchFamily="2" charset="0"/>
              </a:rPr>
              <a:t>MSik</a:t>
            </a:r>
            <a:r>
              <a:rPr lang="en-US" b="1" dirty="0" smtClean="0">
                <a:latin typeface="Amudham" pitchFamily="2" charset="0"/>
              </a:rPr>
              <a:t> -</a:t>
            </a:r>
            <a:r>
              <a:rPr lang="en-US" b="1" dirty="0" err="1" smtClean="0">
                <a:latin typeface="Amudham" pitchFamily="2" charset="0"/>
              </a:rPr>
              <a:t>Mu;tk</a:t>
            </a:r>
            <a:r>
              <a:rPr lang="en-US" b="1" dirty="0" smtClean="0">
                <a:latin typeface="Amudham" pitchFamily="2" charset="0"/>
              </a:rPr>
              <a:t>; -</a:t>
            </a:r>
            <a:r>
              <a:rPr lang="en-US" b="1" dirty="0" err="1" smtClean="0">
                <a:latin typeface="Amudham" pitchFamily="2" charset="0"/>
              </a:rPr>
              <a:t>mwpt</a:t>
            </a:r>
            <a:r>
              <a:rPr lang="en-US" b="1" dirty="0" smtClean="0">
                <a:latin typeface="Amudham" pitchFamily="2" charset="0"/>
              </a:rPr>
              <a:t>[g[</a:t>
            </a:r>
            <a:r>
              <a:rPr lang="en-US" b="1" dirty="0" err="1" smtClean="0">
                <a:latin typeface="Amudham" pitchFamily="2" charset="0"/>
              </a:rPr>
              <a:t>yk</a:t>
            </a:r>
            <a:r>
              <a:rPr lang="en-US" b="1" dirty="0" smtClean="0">
                <a:latin typeface="Amudham" pitchFamily="2" charset="0"/>
              </a:rPr>
              <a:t>;</a:t>
            </a:r>
          </a:p>
          <a:p>
            <a:r>
              <a:rPr lang="en-US" b="1" dirty="0" err="1" smtClean="0">
                <a:latin typeface="Amudham" pitchFamily="2" charset="0"/>
              </a:rPr>
              <a:t>taJ</a:t>
            </a:r>
            <a:r>
              <a:rPr lang="en-US" b="1" dirty="0" smtClean="0">
                <a:latin typeface="Amudham" pitchFamily="2" charset="0"/>
              </a:rPr>
              <a:t> -</a:t>
            </a:r>
            <a:r>
              <a:rPr lang="en-US" b="1" dirty="0" err="1" smtClean="0">
                <a:latin typeface="Amudham" pitchFamily="2" charset="0"/>
              </a:rPr>
              <a:t>ghypdk</a:t>
            </a:r>
            <a:r>
              <a:rPr lang="en-US" b="1" dirty="0" smtClean="0">
                <a:latin typeface="Amudham" pitchFamily="2" charset="0"/>
              </a:rPr>
              <a:t>; -,</a:t>
            </a:r>
            <a:r>
              <a:rPr lang="en-US" b="1" dirty="0" err="1" smtClean="0">
                <a:latin typeface="Amudham" pitchFamily="2" charset="0"/>
              </a:rPr>
              <a:t>dk</a:t>
            </a:r>
            <a:r>
              <a:rPr lang="en-US" b="1" dirty="0" smtClean="0">
                <a:latin typeface="Amudham" pitchFamily="2" charset="0"/>
              </a:rPr>
              <a:t>;- </a:t>
            </a:r>
            <a:r>
              <a:rPr lang="en-US" b="1" dirty="0" err="1" smtClean="0">
                <a:latin typeface="Amudham" pitchFamily="2" charset="0"/>
              </a:rPr>
              <a:t>rKf</a:t>
            </a:r>
            <a:r>
              <a:rPr lang="en-US" b="1" dirty="0" smtClean="0">
                <a:latin typeface="Amudham" pitchFamily="2" charset="0"/>
              </a:rPr>
              <a:t> </a:t>
            </a:r>
            <a:r>
              <a:rPr lang="en-US" b="1" dirty="0" err="1" smtClean="0">
                <a:latin typeface="Amudham" pitchFamily="2" charset="0"/>
              </a:rPr>
              <a:t>epiy</a:t>
            </a:r>
            <a:r>
              <a:rPr lang="en-US" b="1" dirty="0" smtClean="0">
                <a:latin typeface="Amudham" pitchFamily="2" charset="0"/>
              </a:rPr>
              <a:t> -R{</a:t>
            </a:r>
            <a:r>
              <a:rPr lang="en-US" b="1" dirty="0" err="1" smtClean="0">
                <a:latin typeface="Amudham" pitchFamily="2" charset="0"/>
              </a:rPr>
              <a:t>Hy</a:t>
            </a:r>
            <a:r>
              <a:rPr lang="en-US" b="1" dirty="0" smtClean="0">
                <a:latin typeface="Amudham" pitchFamily="2" charset="0"/>
              </a:rPr>
              <a:t>; </a:t>
            </a:r>
            <a:r>
              <a:rPr lang="en-US" b="1" dirty="0" err="1" smtClean="0">
                <a:latin typeface="Amudham" pitchFamily="2" charset="0"/>
              </a:rPr>
              <a:t>kug</a:t>
            </a:r>
            <a:r>
              <a:rPr lang="en-US" b="1" dirty="0" smtClean="0">
                <a:latin typeface="Amudham" pitchFamily="2" charset="0"/>
              </a:rPr>
              <a:t>[</a:t>
            </a:r>
          </a:p>
          <a:p>
            <a:r>
              <a:rPr lang="en-US" b="1" u="sng" dirty="0">
                <a:latin typeface="Amudham" pitchFamily="2" charset="0"/>
              </a:rPr>
              <a:t>t</a:t>
            </a:r>
            <a:r>
              <a:rPr lang="en-US" b="1" u="sng" dirty="0" smtClean="0">
                <a:latin typeface="Amudham" pitchFamily="2" charset="0"/>
              </a:rPr>
              <a:t>iffs</a:t>
            </a:r>
            <a:r>
              <a:rPr lang="en-US" dirty="0" smtClean="0">
                <a:latin typeface="Amudham" pitchFamily="2" charset="0"/>
              </a:rPr>
              <a:t>;</a:t>
            </a:r>
          </a:p>
          <a:p>
            <a:pPr marL="457200" indent="-457200">
              <a:buFont typeface="+mj-lt"/>
              <a:buAutoNum type="arabicPeriod"/>
            </a:pPr>
            <a:r>
              <a:rPr lang="en-US" b="1" dirty="0" err="1" smtClean="0">
                <a:solidFill>
                  <a:srgbClr val="FF0000"/>
                </a:solidFill>
                <a:latin typeface="Amudham" pitchFamily="2" charset="0"/>
              </a:rPr>
              <a:t>xUtUf;F</a:t>
            </a:r>
            <a:r>
              <a:rPr lang="en-US" b="1" dirty="0" smtClean="0">
                <a:solidFill>
                  <a:srgbClr val="FF0000"/>
                </a:solidFill>
                <a:latin typeface="Amudham" pitchFamily="2" charset="0"/>
              </a:rPr>
              <a:t> </a:t>
            </a:r>
            <a:r>
              <a:rPr lang="en-US" b="1" dirty="0" err="1" smtClean="0">
                <a:solidFill>
                  <a:srgbClr val="FF0000"/>
                </a:solidFill>
                <a:latin typeface="Amudham" pitchFamily="2" charset="0"/>
              </a:rPr>
              <a:t>mtUf;Fs;nsna</a:t>
            </a:r>
            <a:r>
              <a:rPr lang="en-US" b="1" dirty="0" smtClean="0">
                <a:solidFill>
                  <a:srgbClr val="FF0000"/>
                </a:solidFill>
                <a:latin typeface="Amudham" pitchFamily="2" charset="0"/>
              </a:rPr>
              <a:t> </a:t>
            </a:r>
            <a:r>
              <a:rPr lang="en-US" b="1" dirty="0" err="1" smtClean="0">
                <a:solidFill>
                  <a:srgbClr val="FF0000"/>
                </a:solidFill>
                <a:latin typeface="Amudham" pitchFamily="2" charset="0"/>
              </a:rPr>
              <a:t>ntWghL</a:t>
            </a:r>
            <a:endParaRPr lang="en-US" b="1" dirty="0" smtClean="0">
              <a:solidFill>
                <a:srgbClr val="FF0000"/>
              </a:solidFill>
              <a:latin typeface="Amudham" pitchFamily="2" charset="0"/>
            </a:endParaRPr>
          </a:p>
          <a:p>
            <a:pPr marL="457200" indent="-457200">
              <a:buFont typeface="+mj-lt"/>
              <a:buAutoNum type="arabicPeriod"/>
            </a:pPr>
            <a:r>
              <a:rPr lang="en-US" b="1" dirty="0" smtClean="0">
                <a:solidFill>
                  <a:srgbClr val="FF0000"/>
                </a:solidFill>
                <a:latin typeface="Amudham" pitchFamily="2" charset="0"/>
              </a:rPr>
              <a:t>,</a:t>
            </a:r>
            <a:r>
              <a:rPr lang="en-US" b="1" dirty="0" err="1" smtClean="0">
                <a:solidFill>
                  <a:srgbClr val="FF0000"/>
                </a:solidFill>
                <a:latin typeface="Amudham" pitchFamily="2" charset="0"/>
              </a:rPr>
              <a:t>UtUf;F</a:t>
            </a:r>
            <a:r>
              <a:rPr lang="en-US" b="1" dirty="0" smtClean="0">
                <a:solidFill>
                  <a:srgbClr val="FF0000"/>
                </a:solidFill>
                <a:latin typeface="Amudham" pitchFamily="2" charset="0"/>
              </a:rPr>
              <a:t> ,</a:t>
            </a:r>
            <a:r>
              <a:rPr lang="en-US" b="1" dirty="0" err="1" smtClean="0">
                <a:solidFill>
                  <a:srgbClr val="FF0000"/>
                </a:solidFill>
                <a:latin typeface="Amudham" pitchFamily="2" charset="0"/>
              </a:rPr>
              <a:t>ilna</a:t>
            </a:r>
            <a:r>
              <a:rPr lang="en-US" b="1" dirty="0" smtClean="0">
                <a:solidFill>
                  <a:srgbClr val="FF0000"/>
                </a:solidFill>
                <a:latin typeface="Amudham" pitchFamily="2" charset="0"/>
              </a:rPr>
              <a:t> </a:t>
            </a:r>
            <a:r>
              <a:rPr lang="en-US" b="1" dirty="0" err="1" smtClean="0">
                <a:solidFill>
                  <a:srgbClr val="FF0000"/>
                </a:solidFill>
                <a:latin typeface="Amudham" pitchFamily="2" charset="0"/>
              </a:rPr>
              <a:t>ntWghL</a:t>
            </a:r>
            <a:endParaRPr lang="en-US" b="1" dirty="0" smtClean="0">
              <a:solidFill>
                <a:srgbClr val="FF0000"/>
              </a:solidFill>
              <a:latin typeface="Amudham" pitchFamily="2" charset="0"/>
            </a:endParaRPr>
          </a:p>
          <a:p>
            <a:pPr marL="457200" indent="-457200">
              <a:buFont typeface="+mj-lt"/>
              <a:buAutoNum type="arabicPeriod"/>
            </a:pPr>
            <a:r>
              <a:rPr lang="en-US" b="1" dirty="0" err="1" smtClean="0">
                <a:solidFill>
                  <a:srgbClr val="FF0000"/>
                </a:solidFill>
                <a:latin typeface="Amudham" pitchFamily="2" charset="0"/>
              </a:rPr>
              <a:t>FGtpdu</a:t>
            </a:r>
            <a:r>
              <a:rPr lang="en-US" b="1" dirty="0" smtClean="0">
                <a:solidFill>
                  <a:srgbClr val="FF0000"/>
                </a:solidFill>
                <a:latin typeface="Amudham" pitchFamily="2" charset="0"/>
              </a:rPr>
              <a:t>; </a:t>
            </a:r>
            <a:r>
              <a:rPr lang="en-US" b="1" dirty="0" err="1" smtClean="0">
                <a:solidFill>
                  <a:srgbClr val="FF0000"/>
                </a:solidFill>
                <a:latin typeface="Amudham" pitchFamily="2" charset="0"/>
              </a:rPr>
              <a:t>kj;jpapy</a:t>
            </a:r>
            <a:r>
              <a:rPr lang="en-US" b="1" dirty="0" smtClean="0">
                <a:solidFill>
                  <a:srgbClr val="FF0000"/>
                </a:solidFill>
                <a:latin typeface="Amudham" pitchFamily="2" charset="0"/>
              </a:rPr>
              <a:t>; </a:t>
            </a:r>
            <a:r>
              <a:rPr lang="en-US" b="1" dirty="0" err="1" smtClean="0">
                <a:solidFill>
                  <a:srgbClr val="FF0000"/>
                </a:solidFill>
                <a:latin typeface="Amudham" pitchFamily="2" charset="0"/>
              </a:rPr>
              <a:t>ntWghL</a:t>
            </a:r>
            <a:endParaRPr lang="en-US" b="1" dirty="0" smtClean="0">
              <a:solidFill>
                <a:srgbClr val="FF0000"/>
              </a:solidFill>
              <a:latin typeface="Amudham" pitchFamily="2" charset="0"/>
            </a:endParaRPr>
          </a:p>
          <a:p>
            <a:r>
              <a:rPr lang="en-US" b="1" u="sng" dirty="0" err="1" smtClean="0">
                <a:solidFill>
                  <a:srgbClr val="7030A0"/>
                </a:solidFill>
                <a:latin typeface="Amudham" pitchFamily="2" charset="0"/>
              </a:rPr>
              <a:t>fw;wypy</a:t>
            </a:r>
            <a:r>
              <a:rPr lang="en-US" b="1" u="sng" dirty="0" smtClean="0">
                <a:solidFill>
                  <a:srgbClr val="7030A0"/>
                </a:solidFill>
                <a:latin typeface="Amudham" pitchFamily="2" charset="0"/>
              </a:rPr>
              <a:t>; </a:t>
            </a:r>
            <a:r>
              <a:rPr lang="en-US" b="1" u="sng" dirty="0" err="1" smtClean="0">
                <a:solidFill>
                  <a:srgbClr val="7030A0"/>
                </a:solidFill>
                <a:latin typeface="Amudham" pitchFamily="2" charset="0"/>
              </a:rPr>
              <a:t>ntWghL</a:t>
            </a:r>
            <a:endParaRPr lang="en-US" b="1" u="sng" dirty="0" smtClean="0">
              <a:solidFill>
                <a:srgbClr val="7030A0"/>
              </a:solidFill>
              <a:latin typeface="Amudham" pitchFamily="2" charset="0"/>
            </a:endParaRPr>
          </a:p>
          <a:p>
            <a:r>
              <a:rPr lang="en-US" b="1" dirty="0" err="1" smtClean="0">
                <a:latin typeface="Amudham" pitchFamily="2" charset="0"/>
              </a:rPr>
              <a:t>clw;gz;gpy</a:t>
            </a:r>
            <a:r>
              <a:rPr lang="en-US" b="1" dirty="0" smtClean="0">
                <a:latin typeface="Amudham" pitchFamily="2" charset="0"/>
              </a:rPr>
              <a:t>; -</a:t>
            </a:r>
            <a:r>
              <a:rPr lang="en-US" b="1" dirty="0" err="1" smtClean="0">
                <a:latin typeface="Amudham" pitchFamily="2" charset="0"/>
              </a:rPr>
              <a:t>mwpt</a:t>
            </a:r>
            <a:r>
              <a:rPr lang="en-US" b="1" dirty="0" smtClean="0">
                <a:latin typeface="Amudham" pitchFamily="2" charset="0"/>
              </a:rPr>
              <a:t>[</a:t>
            </a:r>
            <a:r>
              <a:rPr lang="en-US" b="1" dirty="0" err="1" smtClean="0">
                <a:latin typeface="Amudham" pitchFamily="2" charset="0"/>
              </a:rPr>
              <a:t>j;jpwdpy</a:t>
            </a:r>
            <a:r>
              <a:rPr lang="en-US" b="1" dirty="0" smtClean="0">
                <a:latin typeface="Amudham" pitchFamily="2" charset="0"/>
              </a:rPr>
              <a:t>; -</a:t>
            </a:r>
            <a:r>
              <a:rPr lang="en-US" b="1" dirty="0" err="1" smtClean="0">
                <a:latin typeface="Amudham" pitchFamily="2" charset="0"/>
              </a:rPr>
              <a:t>ehl;lj;jpy</a:t>
            </a:r>
            <a:r>
              <a:rPr lang="en-US" b="1" dirty="0" smtClean="0">
                <a:latin typeface="Amudham" pitchFamily="2" charset="0"/>
              </a:rPr>
              <a:t>; -milt[j; </a:t>
            </a:r>
            <a:r>
              <a:rPr lang="en-US" b="1" dirty="0" err="1" smtClean="0">
                <a:latin typeface="Amudham" pitchFamily="2" charset="0"/>
              </a:rPr>
              <a:t>nju;tpy</a:t>
            </a:r>
            <a:r>
              <a:rPr lang="en-US" b="1" dirty="0" smtClean="0">
                <a:latin typeface="Amudham" pitchFamily="2" charset="0"/>
              </a:rPr>
              <a:t>; -</a:t>
            </a:r>
            <a:r>
              <a:rPr lang="en-US" b="1" dirty="0" err="1" smtClean="0">
                <a:latin typeface="Amudham" pitchFamily="2" charset="0"/>
              </a:rPr>
              <a:t>clypaf;fk</a:t>
            </a:r>
            <a:r>
              <a:rPr lang="en-US" b="1" dirty="0" smtClean="0">
                <a:latin typeface="Amudham" pitchFamily="2" charset="0"/>
              </a:rPr>
              <a:t>; </a:t>
            </a:r>
            <a:r>
              <a:rPr lang="en-US" b="1" dirty="0" err="1" smtClean="0">
                <a:latin typeface="Amudham" pitchFamily="2" charset="0"/>
              </a:rPr>
              <a:t>kdg;ghd;ikapy</a:t>
            </a:r>
            <a:r>
              <a:rPr lang="en-US" b="1" dirty="0" smtClean="0">
                <a:latin typeface="Amudham" pitchFamily="2" charset="0"/>
              </a:rPr>
              <a:t>; -</a:t>
            </a:r>
            <a:r>
              <a:rPr lang="en-US" b="1" dirty="0" err="1" smtClean="0">
                <a:latin typeface="Amudham" pitchFamily="2" charset="0"/>
              </a:rPr>
              <a:t>MSik</a:t>
            </a:r>
            <a:r>
              <a:rPr lang="en-US" b="1" dirty="0" smtClean="0">
                <a:latin typeface="Amudham" pitchFamily="2" charset="0"/>
              </a:rPr>
              <a:t> </a:t>
            </a:r>
            <a:r>
              <a:rPr lang="en-US" b="1" dirty="0" err="1" smtClean="0">
                <a:latin typeface="Amudham" pitchFamily="2" charset="0"/>
              </a:rPr>
              <a:t>gz;g</a:t>
            </a:r>
            <a:r>
              <a:rPr lang="en-US" b="1" dirty="0" smtClean="0">
                <a:latin typeface="Amudham" pitchFamily="2" charset="0"/>
              </a:rPr>
              <a:t>[</a:t>
            </a:r>
            <a:r>
              <a:rPr lang="en-US" b="1" dirty="0" err="1" smtClean="0">
                <a:latin typeface="Amudham" pitchFamily="2" charset="0"/>
              </a:rPr>
              <a:t>fspy</a:t>
            </a:r>
            <a:r>
              <a:rPr lang="en-US" b="1" dirty="0" smtClean="0">
                <a:latin typeface="Amudham" pitchFamily="2" charset="0"/>
              </a:rPr>
              <a:t>; -</a:t>
            </a:r>
            <a:r>
              <a:rPr lang="en-US" b="1" dirty="0" err="1" smtClean="0">
                <a:latin typeface="Amudham" pitchFamily="2" charset="0"/>
              </a:rPr>
              <a:t>Mu;tj;jpy</a:t>
            </a:r>
            <a:r>
              <a:rPr lang="en-US" b="1" dirty="0" smtClean="0">
                <a:latin typeface="Amudham" pitchFamily="2" charset="0"/>
              </a:rPr>
              <a:t>;</a:t>
            </a:r>
            <a:endParaRPr lang="en-US" b="1" dirty="0">
              <a:latin typeface="Amudham" pitchFamily="2" charset="0"/>
            </a:endParaRPr>
          </a:p>
        </p:txBody>
      </p:sp>
      <p:pic>
        <p:nvPicPr>
          <p:cNvPr id="4" name="Picture 3" descr="succes1.jpg"/>
          <p:cNvPicPr>
            <a:picLocks noChangeAspect="1"/>
          </p:cNvPicPr>
          <p:nvPr/>
        </p:nvPicPr>
        <p:blipFill>
          <a:blip r:embed="rId3" cstate="print"/>
          <a:stretch>
            <a:fillRect/>
          </a:stretch>
        </p:blipFill>
        <p:spPr>
          <a:xfrm>
            <a:off x="5867400" y="3429000"/>
            <a:ext cx="2943225" cy="23402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3">
                                            <p:txEl>
                                              <p:pRg st="0" end="0"/>
                                            </p:txEl>
                                          </p:spTgt>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2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additive="base">
                                        <p:cTn id="5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additive="base">
                                        <p:cTn id="6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 calcmode="lin" valueType="num">
                                      <p:cBhvr additive="base">
                                        <p:cTn id="6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304800"/>
            <a:ext cx="7772400" cy="1143000"/>
          </a:xfrm>
        </p:spPr>
        <p:txBody>
          <a:bodyPr/>
          <a:lstStyle/>
          <a:p>
            <a:r>
              <a:rPr lang="en-US" sz="4800" dirty="0" smtClean="0">
                <a:solidFill>
                  <a:schemeClr val="bg1">
                    <a:lumMod val="50000"/>
                  </a:schemeClr>
                </a:solidFill>
              </a:rPr>
              <a:t>Theories of Learning</a:t>
            </a:r>
            <a:endParaRPr lang="en-US" sz="4800" dirty="0">
              <a:solidFill>
                <a:schemeClr val="bg1">
                  <a:lumMod val="50000"/>
                </a:schemeClr>
              </a:solidFill>
            </a:endParaRPr>
          </a:p>
        </p:txBody>
      </p:sp>
      <p:sp>
        <p:nvSpPr>
          <p:cNvPr id="5" name="Subtitle 4"/>
          <p:cNvSpPr>
            <a:spLocks noGrp="1"/>
          </p:cNvSpPr>
          <p:nvPr>
            <p:ph type="subTitle" idx="1"/>
          </p:nvPr>
        </p:nvSpPr>
        <p:spPr>
          <a:xfrm>
            <a:off x="1219200" y="1524000"/>
            <a:ext cx="6400800" cy="1219200"/>
          </a:xfrm>
        </p:spPr>
        <p:txBody>
          <a:bodyPr/>
          <a:lstStyle/>
          <a:p>
            <a:r>
              <a:rPr lang="en-US" sz="6600" dirty="0" err="1" smtClean="0">
                <a:solidFill>
                  <a:srgbClr val="00B0F0"/>
                </a:solidFill>
                <a:latin typeface="Amudham" pitchFamily="2" charset="0"/>
              </a:rPr>
              <a:t>fw;wy</a:t>
            </a:r>
            <a:r>
              <a:rPr lang="en-US" sz="6600" dirty="0" smtClean="0">
                <a:solidFill>
                  <a:srgbClr val="00B0F0"/>
                </a:solidFill>
                <a:latin typeface="Amudham" pitchFamily="2" charset="0"/>
              </a:rPr>
              <a:t>; </a:t>
            </a:r>
            <a:r>
              <a:rPr lang="en-US" sz="6600" dirty="0" err="1" smtClean="0">
                <a:solidFill>
                  <a:srgbClr val="00B0F0"/>
                </a:solidFill>
                <a:latin typeface="Amudham" pitchFamily="2" charset="0"/>
              </a:rPr>
              <a:t>nfhl;ghLfs</a:t>
            </a:r>
            <a:r>
              <a:rPr lang="en-US" sz="6600" dirty="0" smtClean="0">
                <a:latin typeface="Amudham" pitchFamily="2" charset="0"/>
              </a:rPr>
              <a:t>;</a:t>
            </a:r>
            <a:endParaRPr lang="en-US" sz="6600" dirty="0">
              <a:latin typeface="Amudham" pitchFamily="2" charset="0"/>
            </a:endParaRPr>
          </a:p>
        </p:txBody>
      </p:sp>
      <p:pic>
        <p:nvPicPr>
          <p:cNvPr id="6" name="Picture 5" descr="Ivan-Pavlov.gif"/>
          <p:cNvPicPr>
            <a:picLocks noChangeAspect="1"/>
          </p:cNvPicPr>
          <p:nvPr/>
        </p:nvPicPr>
        <p:blipFill>
          <a:blip r:embed="rId2" cstate="print"/>
          <a:stretch>
            <a:fillRect/>
          </a:stretch>
        </p:blipFill>
        <p:spPr>
          <a:xfrm>
            <a:off x="838200" y="2590800"/>
            <a:ext cx="1333500" cy="1371600"/>
          </a:xfrm>
          <a:prstGeom prst="rect">
            <a:avLst/>
          </a:prstGeom>
        </p:spPr>
      </p:pic>
      <p:pic>
        <p:nvPicPr>
          <p:cNvPr id="7" name="Picture 6" descr="Pavlov3.gif"/>
          <p:cNvPicPr>
            <a:picLocks noChangeAspect="1"/>
          </p:cNvPicPr>
          <p:nvPr/>
        </p:nvPicPr>
        <p:blipFill>
          <a:blip r:embed="rId3" cstate="print"/>
          <a:stretch>
            <a:fillRect/>
          </a:stretch>
        </p:blipFill>
        <p:spPr>
          <a:xfrm>
            <a:off x="228600" y="4495800"/>
            <a:ext cx="2965682" cy="2362200"/>
          </a:xfrm>
          <a:prstGeom prst="rect">
            <a:avLst/>
          </a:prstGeom>
        </p:spPr>
      </p:pic>
      <p:pic>
        <p:nvPicPr>
          <p:cNvPr id="8" name="Picture 7" descr="nina-leen-b-frederic-skinner-at-harvard-training-rat-in-skinner-box-to-press-lever-and-be-rewarded.jpg"/>
          <p:cNvPicPr>
            <a:picLocks noChangeAspect="1"/>
          </p:cNvPicPr>
          <p:nvPr/>
        </p:nvPicPr>
        <p:blipFill>
          <a:blip r:embed="rId4" cstate="print"/>
          <a:stretch>
            <a:fillRect/>
          </a:stretch>
        </p:blipFill>
        <p:spPr>
          <a:xfrm>
            <a:off x="7123065" y="2438401"/>
            <a:ext cx="1344660" cy="1447800"/>
          </a:xfrm>
          <a:prstGeom prst="rect">
            <a:avLst/>
          </a:prstGeom>
        </p:spPr>
      </p:pic>
      <p:pic>
        <p:nvPicPr>
          <p:cNvPr id="9" name="Picture 8" descr="Operan2.jpg"/>
          <p:cNvPicPr>
            <a:picLocks noChangeAspect="1"/>
          </p:cNvPicPr>
          <p:nvPr/>
        </p:nvPicPr>
        <p:blipFill>
          <a:blip r:embed="rId5" cstate="print"/>
          <a:stretch>
            <a:fillRect/>
          </a:stretch>
        </p:blipFill>
        <p:spPr>
          <a:xfrm>
            <a:off x="3581400" y="4607902"/>
            <a:ext cx="2819400" cy="2250098"/>
          </a:xfrm>
          <a:prstGeom prst="rect">
            <a:avLst/>
          </a:prstGeom>
        </p:spPr>
      </p:pic>
      <p:pic>
        <p:nvPicPr>
          <p:cNvPr id="10" name="Picture 9" descr="thorndike.gif"/>
          <p:cNvPicPr>
            <a:picLocks noChangeAspect="1"/>
          </p:cNvPicPr>
          <p:nvPr/>
        </p:nvPicPr>
        <p:blipFill>
          <a:blip r:embed="rId6" cstate="print"/>
          <a:stretch>
            <a:fillRect/>
          </a:stretch>
        </p:blipFill>
        <p:spPr>
          <a:xfrm>
            <a:off x="4267200" y="2590800"/>
            <a:ext cx="1238250" cy="1429808"/>
          </a:xfrm>
          <a:prstGeom prst="rect">
            <a:avLst/>
          </a:prstGeom>
        </p:spPr>
      </p:pic>
      <p:pic>
        <p:nvPicPr>
          <p:cNvPr id="11" name="Picture 10" descr="skinner-box.jpg"/>
          <p:cNvPicPr>
            <a:picLocks noChangeAspect="1"/>
          </p:cNvPicPr>
          <p:nvPr/>
        </p:nvPicPr>
        <p:blipFill>
          <a:blip r:embed="rId7" cstate="print"/>
          <a:stretch>
            <a:fillRect/>
          </a:stretch>
        </p:blipFill>
        <p:spPr>
          <a:xfrm>
            <a:off x="6553200" y="4656929"/>
            <a:ext cx="2438400" cy="220107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14400"/>
          </a:xfrm>
        </p:spPr>
        <p:style>
          <a:lnRef idx="1">
            <a:schemeClr val="accent6"/>
          </a:lnRef>
          <a:fillRef idx="2">
            <a:schemeClr val="accent6"/>
          </a:fillRef>
          <a:effectRef idx="1">
            <a:schemeClr val="accent6"/>
          </a:effectRef>
          <a:fontRef idx="minor">
            <a:schemeClr val="dk1"/>
          </a:fontRef>
        </p:style>
        <p:txBody>
          <a:bodyPr/>
          <a:lstStyle/>
          <a:p>
            <a:r>
              <a:rPr lang="en-US" sz="4000" b="1" dirty="0" smtClean="0">
                <a:solidFill>
                  <a:schemeClr val="bg1"/>
                </a:solidFill>
              </a:rPr>
              <a:t>Comparative Psychology</a:t>
            </a:r>
            <a:endParaRPr lang="en-US" sz="4000" dirty="0">
              <a:solidFill>
                <a:schemeClr val="bg1"/>
              </a:solidFill>
            </a:endParaRPr>
          </a:p>
        </p:txBody>
      </p:sp>
      <p:sp>
        <p:nvSpPr>
          <p:cNvPr id="3" name="Content Placeholder 2"/>
          <p:cNvSpPr>
            <a:spLocks noGrp="1"/>
          </p:cNvSpPr>
          <p:nvPr>
            <p:ph sz="half" idx="1"/>
          </p:nvPr>
        </p:nvSpPr>
        <p:spPr>
          <a:xfrm>
            <a:off x="381000" y="1981200"/>
            <a:ext cx="4114800" cy="4114800"/>
          </a:xfrm>
        </p:spPr>
        <p:txBody>
          <a:bodyPr>
            <a:normAutofit fontScale="92500" lnSpcReduction="10000"/>
          </a:bodyPr>
          <a:lstStyle/>
          <a:p>
            <a:r>
              <a:rPr lang="en-US" dirty="0" smtClean="0"/>
              <a:t>The behavior and mental processes of the different species also known as </a:t>
            </a:r>
            <a:r>
              <a:rPr lang="en-US" dirty="0" smtClean="0">
                <a:solidFill>
                  <a:srgbClr val="FF0000"/>
                </a:solidFill>
              </a:rPr>
              <a:t>animal psychology</a:t>
            </a:r>
          </a:p>
          <a:p>
            <a:endParaRPr lang="en-US" dirty="0" smtClean="0">
              <a:solidFill>
                <a:srgbClr val="FF0000"/>
              </a:solidFill>
            </a:endParaRPr>
          </a:p>
          <a:p>
            <a:r>
              <a:rPr lang="en-US" dirty="0" smtClean="0"/>
              <a:t>Activities of both </a:t>
            </a:r>
            <a:r>
              <a:rPr lang="en-US" dirty="0" smtClean="0">
                <a:solidFill>
                  <a:schemeClr val="bg1"/>
                </a:solidFill>
              </a:rPr>
              <a:t>man and animal are compared </a:t>
            </a:r>
            <a:r>
              <a:rPr lang="en-US" dirty="0" smtClean="0"/>
              <a:t>and differentiated, particularly in relation to genetic and evolutionary theories</a:t>
            </a:r>
          </a:p>
          <a:p>
            <a:endParaRPr lang="en-US" dirty="0"/>
          </a:p>
        </p:txBody>
      </p:sp>
      <p:pic>
        <p:nvPicPr>
          <p:cNvPr id="6" name="Picture 1"/>
          <p:cNvPicPr>
            <a:picLocks noGrp="1" noChangeAspect="1" noChangeArrowheads="1"/>
          </p:cNvPicPr>
          <p:nvPr>
            <p:ph sz="half" idx="2"/>
          </p:nvPr>
        </p:nvPicPr>
        <p:blipFill>
          <a:blip r:embed="rId2" cstate="print"/>
          <a:srcRect/>
          <a:stretch>
            <a:fillRect/>
          </a:stretch>
        </p:blipFill>
        <p:spPr bwMode="auto">
          <a:xfrm>
            <a:off x="5105400" y="1752600"/>
            <a:ext cx="3607662" cy="4547473"/>
          </a:xfrm>
          <a:prstGeom prst="rect">
            <a:avLst/>
          </a:prstGeom>
          <a:noFill/>
          <a:ln w="9525">
            <a:noFill/>
            <a:round/>
            <a:headEnd/>
            <a:tailEnd/>
          </a:ln>
          <a:effectLst/>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91513" cy="914400"/>
          </a:xfrm>
        </p:spPr>
        <p:txBody>
          <a:bodyPr>
            <a:normAutofit fontScale="90000"/>
          </a:bodyPr>
          <a:lstStyle/>
          <a:p>
            <a:pPr algn="ctr"/>
            <a:r>
              <a:rPr lang="en-AU" dirty="0" smtClean="0"/>
              <a:t>Trial and Error Learning</a:t>
            </a:r>
            <a:br>
              <a:rPr lang="en-AU" dirty="0" smtClean="0"/>
            </a:br>
            <a:r>
              <a:rPr lang="en-AU" sz="4400" dirty="0" err="1" smtClean="0">
                <a:latin typeface="Amudham" pitchFamily="2" charset="0"/>
              </a:rPr>
              <a:t>Kad;W</a:t>
            </a:r>
            <a:r>
              <a:rPr lang="en-AU" sz="4400" dirty="0" smtClean="0">
                <a:latin typeface="Amudham" pitchFamily="2" charset="0"/>
              </a:rPr>
              <a:t> </a:t>
            </a:r>
            <a:r>
              <a:rPr lang="en-AU" sz="4400" dirty="0" err="1" smtClean="0">
                <a:latin typeface="Amudham" pitchFamily="2" charset="0"/>
              </a:rPr>
              <a:t>jtwpf</a:t>
            </a:r>
            <a:r>
              <a:rPr lang="en-AU" sz="4400" dirty="0" smtClean="0">
                <a:latin typeface="Amudham" pitchFamily="2" charset="0"/>
              </a:rPr>
              <a:t>; </a:t>
            </a:r>
            <a:r>
              <a:rPr lang="en-AU" sz="4400" dirty="0" err="1" smtClean="0">
                <a:latin typeface="Amudham" pitchFamily="2" charset="0"/>
              </a:rPr>
              <a:t>fw;wy</a:t>
            </a:r>
            <a:r>
              <a:rPr lang="en-AU" sz="3200" dirty="0" smtClean="0">
                <a:latin typeface="Amudham" pitchFamily="2" charset="0"/>
              </a:rPr>
              <a:t>;</a:t>
            </a:r>
            <a:endParaRPr lang="en-US" dirty="0"/>
          </a:p>
        </p:txBody>
      </p:sp>
      <p:pic>
        <p:nvPicPr>
          <p:cNvPr id="4" name="Content Placeholder 3" descr="Thorndike's_cat.jpg"/>
          <p:cNvPicPr>
            <a:picLocks noGrp="1" noChangeAspect="1"/>
          </p:cNvPicPr>
          <p:nvPr>
            <p:ph idx="1"/>
          </p:nvPr>
        </p:nvPicPr>
        <p:blipFill>
          <a:blip r:embed="rId2" cstate="print"/>
          <a:stretch>
            <a:fillRect/>
          </a:stretch>
        </p:blipFill>
        <p:spPr>
          <a:xfrm>
            <a:off x="1143000" y="1384480"/>
            <a:ext cx="7076784" cy="5302243"/>
          </a:xfr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p:txBody>
          <a:bodyPr/>
          <a:lstStyle/>
          <a:p>
            <a:r>
              <a:rPr lang="en-GB"/>
              <a:t>Edward Lee Thorndike</a:t>
            </a:r>
          </a:p>
        </p:txBody>
      </p:sp>
      <p:sp>
        <p:nvSpPr>
          <p:cNvPr id="51205" name="Rectangle 5"/>
          <p:cNvSpPr>
            <a:spLocks noGrp="1" noChangeArrowheads="1"/>
          </p:cNvSpPr>
          <p:nvPr>
            <p:ph type="body" sz="half" idx="1"/>
          </p:nvPr>
        </p:nvSpPr>
        <p:spPr/>
        <p:txBody>
          <a:bodyPr/>
          <a:lstStyle/>
          <a:p>
            <a:r>
              <a:rPr lang="en-GB" sz="2200"/>
              <a:t>Born August 31, 1874 </a:t>
            </a:r>
          </a:p>
          <a:p>
            <a:r>
              <a:rPr lang="en-GB" sz="2200"/>
              <a:t>Died August 9, 1949 </a:t>
            </a:r>
          </a:p>
          <a:p>
            <a:r>
              <a:rPr lang="en-GB" sz="2200"/>
              <a:t>Born in Williamsburg, Massachusetts</a:t>
            </a:r>
          </a:p>
          <a:p>
            <a:r>
              <a:rPr lang="en-IE" sz="2200"/>
              <a:t>Studied animal behaviour and the learning process </a:t>
            </a:r>
          </a:p>
          <a:p>
            <a:r>
              <a:rPr lang="en-IE" sz="2200"/>
              <a:t>led to the theory of connectionism </a:t>
            </a:r>
          </a:p>
          <a:p>
            <a:r>
              <a:rPr lang="en-IE" sz="2200"/>
              <a:t>Laying the foundation for modern educational psychology. </a:t>
            </a:r>
            <a:endParaRPr lang="en-GB" sz="2200"/>
          </a:p>
        </p:txBody>
      </p:sp>
      <p:pic>
        <p:nvPicPr>
          <p:cNvPr id="51207" name="Picture 7" descr="thorndike"/>
          <p:cNvPicPr>
            <a:picLocks noGrp="1" noChangeAspect="1" noChangeArrowheads="1"/>
          </p:cNvPicPr>
          <p:nvPr>
            <p:ph type="clipArt" sz="half" idx="2"/>
          </p:nvPr>
        </p:nvPicPr>
        <p:blipFill>
          <a:blip r:embed="rId2" cstate="print"/>
          <a:srcRect/>
          <a:stretch>
            <a:fillRect/>
          </a:stretch>
        </p:blipFill>
        <p:spPr>
          <a:xfrm>
            <a:off x="5076825" y="1700213"/>
            <a:ext cx="3262313" cy="4465637"/>
          </a:xfr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img00000"/>
          <p:cNvPicPr>
            <a:picLocks noChangeAspect="1" noChangeArrowheads="1"/>
          </p:cNvPicPr>
          <p:nvPr/>
        </p:nvPicPr>
        <p:blipFill>
          <a:blip r:embed="rId2" cstate="print"/>
          <a:srcRect/>
          <a:stretch>
            <a:fillRect/>
          </a:stretch>
        </p:blipFill>
        <p:spPr bwMode="auto">
          <a:xfrm>
            <a:off x="5651500" y="4611688"/>
            <a:ext cx="3384550" cy="2130425"/>
          </a:xfrm>
          <a:prstGeom prst="rect">
            <a:avLst/>
          </a:prstGeom>
          <a:noFill/>
        </p:spPr>
      </p:pic>
      <p:sp>
        <p:nvSpPr>
          <p:cNvPr id="53254" name="Rectangle 6"/>
          <p:cNvSpPr>
            <a:spLocks noGrp="1" noChangeArrowheads="1"/>
          </p:cNvSpPr>
          <p:nvPr>
            <p:ph type="title"/>
          </p:nvPr>
        </p:nvSpPr>
        <p:spPr/>
        <p:txBody>
          <a:bodyPr/>
          <a:lstStyle/>
          <a:p>
            <a:r>
              <a:rPr lang="en-GB"/>
              <a:t>Cats in Puzzle Boxes</a:t>
            </a:r>
          </a:p>
        </p:txBody>
      </p:sp>
      <p:pic>
        <p:nvPicPr>
          <p:cNvPr id="53255" name="Picture 7" descr="Efecte-Thorndike"/>
          <p:cNvPicPr>
            <a:picLocks noChangeAspect="1" noChangeArrowheads="1"/>
          </p:cNvPicPr>
          <p:nvPr/>
        </p:nvPicPr>
        <p:blipFill>
          <a:blip r:embed="rId3" cstate="print"/>
          <a:srcRect/>
          <a:stretch>
            <a:fillRect/>
          </a:stretch>
        </p:blipFill>
        <p:spPr bwMode="auto">
          <a:xfrm>
            <a:off x="5883275" y="115888"/>
            <a:ext cx="3152775" cy="2362200"/>
          </a:xfrm>
          <a:prstGeom prst="rect">
            <a:avLst/>
          </a:prstGeom>
          <a:noFill/>
        </p:spPr>
      </p:pic>
      <p:pic>
        <p:nvPicPr>
          <p:cNvPr id="53256" name="Picture 8" descr="puzzlebox"/>
          <p:cNvPicPr>
            <a:picLocks noChangeAspect="1" noChangeArrowheads="1"/>
          </p:cNvPicPr>
          <p:nvPr/>
        </p:nvPicPr>
        <p:blipFill>
          <a:blip r:embed="rId4" cstate="print"/>
          <a:srcRect/>
          <a:stretch>
            <a:fillRect/>
          </a:stretch>
        </p:blipFill>
        <p:spPr bwMode="auto">
          <a:xfrm>
            <a:off x="395288" y="1412875"/>
            <a:ext cx="4595812" cy="5256213"/>
          </a:xfrm>
          <a:prstGeom prst="rect">
            <a:avLst/>
          </a:prstGeom>
          <a:noFill/>
        </p:spPr>
      </p:pic>
      <p:pic>
        <p:nvPicPr>
          <p:cNvPr id="53258" name="Picture 10" descr="behaviorism_puzzle_box_"/>
          <p:cNvPicPr>
            <a:picLocks noChangeAspect="1" noChangeArrowheads="1"/>
          </p:cNvPicPr>
          <p:nvPr/>
        </p:nvPicPr>
        <p:blipFill>
          <a:blip r:embed="rId5" cstate="print"/>
          <a:srcRect/>
          <a:stretch>
            <a:fillRect/>
          </a:stretch>
        </p:blipFill>
        <p:spPr bwMode="auto">
          <a:xfrm>
            <a:off x="5940425" y="2492375"/>
            <a:ext cx="3024188" cy="2225675"/>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avlov.jpg"/>
          <p:cNvPicPr>
            <a:picLocks noGrp="1" noChangeAspect="1"/>
          </p:cNvPicPr>
          <p:nvPr>
            <p:ph idx="1"/>
          </p:nvPr>
        </p:nvPicPr>
        <p:blipFill>
          <a:blip r:embed="rId2" cstate="print"/>
          <a:stretch>
            <a:fillRect/>
          </a:stretch>
        </p:blipFill>
        <p:spPr>
          <a:xfrm>
            <a:off x="609600" y="1524000"/>
            <a:ext cx="7772400" cy="5105400"/>
          </a:xfrm>
        </p:spPr>
      </p:pic>
      <p:sp>
        <p:nvSpPr>
          <p:cNvPr id="4" name="Title 1"/>
          <p:cNvSpPr>
            <a:spLocks noGrp="1"/>
          </p:cNvSpPr>
          <p:nvPr>
            <p:ph type="title"/>
          </p:nvPr>
        </p:nvSpPr>
        <p:spPr>
          <a:xfrm>
            <a:off x="457200" y="304800"/>
            <a:ext cx="8291513" cy="533400"/>
          </a:xfrm>
        </p:spPr>
        <p:txBody>
          <a:bodyPr>
            <a:normAutofit fontScale="90000"/>
          </a:bodyPr>
          <a:lstStyle/>
          <a:p>
            <a:pPr algn="ctr" eaLnBrk="1" fontAlgn="auto" hangingPunct="1">
              <a:spcAft>
                <a:spcPts val="0"/>
              </a:spcAft>
              <a:defRPr/>
            </a:pPr>
            <a:r>
              <a:rPr lang="en-AU" sz="4000" dirty="0" smtClean="0"/>
              <a:t>Classical Conditioning</a:t>
            </a:r>
            <a:br>
              <a:rPr lang="en-AU" sz="4000" dirty="0" smtClean="0"/>
            </a:br>
            <a:r>
              <a:rPr lang="en-AU" sz="4400" dirty="0" err="1" smtClean="0">
                <a:latin typeface="Amudham" pitchFamily="2" charset="0"/>
              </a:rPr>
              <a:t>giHa</a:t>
            </a:r>
            <a:r>
              <a:rPr lang="en-AU" sz="4400" dirty="0" smtClean="0">
                <a:latin typeface="Amudham" pitchFamily="2" charset="0"/>
              </a:rPr>
              <a:t> </a:t>
            </a:r>
            <a:r>
              <a:rPr lang="en-AU" sz="4400" dirty="0" err="1" smtClean="0">
                <a:latin typeface="Amudham" pitchFamily="2" charset="0"/>
              </a:rPr>
              <a:t>Mf;f</a:t>
            </a:r>
            <a:r>
              <a:rPr lang="en-AU" sz="4400" dirty="0" smtClean="0">
                <a:latin typeface="Amudham" pitchFamily="2" charset="0"/>
              </a:rPr>
              <a:t> </a:t>
            </a:r>
            <a:r>
              <a:rPr lang="en-AU" sz="4400" dirty="0" err="1" smtClean="0">
                <a:latin typeface="Amudham" pitchFamily="2" charset="0"/>
              </a:rPr>
              <a:t>epiyapWj;jk</a:t>
            </a:r>
            <a:r>
              <a:rPr lang="en-AU" sz="4000" dirty="0" smtClean="0">
                <a:latin typeface="Amudham" pitchFamily="2" charset="0"/>
              </a:rPr>
              <a:t>;</a:t>
            </a:r>
            <a:endParaRPr lang="en-AU" sz="4000" dirty="0"/>
          </a:p>
        </p:txBody>
      </p:sp>
    </p:spTree>
    <p:extLst>
      <p:ext uri="{BB962C8B-B14F-4D97-AF65-F5344CB8AC3E}">
        <p14:creationId xmlns="" xmlns:p14="http://schemas.microsoft.com/office/powerpoint/2010/main" val="339284365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0"/>
            <a:ext cx="8229600" cy="1143000"/>
          </a:xfrm>
        </p:spPr>
        <p:txBody>
          <a:bodyPr/>
          <a:lstStyle/>
          <a:p>
            <a:pPr algn="ctr" eaLnBrk="1" hangingPunct="1"/>
            <a:r>
              <a:rPr lang="en-AU" dirty="0" smtClean="0"/>
              <a:t>Ivan Pavlov (1849-1936)</a:t>
            </a:r>
          </a:p>
        </p:txBody>
      </p:sp>
      <p:sp>
        <p:nvSpPr>
          <p:cNvPr id="3" name="Content Placeholder 2"/>
          <p:cNvSpPr>
            <a:spLocks noGrp="1"/>
          </p:cNvSpPr>
          <p:nvPr>
            <p:ph sz="half" idx="1"/>
          </p:nvPr>
        </p:nvSpPr>
        <p:spPr>
          <a:xfrm>
            <a:off x="228600" y="1371600"/>
            <a:ext cx="5943600" cy="5334000"/>
          </a:xfrm>
        </p:spPr>
        <p:txBody>
          <a:bodyPr>
            <a:normAutofit fontScale="55000" lnSpcReduction="20000"/>
          </a:bodyPr>
          <a:lstStyle/>
          <a:p>
            <a:r>
              <a:rPr lang="en-US" dirty="0" smtClean="0"/>
              <a:t>	September 14, 1849</a:t>
            </a:r>
          </a:p>
          <a:p>
            <a:endParaRPr lang="en-US" dirty="0" smtClean="0"/>
          </a:p>
          <a:p>
            <a:pPr lvl="1"/>
            <a:r>
              <a:rPr lang="en-US" dirty="0" smtClean="0"/>
              <a:t>Born in Ryazan, Russia </a:t>
            </a:r>
          </a:p>
          <a:p>
            <a:pPr lvl="1"/>
            <a:r>
              <a:rPr lang="en-US" dirty="0" smtClean="0"/>
              <a:t>Father was a town Priest</a:t>
            </a:r>
          </a:p>
          <a:p>
            <a:pPr marL="274320" indent="-274320" eaLnBrk="1" fontAlgn="auto" hangingPunct="1">
              <a:spcAft>
                <a:spcPts val="0"/>
              </a:spcAft>
              <a:buClr>
                <a:schemeClr val="accent3"/>
              </a:buClr>
              <a:buFont typeface="Wingdings 2"/>
              <a:buChar char=""/>
              <a:defRPr/>
            </a:pPr>
            <a:endParaRPr lang="en-AU" dirty="0" smtClean="0"/>
          </a:p>
          <a:p>
            <a:pPr marL="274320" indent="-274320" eaLnBrk="1" fontAlgn="auto" hangingPunct="1">
              <a:spcAft>
                <a:spcPts val="0"/>
              </a:spcAft>
              <a:buClr>
                <a:schemeClr val="accent3"/>
              </a:buClr>
              <a:buFont typeface="Wingdings 2"/>
              <a:buChar char=""/>
              <a:defRPr/>
            </a:pPr>
            <a:r>
              <a:rPr lang="en-AU" sz="2900" dirty="0" smtClean="0"/>
              <a:t>Pavlov, a </a:t>
            </a:r>
            <a:r>
              <a:rPr lang="en-AU" sz="2900" dirty="0" smtClean="0">
                <a:solidFill>
                  <a:srgbClr val="C00000"/>
                </a:solidFill>
              </a:rPr>
              <a:t>Russian physiologist</a:t>
            </a:r>
            <a:r>
              <a:rPr lang="en-AU" sz="2900" dirty="0" smtClean="0"/>
              <a:t>, first described classical conditioning in 1899 while conducting research into the digestive system of dogs. </a:t>
            </a:r>
          </a:p>
          <a:p>
            <a:pPr marL="274320" indent="-274320" eaLnBrk="1" fontAlgn="auto" hangingPunct="1">
              <a:spcAft>
                <a:spcPts val="0"/>
              </a:spcAft>
              <a:buClr>
                <a:schemeClr val="accent3"/>
              </a:buClr>
              <a:buFont typeface="Wingdings 2"/>
              <a:buChar char=""/>
              <a:defRPr/>
            </a:pPr>
            <a:endParaRPr lang="en-AU" sz="2900" dirty="0" smtClean="0"/>
          </a:p>
          <a:p>
            <a:pPr marL="274320" indent="-274320" fontAlgn="auto">
              <a:spcAft>
                <a:spcPts val="0"/>
              </a:spcAft>
              <a:buClr>
                <a:schemeClr val="accent3"/>
              </a:buClr>
              <a:buFont typeface="Wingdings 2"/>
              <a:buChar char=""/>
              <a:defRPr/>
            </a:pPr>
            <a:r>
              <a:rPr lang="en-US" sz="2900" dirty="0" smtClean="0"/>
              <a:t>Began graduate work at the Military Medical academy. 1875</a:t>
            </a:r>
          </a:p>
          <a:p>
            <a:pPr marL="274320" indent="-274320" fontAlgn="auto">
              <a:spcAft>
                <a:spcPts val="0"/>
              </a:spcAft>
              <a:buClr>
                <a:schemeClr val="accent3"/>
              </a:buClr>
              <a:buFont typeface="Wingdings 2"/>
              <a:buChar char=""/>
              <a:defRPr/>
            </a:pPr>
            <a:endParaRPr lang="en-US" sz="2900" dirty="0" smtClean="0"/>
          </a:p>
          <a:p>
            <a:pPr marL="274320" indent="-274320" fontAlgn="auto">
              <a:spcAft>
                <a:spcPts val="0"/>
              </a:spcAft>
              <a:buClr>
                <a:schemeClr val="accent3"/>
              </a:buClr>
              <a:buFont typeface="Wingdings 2"/>
              <a:buChar char=""/>
              <a:defRPr/>
            </a:pPr>
            <a:r>
              <a:rPr lang="en-US" sz="2900" dirty="0" smtClean="0"/>
              <a:t>Received </a:t>
            </a:r>
            <a:r>
              <a:rPr lang="en-US" sz="2900" dirty="0" smtClean="0">
                <a:solidFill>
                  <a:srgbClr val="FF0000"/>
                </a:solidFill>
              </a:rPr>
              <a:t>doctorate.  Finished dynamic nerves of the heart. 1883</a:t>
            </a:r>
          </a:p>
          <a:p>
            <a:pPr marL="274320" indent="-274320" fontAlgn="auto">
              <a:spcAft>
                <a:spcPts val="0"/>
              </a:spcAft>
              <a:buClr>
                <a:schemeClr val="accent3"/>
              </a:buClr>
              <a:buFont typeface="Wingdings 2"/>
              <a:buChar char=""/>
              <a:defRPr/>
            </a:pPr>
            <a:endParaRPr lang="en-US" sz="2900" dirty="0" smtClean="0"/>
          </a:p>
          <a:p>
            <a:pPr marL="274320" indent="-274320" fontAlgn="auto">
              <a:spcAft>
                <a:spcPts val="0"/>
              </a:spcAft>
              <a:buClr>
                <a:schemeClr val="accent3"/>
              </a:buClr>
              <a:buFont typeface="Wingdings 2"/>
              <a:buChar char=""/>
              <a:defRPr/>
            </a:pPr>
            <a:r>
              <a:rPr lang="en-US" sz="2900" dirty="0" smtClean="0">
                <a:solidFill>
                  <a:srgbClr val="FF0000"/>
                </a:solidFill>
              </a:rPr>
              <a:t>Professor of Physiology at the University of St. Petersburg Institute of Experimental Medicine. 1890</a:t>
            </a:r>
          </a:p>
          <a:p>
            <a:pPr marL="274320" indent="-274320" fontAlgn="auto">
              <a:spcAft>
                <a:spcPts val="0"/>
              </a:spcAft>
              <a:buClr>
                <a:schemeClr val="accent3"/>
              </a:buClr>
              <a:buFont typeface="Wingdings 2"/>
              <a:buChar char=""/>
              <a:defRPr/>
            </a:pPr>
            <a:endParaRPr lang="en-US" sz="2900" dirty="0" smtClean="0"/>
          </a:p>
          <a:p>
            <a:pPr marL="274320" indent="-274320" eaLnBrk="1" fontAlgn="auto" hangingPunct="1">
              <a:spcAft>
                <a:spcPts val="0"/>
              </a:spcAft>
              <a:buClr>
                <a:schemeClr val="accent3"/>
              </a:buClr>
              <a:buFont typeface="Wingdings 2"/>
              <a:buChar char=""/>
              <a:defRPr/>
            </a:pPr>
            <a:r>
              <a:rPr lang="en-AU" sz="2900" dirty="0" smtClean="0"/>
              <a:t>Nobel Prize for Medicine or Physiology in 1904.</a:t>
            </a:r>
          </a:p>
          <a:p>
            <a:pPr marL="274320" indent="-274320" eaLnBrk="1" fontAlgn="auto" hangingPunct="1">
              <a:spcAft>
                <a:spcPts val="0"/>
              </a:spcAft>
              <a:buClr>
                <a:schemeClr val="accent3"/>
              </a:buClr>
              <a:buFont typeface="Wingdings 2"/>
              <a:buChar char=""/>
              <a:defRPr/>
            </a:pPr>
            <a:endParaRPr lang="en-AU" sz="2900" dirty="0" smtClean="0"/>
          </a:p>
          <a:p>
            <a:pPr marL="274320" indent="-274320" fontAlgn="auto">
              <a:spcAft>
                <a:spcPts val="0"/>
              </a:spcAft>
              <a:buClr>
                <a:schemeClr val="accent3"/>
              </a:buClr>
              <a:buFont typeface="Wingdings 2"/>
              <a:buChar char=""/>
              <a:defRPr/>
            </a:pPr>
            <a:r>
              <a:rPr lang="en-US" sz="2900" dirty="0" smtClean="0"/>
              <a:t>February 27 – Ivan Pavlov died of liver cancer in Leningrad at the age of 87.</a:t>
            </a:r>
          </a:p>
          <a:p>
            <a:pPr marL="274320" indent="-274320" eaLnBrk="1" fontAlgn="auto" hangingPunct="1">
              <a:spcAft>
                <a:spcPts val="0"/>
              </a:spcAft>
              <a:buClr>
                <a:schemeClr val="accent3"/>
              </a:buClr>
              <a:buFont typeface="Wingdings 2"/>
              <a:buChar char=""/>
              <a:defRPr/>
            </a:pPr>
            <a:endParaRPr lang="en-AU" dirty="0" smtClean="0"/>
          </a:p>
          <a:p>
            <a:pPr marL="274320" indent="-274320" eaLnBrk="1" fontAlgn="auto" hangingPunct="1">
              <a:spcAft>
                <a:spcPts val="0"/>
              </a:spcAft>
              <a:buClr>
                <a:schemeClr val="accent3"/>
              </a:buClr>
              <a:buFont typeface="Wingdings 2"/>
              <a:buChar char=""/>
              <a:defRPr/>
            </a:pPr>
            <a:endParaRPr lang="en-AU" dirty="0" smtClean="0"/>
          </a:p>
        </p:txBody>
      </p:sp>
      <p:pic>
        <p:nvPicPr>
          <p:cNvPr id="9220" name="Picture 2" descr="http://www.freeinfosociety.com/media/images/2460.jpg"/>
          <p:cNvPicPr>
            <a:picLocks noChangeAspect="1" noChangeArrowheads="1"/>
          </p:cNvPicPr>
          <p:nvPr/>
        </p:nvPicPr>
        <p:blipFill>
          <a:blip r:embed="rId2" cstate="print"/>
          <a:srcRect/>
          <a:stretch>
            <a:fillRect/>
          </a:stretch>
        </p:blipFill>
        <p:spPr bwMode="auto">
          <a:xfrm>
            <a:off x="6019800" y="2133600"/>
            <a:ext cx="2971800" cy="3543299"/>
          </a:xfrm>
          <a:prstGeom prst="rect">
            <a:avLst/>
          </a:prstGeom>
          <a:noFill/>
          <a:ln w="9525">
            <a:noFill/>
            <a:miter lim="800000"/>
            <a:headEnd/>
            <a:tailEnd/>
          </a:ln>
        </p:spPr>
      </p:pic>
    </p:spTree>
    <p:extLst>
      <p:ext uri="{BB962C8B-B14F-4D97-AF65-F5344CB8AC3E}">
        <p14:creationId xmlns="" xmlns:p14="http://schemas.microsoft.com/office/powerpoint/2010/main" val="402448202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0" y="0"/>
            <a:ext cx="8229600" cy="1143000"/>
          </a:xfrm>
        </p:spPr>
        <p:txBody>
          <a:bodyPr/>
          <a:lstStyle/>
          <a:p>
            <a:pPr algn="ctr" eaLnBrk="1" hangingPunct="1"/>
            <a:r>
              <a:rPr lang="en-AU" dirty="0" smtClean="0"/>
              <a:t>Pavlov’s Research</a:t>
            </a:r>
          </a:p>
        </p:txBody>
      </p:sp>
      <p:sp>
        <p:nvSpPr>
          <p:cNvPr id="3" name="Content Placeholder 2"/>
          <p:cNvSpPr>
            <a:spLocks noGrp="1"/>
          </p:cNvSpPr>
          <p:nvPr>
            <p:ph sz="half" idx="1"/>
          </p:nvPr>
        </p:nvSpPr>
        <p:spPr>
          <a:xfrm>
            <a:off x="228600" y="1981200"/>
            <a:ext cx="4953000" cy="4373563"/>
          </a:xfrm>
        </p:spPr>
        <p:txBody>
          <a:bodyPr>
            <a:normAutofit/>
          </a:bodyPr>
          <a:lstStyle/>
          <a:p>
            <a:pPr marL="274320" indent="-274320" eaLnBrk="1" fontAlgn="auto" hangingPunct="1">
              <a:spcAft>
                <a:spcPts val="0"/>
              </a:spcAft>
              <a:buClr>
                <a:schemeClr val="accent3"/>
              </a:buClr>
              <a:buFont typeface="Wingdings 2"/>
              <a:buChar char=""/>
              <a:defRPr/>
            </a:pPr>
            <a:r>
              <a:rPr lang="en-AU" b="1" dirty="0" err="1" smtClean="0">
                <a:solidFill>
                  <a:schemeClr val="bg1">
                    <a:lumMod val="10000"/>
                  </a:schemeClr>
                </a:solidFill>
                <a:latin typeface="Amudham" pitchFamily="2" charset="0"/>
              </a:rPr>
              <a:t>eha</a:t>
            </a:r>
            <a:r>
              <a:rPr lang="en-AU" b="1" dirty="0" smtClean="0">
                <a:solidFill>
                  <a:schemeClr val="bg1">
                    <a:lumMod val="10000"/>
                  </a:schemeClr>
                </a:solidFill>
                <a:latin typeface="Amudham" pitchFamily="2" charset="0"/>
              </a:rPr>
              <a:t>; - </a:t>
            </a:r>
            <a:r>
              <a:rPr lang="en-AU" b="1" dirty="0" err="1" smtClean="0">
                <a:solidFill>
                  <a:schemeClr val="bg1">
                    <a:lumMod val="10000"/>
                  </a:schemeClr>
                </a:solidFill>
                <a:latin typeface="Amudham" pitchFamily="2" charset="0"/>
              </a:rPr>
              <a:t>Tz;L</a:t>
            </a:r>
            <a:r>
              <a:rPr lang="en-AU" b="1" dirty="0" smtClean="0">
                <a:solidFill>
                  <a:schemeClr val="bg1">
                    <a:lumMod val="10000"/>
                  </a:schemeClr>
                </a:solidFill>
                <a:latin typeface="Amudham" pitchFamily="2" charset="0"/>
              </a:rPr>
              <a:t> -</a:t>
            </a:r>
            <a:r>
              <a:rPr lang="en-AU" b="1" dirty="0" err="1" smtClean="0">
                <a:solidFill>
                  <a:schemeClr val="bg1">
                    <a:lumMod val="10000"/>
                  </a:schemeClr>
                </a:solidFill>
                <a:latin typeface="Amudham" pitchFamily="2" charset="0"/>
              </a:rPr>
              <a:t>ckpH</a:t>
            </a:r>
            <a:r>
              <a:rPr lang="en-AU" b="1" dirty="0" smtClean="0">
                <a:solidFill>
                  <a:schemeClr val="bg1">
                    <a:lumMod val="10000"/>
                  </a:schemeClr>
                </a:solidFill>
                <a:latin typeface="Amudham" pitchFamily="2" charset="0"/>
              </a:rPr>
              <a:t>; </a:t>
            </a:r>
            <a:r>
              <a:rPr lang="en-AU" b="1" dirty="0" err="1" smtClean="0">
                <a:solidFill>
                  <a:schemeClr val="bg1">
                    <a:lumMod val="10000"/>
                  </a:schemeClr>
                </a:solidFill>
                <a:latin typeface="Amudham" pitchFamily="2" charset="0"/>
              </a:rPr>
              <a:t>ePu;msf;Fk</a:t>
            </a:r>
            <a:r>
              <a:rPr lang="en-AU" b="1" dirty="0" smtClean="0">
                <a:solidFill>
                  <a:schemeClr val="bg1">
                    <a:lumMod val="10000"/>
                  </a:schemeClr>
                </a:solidFill>
                <a:latin typeface="Amudham" pitchFamily="2" charset="0"/>
              </a:rPr>
              <a:t>; </a:t>
            </a:r>
            <a:r>
              <a:rPr lang="en-AU" b="1" dirty="0" err="1" smtClean="0">
                <a:solidFill>
                  <a:schemeClr val="bg1">
                    <a:lumMod val="10000"/>
                  </a:schemeClr>
                </a:solidFill>
                <a:latin typeface="Amudham" pitchFamily="2" charset="0"/>
              </a:rPr>
              <a:t>fUtp</a:t>
            </a:r>
            <a:r>
              <a:rPr lang="en-AU" b="1" dirty="0" smtClean="0">
                <a:solidFill>
                  <a:schemeClr val="bg1">
                    <a:lumMod val="10000"/>
                  </a:schemeClr>
                </a:solidFill>
                <a:latin typeface="Amudham" pitchFamily="2" charset="0"/>
              </a:rPr>
              <a:t> ,</a:t>
            </a:r>
            <a:r>
              <a:rPr lang="en-AU" b="1" dirty="0" err="1" smtClean="0">
                <a:solidFill>
                  <a:schemeClr val="bg1">
                    <a:lumMod val="10000"/>
                  </a:schemeClr>
                </a:solidFill>
                <a:latin typeface="Amudham" pitchFamily="2" charset="0"/>
              </a:rPr>
              <a:t>izg;g</a:t>
            </a:r>
            <a:r>
              <a:rPr lang="en-AU" b="1" dirty="0" smtClean="0">
                <a:solidFill>
                  <a:schemeClr val="bg1">
                    <a:lumMod val="10000"/>
                  </a:schemeClr>
                </a:solidFill>
                <a:latin typeface="Amudham" pitchFamily="2" charset="0"/>
              </a:rPr>
              <a:t>[ - </a:t>
            </a:r>
            <a:r>
              <a:rPr lang="en-AU" b="1" dirty="0" err="1" smtClean="0">
                <a:solidFill>
                  <a:schemeClr val="bg1">
                    <a:lumMod val="10000"/>
                  </a:schemeClr>
                </a:solidFill>
                <a:latin typeface="Amudham" pitchFamily="2" charset="0"/>
              </a:rPr>
              <a:t>kzpbahsp</a:t>
            </a:r>
            <a:endParaRPr lang="en-AU" b="1" dirty="0" smtClean="0">
              <a:solidFill>
                <a:schemeClr val="bg1">
                  <a:lumMod val="10000"/>
                </a:schemeClr>
              </a:solidFill>
              <a:latin typeface="Amudham" pitchFamily="2" charset="0"/>
            </a:endParaRPr>
          </a:p>
          <a:p>
            <a:pPr marL="274320" indent="-274320" eaLnBrk="1" fontAlgn="auto" hangingPunct="1">
              <a:spcAft>
                <a:spcPts val="0"/>
              </a:spcAft>
              <a:buClr>
                <a:schemeClr val="accent3"/>
              </a:buClr>
              <a:buFont typeface="Wingdings 2"/>
              <a:buChar char=""/>
              <a:defRPr/>
            </a:pPr>
            <a:endParaRPr lang="en-AU" b="1" dirty="0" smtClean="0">
              <a:latin typeface="Amudham" pitchFamily="2" charset="0"/>
            </a:endParaRPr>
          </a:p>
          <a:p>
            <a:pPr marL="274320" indent="-274320" eaLnBrk="1" fontAlgn="auto" hangingPunct="1">
              <a:spcAft>
                <a:spcPts val="0"/>
              </a:spcAft>
              <a:buClr>
                <a:schemeClr val="accent3"/>
              </a:buClr>
              <a:buFont typeface="Wingdings 2"/>
              <a:buChar char=""/>
              <a:defRPr/>
            </a:pPr>
            <a:r>
              <a:rPr lang="en-AU" b="1" dirty="0" smtClean="0">
                <a:latin typeface="Amudham" pitchFamily="2" charset="0"/>
              </a:rPr>
              <a:t>1. </a:t>
            </a:r>
            <a:r>
              <a:rPr lang="en-AU" b="1" dirty="0" err="1" smtClean="0">
                <a:latin typeface="Amudham" pitchFamily="2" charset="0"/>
              </a:rPr>
              <a:t>kzpbahsp</a:t>
            </a:r>
            <a:r>
              <a:rPr lang="en-AU" b="1" dirty="0" smtClean="0">
                <a:latin typeface="Amudham" pitchFamily="2" charset="0"/>
              </a:rPr>
              <a:t> – </a:t>
            </a:r>
            <a:r>
              <a:rPr lang="en-AU" b="1" dirty="0" smtClean="0">
                <a:solidFill>
                  <a:schemeClr val="accent2"/>
                </a:solidFill>
                <a:latin typeface="Amudham" pitchFamily="2" charset="0"/>
              </a:rPr>
              <a:t>c </a:t>
            </a:r>
            <a:r>
              <a:rPr lang="en-AU" b="1" dirty="0" err="1" smtClean="0">
                <a:solidFill>
                  <a:schemeClr val="accent2"/>
                </a:solidFill>
                <a:latin typeface="Amudham" pitchFamily="2" charset="0"/>
              </a:rPr>
              <a:t>Ruf;ftpy;iy</a:t>
            </a:r>
            <a:endParaRPr lang="en-AU" b="1" dirty="0" smtClean="0">
              <a:solidFill>
                <a:schemeClr val="accent2"/>
              </a:solidFill>
              <a:latin typeface="Amudham" pitchFamily="2" charset="0"/>
            </a:endParaRPr>
          </a:p>
          <a:p>
            <a:pPr marL="274320" indent="-274320" eaLnBrk="1" fontAlgn="auto" hangingPunct="1">
              <a:spcAft>
                <a:spcPts val="0"/>
              </a:spcAft>
              <a:buClr>
                <a:schemeClr val="accent3"/>
              </a:buClr>
              <a:buFont typeface="Wingdings 2"/>
              <a:buChar char=""/>
              <a:defRPr/>
            </a:pPr>
            <a:r>
              <a:rPr lang="en-AU" b="1" dirty="0" smtClean="0">
                <a:latin typeface="Amudham" pitchFamily="2" charset="0"/>
              </a:rPr>
              <a:t>2 </a:t>
            </a:r>
            <a:r>
              <a:rPr lang="en-AU" b="1" dirty="0" err="1" smtClean="0">
                <a:solidFill>
                  <a:srgbClr val="C00000"/>
                </a:solidFill>
                <a:latin typeface="Amudham" pitchFamily="2" charset="0"/>
              </a:rPr>
              <a:t>czt</a:t>
            </a:r>
            <a:r>
              <a:rPr lang="en-AU" b="1" dirty="0" smtClean="0">
                <a:solidFill>
                  <a:srgbClr val="C00000"/>
                </a:solidFill>
                <a:latin typeface="Amudham" pitchFamily="2" charset="0"/>
              </a:rPr>
              <a:t>[</a:t>
            </a:r>
            <a:r>
              <a:rPr lang="en-AU" b="1" dirty="0" smtClean="0">
                <a:latin typeface="Amudham" pitchFamily="2" charset="0"/>
              </a:rPr>
              <a:t> -  </a:t>
            </a:r>
            <a:r>
              <a:rPr lang="en-AU" b="1" dirty="0" err="1" smtClean="0">
                <a:solidFill>
                  <a:srgbClr val="7030A0"/>
                </a:solidFill>
                <a:latin typeface="Amudham" pitchFamily="2" charset="0"/>
              </a:rPr>
              <a:t>ckpH</a:t>
            </a:r>
            <a:r>
              <a:rPr lang="en-AU" b="1" dirty="0" smtClean="0">
                <a:solidFill>
                  <a:srgbClr val="7030A0"/>
                </a:solidFill>
                <a:latin typeface="Amudham" pitchFamily="2" charset="0"/>
              </a:rPr>
              <a:t>; </a:t>
            </a:r>
            <a:r>
              <a:rPr lang="en-AU" b="1" dirty="0" err="1" smtClean="0">
                <a:solidFill>
                  <a:srgbClr val="7030A0"/>
                </a:solidFill>
                <a:latin typeface="Amudham" pitchFamily="2" charset="0"/>
              </a:rPr>
              <a:t>ePu</a:t>
            </a:r>
            <a:r>
              <a:rPr lang="en-AU" b="1" dirty="0" smtClean="0">
                <a:solidFill>
                  <a:srgbClr val="7030A0"/>
                </a:solidFill>
                <a:latin typeface="Amudham" pitchFamily="2" charset="0"/>
              </a:rPr>
              <a:t>; </a:t>
            </a:r>
            <a:r>
              <a:rPr lang="en-AU" b="1" dirty="0" err="1" smtClean="0">
                <a:solidFill>
                  <a:srgbClr val="7030A0"/>
                </a:solidFill>
                <a:latin typeface="Amudham" pitchFamily="2" charset="0"/>
              </a:rPr>
              <a:t>Rue;jJ</a:t>
            </a:r>
            <a:endParaRPr lang="en-AU" b="1" dirty="0" smtClean="0">
              <a:solidFill>
                <a:srgbClr val="7030A0"/>
              </a:solidFill>
              <a:latin typeface="Amudham" pitchFamily="2" charset="0"/>
            </a:endParaRPr>
          </a:p>
          <a:p>
            <a:pPr marL="274320" indent="-274320" fontAlgn="auto">
              <a:spcAft>
                <a:spcPts val="0"/>
              </a:spcAft>
              <a:buClr>
                <a:schemeClr val="accent3"/>
              </a:buClr>
              <a:buFont typeface="Wingdings 2"/>
              <a:buChar char=""/>
              <a:defRPr/>
            </a:pPr>
            <a:r>
              <a:rPr lang="en-AU" b="1" dirty="0" smtClean="0">
                <a:latin typeface="Amudham" pitchFamily="2" charset="0"/>
              </a:rPr>
              <a:t>3. </a:t>
            </a:r>
            <a:r>
              <a:rPr lang="en-AU" b="1" dirty="0" err="1" smtClean="0">
                <a:latin typeface="Amudham" pitchFamily="2" charset="0"/>
              </a:rPr>
              <a:t>kzpbahsp</a:t>
            </a:r>
            <a:r>
              <a:rPr lang="en-AU" b="1" dirty="0" smtClean="0">
                <a:latin typeface="Amudham" pitchFamily="2" charset="0"/>
              </a:rPr>
              <a:t> -</a:t>
            </a:r>
            <a:r>
              <a:rPr lang="en-AU" b="1" dirty="0" err="1" smtClean="0">
                <a:solidFill>
                  <a:srgbClr val="C00000"/>
                </a:solidFill>
                <a:latin typeface="Amudham" pitchFamily="2" charset="0"/>
              </a:rPr>
              <a:t>czt</a:t>
            </a:r>
            <a:r>
              <a:rPr lang="en-AU" b="1" dirty="0" smtClean="0">
                <a:solidFill>
                  <a:srgbClr val="C00000"/>
                </a:solidFill>
                <a:latin typeface="Amudham" pitchFamily="2" charset="0"/>
              </a:rPr>
              <a:t>[</a:t>
            </a:r>
            <a:r>
              <a:rPr lang="en-AU" b="1" dirty="0" smtClean="0">
                <a:latin typeface="Amudham" pitchFamily="2" charset="0"/>
              </a:rPr>
              <a:t> -</a:t>
            </a:r>
            <a:r>
              <a:rPr lang="en-AU" b="1" dirty="0" err="1" smtClean="0">
                <a:solidFill>
                  <a:srgbClr val="7030A0"/>
                </a:solidFill>
                <a:latin typeface="Amudham" pitchFamily="2" charset="0"/>
              </a:rPr>
              <a:t>ckpH</a:t>
            </a:r>
            <a:r>
              <a:rPr lang="en-AU" b="1" dirty="0" smtClean="0">
                <a:solidFill>
                  <a:srgbClr val="7030A0"/>
                </a:solidFill>
                <a:latin typeface="Amudham" pitchFamily="2" charset="0"/>
              </a:rPr>
              <a:t>; </a:t>
            </a:r>
            <a:r>
              <a:rPr lang="en-AU" b="1" dirty="0" err="1" smtClean="0">
                <a:solidFill>
                  <a:srgbClr val="7030A0"/>
                </a:solidFill>
                <a:latin typeface="Amudham" pitchFamily="2" charset="0"/>
              </a:rPr>
              <a:t>ePu</a:t>
            </a:r>
            <a:r>
              <a:rPr lang="en-AU" b="1" dirty="0" smtClean="0">
                <a:solidFill>
                  <a:srgbClr val="7030A0"/>
                </a:solidFill>
                <a:latin typeface="Amudham" pitchFamily="2" charset="0"/>
              </a:rPr>
              <a:t>;       </a:t>
            </a:r>
          </a:p>
          <a:p>
            <a:pPr marL="274320" indent="-274320" fontAlgn="auto">
              <a:spcAft>
                <a:spcPts val="0"/>
              </a:spcAft>
              <a:buClr>
                <a:schemeClr val="accent3"/>
              </a:buClr>
              <a:buFont typeface="Wingdings 2"/>
              <a:buChar char=""/>
              <a:defRPr/>
            </a:pPr>
            <a:r>
              <a:rPr lang="en-AU" b="1" dirty="0" smtClean="0">
                <a:solidFill>
                  <a:srgbClr val="7030A0"/>
                </a:solidFill>
                <a:latin typeface="Amudham" pitchFamily="2" charset="0"/>
              </a:rPr>
              <a:t>  </a:t>
            </a:r>
            <a:r>
              <a:rPr lang="en-AU" b="1" dirty="0" err="1" smtClean="0">
                <a:solidFill>
                  <a:srgbClr val="7030A0"/>
                </a:solidFill>
                <a:latin typeface="Amudham" pitchFamily="2" charset="0"/>
              </a:rPr>
              <a:t>Rue;jJ</a:t>
            </a:r>
            <a:endParaRPr lang="en-AU" b="1" dirty="0" smtClean="0">
              <a:solidFill>
                <a:srgbClr val="7030A0"/>
              </a:solidFill>
              <a:latin typeface="Amudham" pitchFamily="2" charset="0"/>
            </a:endParaRPr>
          </a:p>
          <a:p>
            <a:pPr marL="274320" indent="-274320" fontAlgn="auto">
              <a:spcAft>
                <a:spcPts val="0"/>
              </a:spcAft>
              <a:buClr>
                <a:schemeClr val="accent3"/>
              </a:buClr>
              <a:buFont typeface="Wingdings 2"/>
              <a:buChar char=""/>
              <a:defRPr/>
            </a:pPr>
            <a:r>
              <a:rPr lang="en-AU" b="1" dirty="0" smtClean="0">
                <a:latin typeface="Amudham" pitchFamily="2" charset="0"/>
              </a:rPr>
              <a:t>4. </a:t>
            </a:r>
            <a:r>
              <a:rPr lang="en-AU" b="1" dirty="0" err="1" smtClean="0">
                <a:latin typeface="Amudham" pitchFamily="2" charset="0"/>
              </a:rPr>
              <a:t>kzpbahsp</a:t>
            </a:r>
            <a:r>
              <a:rPr lang="en-AU" b="1" dirty="0" smtClean="0">
                <a:latin typeface="Amudham" pitchFamily="2" charset="0"/>
              </a:rPr>
              <a:t> </a:t>
            </a:r>
            <a:r>
              <a:rPr lang="en-AU" b="1" dirty="0" err="1" smtClean="0">
                <a:solidFill>
                  <a:srgbClr val="7030A0"/>
                </a:solidFill>
                <a:latin typeface="Amudham" pitchFamily="2" charset="0"/>
              </a:rPr>
              <a:t>ckpH</a:t>
            </a:r>
            <a:r>
              <a:rPr lang="en-AU" b="1" dirty="0" smtClean="0">
                <a:solidFill>
                  <a:srgbClr val="7030A0"/>
                </a:solidFill>
                <a:latin typeface="Amudham" pitchFamily="2" charset="0"/>
              </a:rPr>
              <a:t>; </a:t>
            </a:r>
            <a:r>
              <a:rPr lang="en-AU" b="1" dirty="0" err="1" smtClean="0">
                <a:solidFill>
                  <a:srgbClr val="7030A0"/>
                </a:solidFill>
                <a:latin typeface="Amudham" pitchFamily="2" charset="0"/>
              </a:rPr>
              <a:t>ePu</a:t>
            </a:r>
            <a:r>
              <a:rPr lang="en-AU" b="1" dirty="0" smtClean="0">
                <a:solidFill>
                  <a:srgbClr val="7030A0"/>
                </a:solidFill>
                <a:latin typeface="Amudham" pitchFamily="2" charset="0"/>
              </a:rPr>
              <a:t>; </a:t>
            </a:r>
            <a:r>
              <a:rPr lang="en-AU" b="1" dirty="0" err="1" smtClean="0">
                <a:solidFill>
                  <a:srgbClr val="7030A0"/>
                </a:solidFill>
                <a:latin typeface="Amudham" pitchFamily="2" charset="0"/>
              </a:rPr>
              <a:t>Rue;jJ</a:t>
            </a:r>
            <a:endParaRPr lang="en-AU" b="1" dirty="0">
              <a:solidFill>
                <a:srgbClr val="7030A0"/>
              </a:solidFill>
              <a:latin typeface="Amudham" pitchFamily="2" charset="0"/>
            </a:endParaRPr>
          </a:p>
        </p:txBody>
      </p:sp>
      <p:pic>
        <p:nvPicPr>
          <p:cNvPr id="10244" name="Picture 6" descr="http://www.intropsych.com/ch05_conditioning/05pavlovsdog.jpg"/>
          <p:cNvPicPr>
            <a:picLocks noChangeAspect="1" noChangeArrowheads="1"/>
          </p:cNvPicPr>
          <p:nvPr/>
        </p:nvPicPr>
        <p:blipFill>
          <a:blip r:embed="rId2" cstate="print"/>
          <a:srcRect/>
          <a:stretch>
            <a:fillRect/>
          </a:stretch>
        </p:blipFill>
        <p:spPr bwMode="auto">
          <a:xfrm>
            <a:off x="5181600" y="2057400"/>
            <a:ext cx="3690938" cy="3810000"/>
          </a:xfrm>
          <a:prstGeom prst="rect">
            <a:avLst/>
          </a:prstGeom>
          <a:noFill/>
          <a:ln w="9525">
            <a:noFill/>
            <a:miter lim="800000"/>
            <a:headEnd/>
            <a:tailEnd/>
          </a:ln>
        </p:spPr>
      </p:pic>
      <p:sp>
        <p:nvSpPr>
          <p:cNvPr id="5" name="TextBox 4"/>
          <p:cNvSpPr txBox="1"/>
          <p:nvPr/>
        </p:nvSpPr>
        <p:spPr>
          <a:xfrm>
            <a:off x="0" y="1371600"/>
            <a:ext cx="8915400" cy="584775"/>
          </a:xfrm>
          <a:prstGeom prst="rect">
            <a:avLst/>
          </a:prstGeom>
          <a:noFill/>
        </p:spPr>
        <p:txBody>
          <a:bodyPr wrap="square" rtlCol="0">
            <a:spAutoFit/>
          </a:bodyPr>
          <a:lstStyle/>
          <a:p>
            <a:pPr algn="ctr"/>
            <a:r>
              <a:rPr lang="en-AU" sz="3200" b="1" dirty="0" err="1" smtClean="0">
                <a:solidFill>
                  <a:srgbClr val="C00000"/>
                </a:solidFill>
                <a:latin typeface="Amudham" pitchFamily="2" charset="0"/>
              </a:rPr>
              <a:t>braw;ifahd</a:t>
            </a:r>
            <a:r>
              <a:rPr lang="en-AU" sz="3200" b="1" dirty="0" smtClean="0">
                <a:solidFill>
                  <a:srgbClr val="C00000"/>
                </a:solidFill>
                <a:latin typeface="Amudham" pitchFamily="2" charset="0"/>
              </a:rPr>
              <a:t> g[</a:t>
            </a:r>
            <a:r>
              <a:rPr lang="en-AU" sz="3200" b="1" dirty="0" err="1" smtClean="0">
                <a:solidFill>
                  <a:srgbClr val="C00000"/>
                </a:solidFill>
                <a:latin typeface="Amudham" pitchFamily="2" charset="0"/>
              </a:rPr>
              <a:t>wj;J</a:t>
            </a:r>
            <a:r>
              <a:rPr lang="en-AU" sz="3200" b="1" dirty="0" smtClean="0">
                <a:solidFill>
                  <a:srgbClr val="C00000"/>
                </a:solidFill>
                <a:latin typeface="Amudham" pitchFamily="2" charset="0"/>
              </a:rPr>
              <a:t>}</a:t>
            </a:r>
            <a:r>
              <a:rPr lang="en-AU" sz="3200" b="1" dirty="0" err="1" smtClean="0">
                <a:solidFill>
                  <a:srgbClr val="C00000"/>
                </a:solidFill>
                <a:latin typeface="Amudham" pitchFamily="2" charset="0"/>
              </a:rPr>
              <a:t>z;lY</a:t>
            </a:r>
            <a:r>
              <a:rPr lang="en-AU" sz="3200" b="1" dirty="0" smtClean="0">
                <a:solidFill>
                  <a:srgbClr val="C00000"/>
                </a:solidFill>
                <a:latin typeface="Amudham" pitchFamily="2" charset="0"/>
              </a:rPr>
              <a:t>}</a:t>
            </a:r>
            <a:r>
              <a:rPr lang="en-AU" sz="3200" b="1" dirty="0" err="1" smtClean="0">
                <a:solidFill>
                  <a:srgbClr val="C00000"/>
                </a:solidFill>
                <a:latin typeface="Amudham" pitchFamily="2" charset="0"/>
              </a:rPr>
              <a:t>f;F</a:t>
            </a:r>
            <a:r>
              <a:rPr lang="en-AU" sz="3200" b="1" dirty="0" smtClean="0">
                <a:solidFill>
                  <a:srgbClr val="C00000"/>
                </a:solidFill>
                <a:latin typeface="Amudham" pitchFamily="2" charset="0"/>
              </a:rPr>
              <a:t> ,</a:t>
            </a:r>
            <a:r>
              <a:rPr lang="en-AU" sz="3200" b="1" dirty="0" err="1" smtClean="0">
                <a:solidFill>
                  <a:srgbClr val="C00000"/>
                </a:solidFill>
                <a:latin typeface="Amudham" pitchFamily="2" charset="0"/>
              </a:rPr>
              <a:t>aw;f;ifahd</a:t>
            </a:r>
            <a:r>
              <a:rPr lang="en-AU" sz="3200" b="1" dirty="0" smtClean="0">
                <a:solidFill>
                  <a:srgbClr val="C00000"/>
                </a:solidFill>
                <a:latin typeface="Amudham" pitchFamily="2" charset="0"/>
              </a:rPr>
              <a:t> </a:t>
            </a:r>
            <a:r>
              <a:rPr lang="en-AU" sz="3200" b="1" dirty="0" err="1" smtClean="0">
                <a:solidFill>
                  <a:srgbClr val="C00000"/>
                </a:solidFill>
                <a:latin typeface="Amudham" pitchFamily="2" charset="0"/>
              </a:rPr>
              <a:t>Jyfy</a:t>
            </a:r>
            <a:r>
              <a:rPr lang="en-AU" sz="3200" b="1" dirty="0" smtClean="0">
                <a:solidFill>
                  <a:srgbClr val="C00000"/>
                </a:solidFill>
                <a:latin typeface="Amudham" pitchFamily="2" charset="0"/>
              </a:rPr>
              <a:t>;</a:t>
            </a:r>
            <a:endParaRPr lang="en-US" sz="3200" dirty="0">
              <a:solidFill>
                <a:srgbClr val="C00000"/>
              </a:solidFill>
            </a:endParaRPr>
          </a:p>
        </p:txBody>
      </p:sp>
      <p:sp>
        <p:nvSpPr>
          <p:cNvPr id="6" name="TextBox 5"/>
          <p:cNvSpPr txBox="1"/>
          <p:nvPr/>
        </p:nvSpPr>
        <p:spPr>
          <a:xfrm>
            <a:off x="914400" y="6172200"/>
            <a:ext cx="7010400" cy="369332"/>
          </a:xfrm>
          <a:prstGeom prst="rect">
            <a:avLst/>
          </a:prstGeom>
          <a:noFill/>
        </p:spPr>
        <p:txBody>
          <a:bodyPr wrap="square" rtlCol="0">
            <a:spAutoFit/>
          </a:bodyPr>
          <a:lstStyle/>
          <a:p>
            <a:r>
              <a:rPr lang="en-US" dirty="0" smtClean="0">
                <a:hlinkClick r:id="rId3" action="ppaction://hlinkfile"/>
              </a:rPr>
              <a:t>D:\Psychology\Classical Conditioning - Ivan Pavlov.wmv</a:t>
            </a:r>
            <a:endParaRPr lang="en-US" dirty="0"/>
          </a:p>
        </p:txBody>
      </p:sp>
    </p:spTree>
    <p:extLst>
      <p:ext uri="{BB962C8B-B14F-4D97-AF65-F5344CB8AC3E}">
        <p14:creationId xmlns="" xmlns:p14="http://schemas.microsoft.com/office/powerpoint/2010/main" val="124044446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3.niu.edu/acad/psych/Millis/History/2003/Classical_Conditioning.jpg"/>
          <p:cNvPicPr>
            <a:picLocks noChangeAspect="1" noChangeArrowheads="1"/>
          </p:cNvPicPr>
          <p:nvPr/>
        </p:nvPicPr>
        <p:blipFill>
          <a:blip r:embed="rId2" cstate="print"/>
          <a:srcRect/>
          <a:stretch>
            <a:fillRect/>
          </a:stretch>
        </p:blipFill>
        <p:spPr bwMode="auto">
          <a:xfrm>
            <a:off x="289718" y="304800"/>
            <a:ext cx="8549481" cy="6338889"/>
          </a:xfrm>
          <a:prstGeom prst="rect">
            <a:avLst/>
          </a:prstGeom>
          <a:noFill/>
          <a:ln w="9525">
            <a:noFill/>
            <a:miter lim="800000"/>
            <a:headEnd/>
            <a:tailEnd/>
          </a:ln>
        </p:spPr>
      </p:pic>
    </p:spTree>
    <p:extLst>
      <p:ext uri="{BB962C8B-B14F-4D97-AF65-F5344CB8AC3E}">
        <p14:creationId xmlns="" xmlns:p14="http://schemas.microsoft.com/office/powerpoint/2010/main" val="153804161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http://static.howstuffworks.com/gif/dog-training-18.jpg"/>
          <p:cNvPicPr>
            <a:picLocks noChangeAspect="1" noChangeArrowheads="1"/>
          </p:cNvPicPr>
          <p:nvPr/>
        </p:nvPicPr>
        <p:blipFill>
          <a:blip r:embed="rId2" cstate="print"/>
          <a:srcRect/>
          <a:stretch>
            <a:fillRect/>
          </a:stretch>
        </p:blipFill>
        <p:spPr bwMode="auto">
          <a:xfrm>
            <a:off x="228600" y="304800"/>
            <a:ext cx="8627429" cy="6415768"/>
          </a:xfrm>
          <a:prstGeom prst="rect">
            <a:avLst/>
          </a:prstGeom>
          <a:noFill/>
          <a:ln w="9525">
            <a:noFill/>
            <a:miter lim="800000"/>
            <a:headEnd/>
            <a:tailEnd/>
          </a:ln>
        </p:spPr>
      </p:pic>
      <p:sp>
        <p:nvSpPr>
          <p:cNvPr id="3" name="TextBox 2"/>
          <p:cNvSpPr txBox="1"/>
          <p:nvPr/>
        </p:nvSpPr>
        <p:spPr>
          <a:xfrm>
            <a:off x="1219200" y="152400"/>
            <a:ext cx="7467600" cy="369332"/>
          </a:xfrm>
          <a:prstGeom prst="rect">
            <a:avLst/>
          </a:prstGeom>
          <a:noFill/>
        </p:spPr>
        <p:txBody>
          <a:bodyPr wrap="square" rtlCol="0">
            <a:spAutoFit/>
          </a:bodyPr>
          <a:lstStyle/>
          <a:p>
            <a:r>
              <a:rPr lang="en-US" dirty="0" smtClean="0">
                <a:solidFill>
                  <a:srgbClr val="FF0000"/>
                </a:solidFill>
                <a:hlinkClick r:id="rId3" action="ppaction://hlinkfile"/>
              </a:rPr>
              <a:t>D:\Psychology\Psych 120  Classical Conditioning.wmv</a:t>
            </a:r>
            <a:endParaRPr lang="en-US" dirty="0">
              <a:solidFill>
                <a:srgbClr val="FF0000"/>
              </a:solidFill>
            </a:endParaRPr>
          </a:p>
        </p:txBody>
      </p:sp>
      <p:sp>
        <p:nvSpPr>
          <p:cNvPr id="4" name="TextBox 3"/>
          <p:cNvSpPr txBox="1"/>
          <p:nvPr/>
        </p:nvSpPr>
        <p:spPr>
          <a:xfrm>
            <a:off x="1066800" y="1676400"/>
            <a:ext cx="7086600" cy="369332"/>
          </a:xfrm>
          <a:prstGeom prst="rect">
            <a:avLst/>
          </a:prstGeom>
          <a:noFill/>
        </p:spPr>
        <p:txBody>
          <a:bodyPr wrap="square" rtlCol="0">
            <a:spAutoFit/>
          </a:bodyPr>
          <a:lstStyle/>
          <a:p>
            <a:r>
              <a:rPr lang="en-US" dirty="0" smtClean="0">
                <a:hlinkClick r:id="rId4" action="ppaction://hlinkfile"/>
              </a:rPr>
              <a:t>D:\Psychology\Classical Conditioning - Ivan Pavlov.wmv</a:t>
            </a:r>
            <a:endParaRPr lang="en-US" dirty="0"/>
          </a:p>
        </p:txBody>
      </p:sp>
    </p:spTree>
    <p:extLst>
      <p:ext uri="{BB962C8B-B14F-4D97-AF65-F5344CB8AC3E}">
        <p14:creationId xmlns="" xmlns:p14="http://schemas.microsoft.com/office/powerpoint/2010/main" val="184373619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smtClean="0"/>
              <a:t>Trial and Error Learning</a:t>
            </a:r>
            <a:br>
              <a:rPr lang="en-US" dirty="0" smtClean="0"/>
            </a:br>
            <a:r>
              <a:rPr lang="en-US" dirty="0" smtClean="0">
                <a:latin typeface="Amudham" pitchFamily="2" charset="0"/>
              </a:rPr>
              <a:t> </a:t>
            </a:r>
            <a:r>
              <a:rPr lang="en-US" sz="4400" dirty="0" err="1" smtClean="0">
                <a:latin typeface="Amudham" pitchFamily="2" charset="0"/>
              </a:rPr>
              <a:t>Kad;W</a:t>
            </a:r>
            <a:r>
              <a:rPr lang="en-US" sz="4400" dirty="0" smtClean="0">
                <a:latin typeface="Amudham" pitchFamily="2" charset="0"/>
              </a:rPr>
              <a:t> </a:t>
            </a:r>
            <a:r>
              <a:rPr lang="en-US" sz="4400" dirty="0" err="1" smtClean="0">
                <a:latin typeface="Amudham" pitchFamily="2" charset="0"/>
              </a:rPr>
              <a:t>jtwpf</a:t>
            </a:r>
            <a:r>
              <a:rPr lang="en-US" sz="4400" dirty="0" smtClean="0">
                <a:latin typeface="Amudham" pitchFamily="2" charset="0"/>
              </a:rPr>
              <a:t>; </a:t>
            </a:r>
            <a:r>
              <a:rPr lang="en-US" sz="4400" dirty="0" err="1" smtClean="0">
                <a:latin typeface="Amudham" pitchFamily="2" charset="0"/>
              </a:rPr>
              <a:t>fw;wy</a:t>
            </a:r>
            <a:r>
              <a:rPr lang="en-US" sz="4400" dirty="0" smtClean="0">
                <a:latin typeface="Amudham" pitchFamily="2" charset="0"/>
              </a:rPr>
              <a:t>; </a:t>
            </a:r>
            <a:r>
              <a:rPr lang="en-US" dirty="0" smtClean="0"/>
              <a:t/>
            </a:r>
            <a:br>
              <a:rPr lang="en-US" dirty="0" smtClean="0"/>
            </a:br>
            <a:endParaRPr lang="en-US" dirty="0"/>
          </a:p>
        </p:txBody>
      </p:sp>
      <p:sp>
        <p:nvSpPr>
          <p:cNvPr id="5" name="Content Placeholder 4"/>
          <p:cNvSpPr>
            <a:spLocks noGrp="1"/>
          </p:cNvSpPr>
          <p:nvPr>
            <p:ph idx="1"/>
          </p:nvPr>
        </p:nvSpPr>
        <p:spPr>
          <a:xfrm>
            <a:off x="539750" y="1557338"/>
            <a:ext cx="8208963" cy="4995862"/>
          </a:xfrm>
        </p:spPr>
        <p:txBody>
          <a:bodyPr/>
          <a:lstStyle/>
          <a:p>
            <a:r>
              <a:rPr lang="en-US" sz="2000" b="1" u="sng" dirty="0" err="1" smtClean="0">
                <a:latin typeface="Amudham" pitchFamily="2" charset="0"/>
              </a:rPr>
              <a:t>nrhjid</a:t>
            </a:r>
            <a:r>
              <a:rPr lang="en-US" sz="2000" dirty="0" smtClean="0">
                <a:latin typeface="Amudham" pitchFamily="2" charset="0"/>
              </a:rPr>
              <a:t> </a:t>
            </a:r>
          </a:p>
          <a:p>
            <a:r>
              <a:rPr lang="en-US" sz="2000" dirty="0" smtClean="0">
                <a:latin typeface="Amudham" pitchFamily="2" charset="0"/>
              </a:rPr>
              <a:t>g{id -</a:t>
            </a:r>
            <a:r>
              <a:rPr lang="en-US" sz="2000" dirty="0" err="1" smtClean="0">
                <a:latin typeface="Amudham" pitchFamily="2" charset="0"/>
              </a:rPr>
              <a:t>Fz;zhlp</a:t>
            </a:r>
            <a:r>
              <a:rPr lang="en-US" sz="2000" dirty="0" smtClean="0">
                <a:latin typeface="Amudham" pitchFamily="2" charset="0"/>
              </a:rPr>
              <a:t> </a:t>
            </a:r>
            <a:r>
              <a:rPr lang="en-US" sz="2000" dirty="0" err="1" smtClean="0">
                <a:latin typeface="Amudham" pitchFamily="2" charset="0"/>
              </a:rPr>
              <a:t>Tz;L</a:t>
            </a:r>
            <a:r>
              <a:rPr lang="en-US" sz="2000" dirty="0" smtClean="0">
                <a:latin typeface="Amudham" pitchFamily="2" charset="0"/>
              </a:rPr>
              <a:t> </a:t>
            </a:r>
            <a:r>
              <a:rPr lang="en-US" sz="2000" dirty="0" err="1" smtClean="0">
                <a:latin typeface="Amudham" pitchFamily="2" charset="0"/>
              </a:rPr>
              <a:t>bgl;lp</a:t>
            </a:r>
            <a:r>
              <a:rPr lang="en-US" sz="2000" dirty="0" smtClean="0">
                <a:latin typeface="Amudham" pitchFamily="2" charset="0"/>
              </a:rPr>
              <a:t> -  </a:t>
            </a:r>
            <a:r>
              <a:rPr lang="en-US" sz="2000" dirty="0" err="1" smtClean="0">
                <a:latin typeface="Amudham" pitchFamily="2" charset="0"/>
              </a:rPr>
              <a:t>Edf;fkhd</a:t>
            </a:r>
            <a:r>
              <a:rPr lang="en-US" sz="2000" dirty="0" smtClean="0">
                <a:latin typeface="Amudham" pitchFamily="2" charset="0"/>
              </a:rPr>
              <a:t> </a:t>
            </a:r>
            <a:r>
              <a:rPr lang="en-US" sz="2000" dirty="0" err="1" smtClean="0">
                <a:latin typeface="Amudham" pitchFamily="2" charset="0"/>
              </a:rPr>
              <a:t>jhH;ghs</a:t>
            </a:r>
            <a:r>
              <a:rPr lang="en-US" sz="2000" dirty="0" smtClean="0">
                <a:latin typeface="Amudham" pitchFamily="2" charset="0"/>
              </a:rPr>
              <a:t>; - </a:t>
            </a:r>
            <a:r>
              <a:rPr lang="en-US" sz="2000" dirty="0" err="1" smtClean="0">
                <a:latin typeface="Amudham" pitchFamily="2" charset="0"/>
              </a:rPr>
              <a:t>czt</a:t>
            </a:r>
            <a:r>
              <a:rPr lang="en-US" sz="2000" dirty="0" smtClean="0">
                <a:latin typeface="Amudham" pitchFamily="2" charset="0"/>
              </a:rPr>
              <a:t>[ </a:t>
            </a:r>
            <a:r>
              <a:rPr lang="en-US" sz="2000" dirty="0" err="1" smtClean="0">
                <a:latin typeface="Amudham" pitchFamily="2" charset="0"/>
              </a:rPr>
              <a:t>kPd</a:t>
            </a:r>
            <a:r>
              <a:rPr lang="en-US" sz="2000" dirty="0" smtClean="0">
                <a:latin typeface="Amudham" pitchFamily="2" charset="0"/>
              </a:rPr>
              <a:t>;</a:t>
            </a:r>
          </a:p>
          <a:p>
            <a:r>
              <a:rPr lang="en-US" sz="2000" b="1" u="sng" dirty="0" err="1" smtClean="0">
                <a:latin typeface="Amudham" pitchFamily="2" charset="0"/>
              </a:rPr>
              <a:t>fw;wy</a:t>
            </a:r>
            <a:r>
              <a:rPr lang="en-US" sz="2000" b="1" u="sng" dirty="0" smtClean="0">
                <a:latin typeface="Amudham" pitchFamily="2" charset="0"/>
              </a:rPr>
              <a:t>; </a:t>
            </a:r>
            <a:r>
              <a:rPr lang="en-US" sz="2000" b="1" u="sng" dirty="0" err="1" smtClean="0">
                <a:latin typeface="Amudham" pitchFamily="2" charset="0"/>
              </a:rPr>
              <a:t>tpjpfs</a:t>
            </a:r>
            <a:r>
              <a:rPr lang="en-US" sz="2000" b="1" u="sng" dirty="0" smtClean="0">
                <a:latin typeface="Amudham" pitchFamily="2" charset="0"/>
              </a:rPr>
              <a:t>;</a:t>
            </a:r>
          </a:p>
          <a:p>
            <a:pPr marL="457200" indent="-457200">
              <a:buAutoNum type="arabicPeriod"/>
            </a:pPr>
            <a:r>
              <a:rPr lang="en-US" sz="2000" dirty="0" err="1" smtClean="0">
                <a:latin typeface="Amudham" pitchFamily="2" charset="0"/>
              </a:rPr>
              <a:t>Maj;j</a:t>
            </a:r>
            <a:r>
              <a:rPr lang="en-US" sz="2000" dirty="0" smtClean="0">
                <a:latin typeface="Amudham" pitchFamily="2" charset="0"/>
              </a:rPr>
              <a:t> </a:t>
            </a:r>
            <a:r>
              <a:rPr lang="en-US" sz="2000" dirty="0" err="1" smtClean="0">
                <a:latin typeface="Amudham" pitchFamily="2" charset="0"/>
              </a:rPr>
              <a:t>tpjp</a:t>
            </a:r>
            <a:r>
              <a:rPr lang="en-US" sz="2000" dirty="0" smtClean="0">
                <a:latin typeface="Amudham" pitchFamily="2" charset="0"/>
              </a:rPr>
              <a:t> </a:t>
            </a:r>
            <a:r>
              <a:rPr lang="en-US" sz="2000" dirty="0" smtClean="0">
                <a:latin typeface="+mj-lt"/>
              </a:rPr>
              <a:t>Law of Effect</a:t>
            </a:r>
            <a:r>
              <a:rPr lang="en-US" sz="2000" dirty="0" smtClean="0">
                <a:latin typeface="Amudham" pitchFamily="2" charset="0"/>
              </a:rPr>
              <a:t>– g{id </a:t>
            </a:r>
            <a:r>
              <a:rPr lang="en-US" sz="2000" dirty="0" err="1" smtClean="0">
                <a:latin typeface="Amudham" pitchFamily="2" charset="0"/>
              </a:rPr>
              <a:t>grpnahL</a:t>
            </a:r>
            <a:r>
              <a:rPr lang="en-US" sz="2000" dirty="0" smtClean="0">
                <a:latin typeface="Amudham" pitchFamily="2" charset="0"/>
              </a:rPr>
              <a:t> ,</a:t>
            </a:r>
            <a:r>
              <a:rPr lang="en-US" sz="2000" dirty="0" err="1" smtClean="0">
                <a:latin typeface="Amudham" pitchFamily="2" charset="0"/>
              </a:rPr>
              <a:t>Uj;jy</a:t>
            </a:r>
            <a:r>
              <a:rPr lang="en-US" sz="2000" dirty="0" smtClean="0">
                <a:latin typeface="Amudham" pitchFamily="2" charset="0"/>
              </a:rPr>
              <a:t>;</a:t>
            </a:r>
          </a:p>
          <a:p>
            <a:pPr marL="457200" indent="-457200">
              <a:buAutoNum type="arabicPeriod"/>
            </a:pPr>
            <a:r>
              <a:rPr lang="en-US" sz="2000" dirty="0" err="1" smtClean="0">
                <a:latin typeface="Amudham" pitchFamily="2" charset="0"/>
              </a:rPr>
              <a:t>gapw;r;rp</a:t>
            </a:r>
            <a:r>
              <a:rPr lang="en-US" sz="2000" dirty="0" smtClean="0">
                <a:latin typeface="Amudham" pitchFamily="2" charset="0"/>
              </a:rPr>
              <a:t> </a:t>
            </a:r>
            <a:r>
              <a:rPr lang="en-US" sz="2000" dirty="0" err="1" smtClean="0">
                <a:latin typeface="Amudham" pitchFamily="2" charset="0"/>
              </a:rPr>
              <a:t>tpjp</a:t>
            </a:r>
            <a:r>
              <a:rPr lang="en-US" sz="2000" dirty="0" smtClean="0">
                <a:latin typeface="Amudham" pitchFamily="2" charset="0"/>
              </a:rPr>
              <a:t> </a:t>
            </a:r>
            <a:r>
              <a:rPr lang="en-US" sz="2000" dirty="0" smtClean="0"/>
              <a:t>Law of Exercise </a:t>
            </a:r>
            <a:r>
              <a:rPr lang="en-US" sz="2000" dirty="0" smtClean="0">
                <a:latin typeface="Amudham" pitchFamily="2" charset="0"/>
              </a:rPr>
              <a:t>– </a:t>
            </a:r>
            <a:r>
              <a:rPr lang="en-US" sz="2000" dirty="0" err="1" smtClean="0">
                <a:latin typeface="Amudham" pitchFamily="2" charset="0"/>
              </a:rPr>
              <a:t>jpUk;g</a:t>
            </a:r>
            <a:r>
              <a:rPr lang="en-US" sz="2000" dirty="0" smtClean="0">
                <a:latin typeface="Amudham" pitchFamily="2" charset="0"/>
              </a:rPr>
              <a:t> </a:t>
            </a:r>
            <a:r>
              <a:rPr lang="en-US" sz="2000" dirty="0" err="1" smtClean="0">
                <a:latin typeface="Amudham" pitchFamily="2" charset="0"/>
              </a:rPr>
              <a:t>jpUk;g</a:t>
            </a:r>
            <a:r>
              <a:rPr lang="en-US" sz="2000" dirty="0" smtClean="0">
                <a:latin typeface="Amudham" pitchFamily="2" charset="0"/>
              </a:rPr>
              <a:t> </a:t>
            </a:r>
            <a:r>
              <a:rPr lang="en-US" sz="2000" dirty="0" err="1" smtClean="0">
                <a:latin typeface="Amudham" pitchFamily="2" charset="0"/>
              </a:rPr>
              <a:t>Kad;wy</a:t>
            </a:r>
            <a:r>
              <a:rPr lang="en-US" sz="2000" dirty="0" smtClean="0">
                <a:latin typeface="Amudham" pitchFamily="2" charset="0"/>
              </a:rPr>
              <a:t>;</a:t>
            </a:r>
          </a:p>
          <a:p>
            <a:pPr marL="457200" indent="-457200">
              <a:buAutoNum type="arabicPeriod"/>
            </a:pPr>
            <a:r>
              <a:rPr lang="en-US" sz="2000" dirty="0" err="1" smtClean="0">
                <a:latin typeface="Amudham" pitchFamily="2" charset="0"/>
              </a:rPr>
              <a:t>tpist</a:t>
            </a:r>
            <a:r>
              <a:rPr lang="en-US" sz="2000" dirty="0" smtClean="0">
                <a:latin typeface="Amudham" pitchFamily="2" charset="0"/>
              </a:rPr>
              <a:t>[ </a:t>
            </a:r>
            <a:r>
              <a:rPr lang="en-US" sz="2000" dirty="0" err="1" smtClean="0">
                <a:latin typeface="Amudham" pitchFamily="2" charset="0"/>
              </a:rPr>
              <a:t>tpjp</a:t>
            </a:r>
            <a:r>
              <a:rPr lang="en-US" sz="2000" dirty="0" smtClean="0">
                <a:latin typeface="Amudham" pitchFamily="2" charset="0"/>
              </a:rPr>
              <a:t> </a:t>
            </a:r>
            <a:r>
              <a:rPr lang="en-US" sz="2000" dirty="0" smtClean="0"/>
              <a:t>Law of Readiness </a:t>
            </a:r>
            <a:r>
              <a:rPr lang="en-US" sz="2000" dirty="0" smtClean="0">
                <a:latin typeface="Amudham" pitchFamily="2" charset="0"/>
              </a:rPr>
              <a:t>– </a:t>
            </a:r>
            <a:r>
              <a:rPr lang="en-US" sz="2000" dirty="0" err="1" smtClean="0">
                <a:latin typeface="Amudham" pitchFamily="2" charset="0"/>
              </a:rPr>
              <a:t>kPd</a:t>
            </a:r>
            <a:r>
              <a:rPr lang="en-US" sz="2000" dirty="0" smtClean="0">
                <a:latin typeface="Amudham" pitchFamily="2" charset="0"/>
              </a:rPr>
              <a:t>; </a:t>
            </a:r>
            <a:r>
              <a:rPr lang="en-US" sz="2000" dirty="0" err="1" smtClean="0">
                <a:latin typeface="Amudham" pitchFamily="2" charset="0"/>
              </a:rPr>
              <a:t>czt</a:t>
            </a:r>
            <a:r>
              <a:rPr lang="en-US" sz="2000" dirty="0" smtClean="0">
                <a:latin typeface="Amudham" pitchFamily="2" charset="0"/>
              </a:rPr>
              <a:t>[</a:t>
            </a:r>
          </a:p>
          <a:p>
            <a:pPr marL="457200" indent="-457200"/>
            <a:r>
              <a:rPr lang="en-US" sz="2000" b="1" u="sng" dirty="0" err="1" smtClean="0">
                <a:latin typeface="Amudham" pitchFamily="2" charset="0"/>
              </a:rPr>
              <a:t>gad;fs</a:t>
            </a:r>
            <a:r>
              <a:rPr lang="en-US" sz="2000" b="1" u="sng" dirty="0" smtClean="0">
                <a:latin typeface="Amudham" pitchFamily="2" charset="0"/>
              </a:rPr>
              <a:t>;</a:t>
            </a:r>
          </a:p>
          <a:p>
            <a:pPr marL="457200" indent="-457200"/>
            <a:r>
              <a:rPr lang="en-US" sz="2000" dirty="0" err="1" smtClean="0">
                <a:latin typeface="Amudham" pitchFamily="2" charset="0"/>
              </a:rPr>
              <a:t>Maj;j</a:t>
            </a:r>
            <a:r>
              <a:rPr lang="en-US" sz="2000" dirty="0" smtClean="0">
                <a:latin typeface="Amudham" pitchFamily="2" charset="0"/>
              </a:rPr>
              <a:t> </a:t>
            </a:r>
            <a:r>
              <a:rPr lang="en-US" sz="2000" dirty="0" err="1" smtClean="0">
                <a:latin typeface="Amudham" pitchFamily="2" charset="0"/>
              </a:rPr>
              <a:t>epiyf;nfw;g</a:t>
            </a:r>
            <a:r>
              <a:rPr lang="en-US" sz="2000" dirty="0" smtClean="0">
                <a:latin typeface="Amudham" pitchFamily="2" charset="0"/>
              </a:rPr>
              <a:t> </a:t>
            </a:r>
            <a:r>
              <a:rPr lang="en-US" sz="2000" dirty="0" err="1" smtClean="0">
                <a:latin typeface="Amudham" pitchFamily="2" charset="0"/>
              </a:rPr>
              <a:t>fw;gpj;jy</a:t>
            </a:r>
            <a:r>
              <a:rPr lang="en-US" sz="2000" dirty="0" smtClean="0">
                <a:latin typeface="Amudham" pitchFamily="2" charset="0"/>
              </a:rPr>
              <a:t>;</a:t>
            </a:r>
          </a:p>
          <a:p>
            <a:pPr marL="457200" indent="-457200"/>
            <a:r>
              <a:rPr lang="en-US" sz="2000" dirty="0" err="1" smtClean="0">
                <a:latin typeface="Amudham" pitchFamily="2" charset="0"/>
              </a:rPr>
              <a:t>fw;gpj;jypy</a:t>
            </a:r>
            <a:r>
              <a:rPr lang="en-US" sz="2000" dirty="0" smtClean="0">
                <a:latin typeface="Amudham" pitchFamily="2" charset="0"/>
              </a:rPr>
              <a:t>; </a:t>
            </a:r>
            <a:r>
              <a:rPr lang="en-US" sz="2000" dirty="0" err="1" smtClean="0">
                <a:latin typeface="Amudham" pitchFamily="2" charset="0"/>
              </a:rPr>
              <a:t>gupR</a:t>
            </a:r>
            <a:r>
              <a:rPr lang="en-US" sz="2000" dirty="0" smtClean="0">
                <a:latin typeface="Amudham" pitchFamily="2" charset="0"/>
              </a:rPr>
              <a:t> </a:t>
            </a:r>
            <a:r>
              <a:rPr lang="en-US" sz="2000" dirty="0" err="1" smtClean="0">
                <a:latin typeface="Amudham" pitchFamily="2" charset="0"/>
              </a:rPr>
              <a:t>jz;lid</a:t>
            </a:r>
            <a:endParaRPr lang="en-US" sz="2000" dirty="0" smtClean="0">
              <a:latin typeface="Amudham" pitchFamily="2" charset="0"/>
            </a:endParaRPr>
          </a:p>
          <a:p>
            <a:pPr marL="457200" indent="-457200"/>
            <a:r>
              <a:rPr lang="en-US" sz="2000" dirty="0" err="1" smtClean="0">
                <a:latin typeface="Amudham" pitchFamily="2" charset="0"/>
              </a:rPr>
              <a:t>mjpfkhd</a:t>
            </a:r>
            <a:r>
              <a:rPr lang="en-US" sz="2000" dirty="0" smtClean="0">
                <a:latin typeface="Amudham" pitchFamily="2" charset="0"/>
              </a:rPr>
              <a:t> </a:t>
            </a:r>
            <a:r>
              <a:rPr lang="en-US" sz="2000" dirty="0" err="1" smtClean="0">
                <a:latin typeface="Amudham" pitchFamily="2" charset="0"/>
              </a:rPr>
              <a:t>gapw;r;rpfs</a:t>
            </a:r>
            <a:r>
              <a:rPr lang="en-US" sz="2000" dirty="0" smtClean="0">
                <a:latin typeface="Amudham" pitchFamily="2" charset="0"/>
              </a:rPr>
              <a:t>;</a:t>
            </a:r>
          </a:p>
          <a:p>
            <a:pPr marL="457200" indent="-457200"/>
            <a:r>
              <a:rPr lang="en-US" sz="2000" dirty="0" err="1" smtClean="0">
                <a:latin typeface="Amudham" pitchFamily="2" charset="0"/>
              </a:rPr>
              <a:t>Cf;Ftpj;jYk</a:t>
            </a:r>
            <a:r>
              <a:rPr lang="en-US" sz="2000" dirty="0" smtClean="0">
                <a:latin typeface="Amudham" pitchFamily="2" charset="0"/>
              </a:rPr>
              <a:t>; </a:t>
            </a:r>
            <a:r>
              <a:rPr lang="en-US" sz="2000" dirty="0" err="1" smtClean="0">
                <a:latin typeface="Amudham" pitchFamily="2" charset="0"/>
              </a:rPr>
              <a:t>Mu;tj;ij</a:t>
            </a:r>
            <a:r>
              <a:rPr lang="en-US" sz="2000" dirty="0" smtClean="0">
                <a:latin typeface="Amudham" pitchFamily="2" charset="0"/>
              </a:rPr>
              <a:t> J}</a:t>
            </a:r>
            <a:r>
              <a:rPr lang="en-US" sz="2000" dirty="0" err="1" smtClean="0">
                <a:latin typeface="Amudham" pitchFamily="2" charset="0"/>
              </a:rPr>
              <a:t>z;lY</a:t>
            </a:r>
            <a:r>
              <a:rPr lang="en-US" sz="2000" dirty="0" smtClean="0">
                <a:latin typeface="Amudham" pitchFamily="2" charset="0"/>
              </a:rPr>
              <a:t>}k; </a:t>
            </a:r>
            <a:r>
              <a:rPr lang="en-US" sz="2000" dirty="0" err="1" smtClean="0">
                <a:latin typeface="Amudham" pitchFamily="2" charset="0"/>
              </a:rPr>
              <a:t>jhu;z;ilf;fpd</a:t>
            </a:r>
            <a:r>
              <a:rPr lang="en-US" sz="2000" dirty="0" smtClean="0">
                <a:latin typeface="Amudham" pitchFamily="2" charset="0"/>
              </a:rPr>
              <a:t>; -</a:t>
            </a:r>
          </a:p>
          <a:p>
            <a:endParaRPr lang="en-US" dirty="0">
              <a:latin typeface="Amudham" pitchFamily="2" charset="0"/>
            </a:endParaRPr>
          </a:p>
        </p:txBody>
      </p:sp>
      <p:sp>
        <p:nvSpPr>
          <p:cNvPr id="6" name="TextBox 5"/>
          <p:cNvSpPr txBox="1"/>
          <p:nvPr/>
        </p:nvSpPr>
        <p:spPr>
          <a:xfrm>
            <a:off x="2819400" y="1524000"/>
            <a:ext cx="5410200" cy="381000"/>
          </a:xfrm>
          <a:prstGeom prst="rect">
            <a:avLst/>
          </a:prstGeom>
          <a:noFill/>
        </p:spPr>
        <p:txBody>
          <a:bodyPr wrap="square" rtlCol="0">
            <a:spAutoFit/>
          </a:bodyPr>
          <a:lstStyle/>
          <a:p>
            <a:r>
              <a:rPr lang="en-US" dirty="0" smtClean="0">
                <a:hlinkClick r:id="rId2" action="ppaction://hlinkfile"/>
              </a:rPr>
              <a:t>D:\Psychology\Thorndike-puzzle box.wmv</a:t>
            </a:r>
            <a:endParaRPr lang="en-US"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67713" cy="990600"/>
          </a:xfrm>
        </p:spPr>
        <p:txBody>
          <a:bodyPr>
            <a:normAutofit fontScale="90000"/>
          </a:bodyPr>
          <a:lstStyle/>
          <a:p>
            <a:pPr algn="ctr"/>
            <a:r>
              <a:rPr lang="en-AU" sz="3200" dirty="0" smtClean="0"/>
              <a:t>Skinners Operant Conditioning</a:t>
            </a:r>
            <a:br>
              <a:rPr lang="en-AU" sz="3200" dirty="0" smtClean="0"/>
            </a:br>
            <a:r>
              <a:rPr lang="en-AU" sz="3200" dirty="0" err="1" smtClean="0">
                <a:latin typeface="Amudham" pitchFamily="2" charset="0"/>
              </a:rPr>
              <a:t>bray;gL</a:t>
            </a:r>
            <a:r>
              <a:rPr lang="en-AU" sz="3200" dirty="0" smtClean="0">
                <a:latin typeface="Amudham" pitchFamily="2" charset="0"/>
              </a:rPr>
              <a:t> </a:t>
            </a:r>
            <a:r>
              <a:rPr lang="en-AU" sz="3200" dirty="0" err="1" smtClean="0">
                <a:latin typeface="Amudham" pitchFamily="2" charset="0"/>
              </a:rPr>
              <a:t>Mf;f</a:t>
            </a:r>
            <a:r>
              <a:rPr lang="en-AU" sz="3200" dirty="0" smtClean="0">
                <a:latin typeface="Amudham" pitchFamily="2" charset="0"/>
              </a:rPr>
              <a:t> </a:t>
            </a:r>
            <a:r>
              <a:rPr lang="en-AU" sz="3200" dirty="0" err="1" smtClean="0">
                <a:latin typeface="Amudham" pitchFamily="2" charset="0"/>
              </a:rPr>
              <a:t>epiyapWj;jk</a:t>
            </a:r>
            <a:endParaRPr lang="en-US" sz="3200" dirty="0"/>
          </a:p>
        </p:txBody>
      </p:sp>
      <p:pic>
        <p:nvPicPr>
          <p:cNvPr id="4" name="Picture 7" descr="AnimalInterface2"/>
          <p:cNvPicPr>
            <a:picLocks noGrp="1" noChangeAspect="1" noChangeArrowheads="1"/>
          </p:cNvPicPr>
          <p:nvPr>
            <p:ph idx="1"/>
          </p:nvPr>
        </p:nvPicPr>
        <p:blipFill>
          <a:blip r:embed="rId2" cstate="print"/>
          <a:srcRect/>
          <a:stretch>
            <a:fillRect/>
          </a:stretch>
        </p:blipFill>
        <p:spPr bwMode="auto">
          <a:xfrm>
            <a:off x="914400" y="1295400"/>
            <a:ext cx="7239000" cy="535532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914400"/>
          </a:xfrm>
        </p:spPr>
        <p:style>
          <a:lnRef idx="1">
            <a:schemeClr val="accent3"/>
          </a:lnRef>
          <a:fillRef idx="2">
            <a:schemeClr val="accent3"/>
          </a:fillRef>
          <a:effectRef idx="1">
            <a:schemeClr val="accent3"/>
          </a:effectRef>
          <a:fontRef idx="minor">
            <a:schemeClr val="dk1"/>
          </a:fontRef>
        </p:style>
        <p:txBody>
          <a:bodyPr/>
          <a:lstStyle/>
          <a:p>
            <a:r>
              <a:rPr lang="en-US" sz="4000" b="1" dirty="0" smtClean="0">
                <a:solidFill>
                  <a:schemeClr val="bg1"/>
                </a:solidFill>
              </a:rPr>
              <a:t>Developmental Psychology</a:t>
            </a:r>
            <a:r>
              <a:rPr lang="en-US" sz="4000" dirty="0" smtClean="0">
                <a:solidFill>
                  <a:schemeClr val="bg1"/>
                </a:solidFill>
              </a:rPr>
              <a:t> </a:t>
            </a:r>
          </a:p>
        </p:txBody>
      </p:sp>
      <p:sp>
        <p:nvSpPr>
          <p:cNvPr id="3" name="Content Placeholder 2"/>
          <p:cNvSpPr>
            <a:spLocks noGrp="1"/>
          </p:cNvSpPr>
          <p:nvPr>
            <p:ph sz="half" idx="1"/>
          </p:nvPr>
        </p:nvSpPr>
        <p:spPr>
          <a:xfrm>
            <a:off x="381000" y="1981200"/>
            <a:ext cx="4572000" cy="4114800"/>
          </a:xfrm>
        </p:spPr>
        <p:txBody>
          <a:bodyPr>
            <a:normAutofit/>
          </a:bodyPr>
          <a:lstStyle/>
          <a:p>
            <a:r>
              <a:rPr lang="en-US" dirty="0" smtClean="0"/>
              <a:t>The study of human behavior </a:t>
            </a:r>
            <a:r>
              <a:rPr lang="en-US" dirty="0" smtClean="0">
                <a:solidFill>
                  <a:schemeClr val="accent3">
                    <a:lumMod val="40000"/>
                    <a:lumOff val="60000"/>
                  </a:schemeClr>
                </a:solidFill>
              </a:rPr>
              <a:t>in all its aspects of growth and Development</a:t>
            </a:r>
          </a:p>
          <a:p>
            <a:pPr marL="0" indent="0">
              <a:buNone/>
            </a:pPr>
            <a:endParaRPr lang="en-US" dirty="0" smtClean="0">
              <a:solidFill>
                <a:schemeClr val="accent3">
                  <a:lumMod val="40000"/>
                  <a:lumOff val="60000"/>
                </a:schemeClr>
              </a:solidFill>
            </a:endParaRPr>
          </a:p>
          <a:p>
            <a:r>
              <a:rPr lang="en-US" dirty="0" smtClean="0"/>
              <a:t>Involves </a:t>
            </a:r>
            <a:r>
              <a:rPr lang="en-US" dirty="0" smtClean="0">
                <a:solidFill>
                  <a:schemeClr val="tx2">
                    <a:lumMod val="60000"/>
                    <a:lumOff val="40000"/>
                  </a:schemeClr>
                </a:solidFill>
              </a:rPr>
              <a:t>the development of an individual in terms of stages</a:t>
            </a:r>
          </a:p>
          <a:p>
            <a:endParaRPr lang="en-US" dirty="0"/>
          </a:p>
        </p:txBody>
      </p:sp>
      <p:pic>
        <p:nvPicPr>
          <p:cNvPr id="5" name="Picture 2"/>
          <p:cNvPicPr>
            <a:picLocks noGrp="1" noChangeAspect="1" noChangeArrowheads="1"/>
          </p:cNvPicPr>
          <p:nvPr>
            <p:ph sz="half" idx="2"/>
          </p:nvPr>
        </p:nvPicPr>
        <p:blipFill>
          <a:blip r:embed="rId2" cstate="print"/>
          <a:stretch>
            <a:fillRect/>
          </a:stretch>
        </p:blipFill>
        <p:spPr>
          <a:xfrm>
            <a:off x="5419724" y="1828800"/>
            <a:ext cx="3343276" cy="3657600"/>
          </a:xfrm>
          <a:noFill/>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Grp="1" noChangeArrowheads="1"/>
          </p:cNvSpPr>
          <p:nvPr>
            <p:ph type="title"/>
          </p:nvPr>
        </p:nvSpPr>
        <p:spPr/>
        <p:txBody>
          <a:bodyPr/>
          <a:lstStyle/>
          <a:p>
            <a:r>
              <a:rPr lang="en-GB"/>
              <a:t>Burrhus Frederic Skinner </a:t>
            </a:r>
          </a:p>
        </p:txBody>
      </p:sp>
      <p:sp>
        <p:nvSpPr>
          <p:cNvPr id="89093" name="Rectangle 5"/>
          <p:cNvSpPr>
            <a:spLocks noGrp="1" noChangeArrowheads="1"/>
          </p:cNvSpPr>
          <p:nvPr>
            <p:ph type="body" sz="half" idx="1"/>
          </p:nvPr>
        </p:nvSpPr>
        <p:spPr/>
        <p:txBody>
          <a:bodyPr/>
          <a:lstStyle/>
          <a:p>
            <a:r>
              <a:rPr lang="en-GB" sz="2200"/>
              <a:t>Born </a:t>
            </a:r>
            <a:r>
              <a:rPr lang="en-IE" sz="2200"/>
              <a:t>March 20, 1904</a:t>
            </a:r>
          </a:p>
          <a:p>
            <a:r>
              <a:rPr lang="en-IE" sz="2200"/>
              <a:t>Died August 18, 1990</a:t>
            </a:r>
          </a:p>
          <a:p>
            <a:r>
              <a:rPr lang="en-GB" sz="2200"/>
              <a:t>Born in Susquehanna, Pennsylvania</a:t>
            </a:r>
          </a:p>
          <a:p>
            <a:r>
              <a:rPr lang="en-IE" sz="2200"/>
              <a:t>American psychologist, author, inventor, advocate for social reform and poet.</a:t>
            </a:r>
          </a:p>
          <a:p>
            <a:r>
              <a:rPr lang="en-IE" sz="2200"/>
              <a:t>Innovated his own philosophy of science called Radical Behaviorism</a:t>
            </a:r>
            <a:endParaRPr lang="en-GB" sz="2200"/>
          </a:p>
        </p:txBody>
      </p:sp>
      <p:pic>
        <p:nvPicPr>
          <p:cNvPr id="89095" name="Picture 7" descr="BFSkinner"/>
          <p:cNvPicPr>
            <a:picLocks noGrp="1" noChangeAspect="1" noChangeArrowheads="1"/>
          </p:cNvPicPr>
          <p:nvPr>
            <p:ph type="clipArt" sz="half" idx="2"/>
          </p:nvPr>
        </p:nvPicPr>
        <p:blipFill>
          <a:blip r:embed="rId2" cstate="print"/>
          <a:srcRect/>
          <a:stretch>
            <a:fillRect/>
          </a:stretch>
        </p:blipFill>
        <p:spPr>
          <a:xfrm>
            <a:off x="4802188" y="1446213"/>
            <a:ext cx="3514725" cy="3854450"/>
          </a:xfr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GB" sz="3500"/>
              <a:t>Operant Conditioning Chamber (“Skinner Box”)</a:t>
            </a:r>
          </a:p>
        </p:txBody>
      </p:sp>
      <p:pic>
        <p:nvPicPr>
          <p:cNvPr id="103431" name="Picture 7" descr="AnimalInterface2"/>
          <p:cNvPicPr>
            <a:picLocks noChangeAspect="1" noChangeArrowheads="1"/>
          </p:cNvPicPr>
          <p:nvPr/>
        </p:nvPicPr>
        <p:blipFill>
          <a:blip r:embed="rId2" cstate="print"/>
          <a:srcRect/>
          <a:stretch>
            <a:fillRect/>
          </a:stretch>
        </p:blipFill>
        <p:spPr bwMode="auto">
          <a:xfrm>
            <a:off x="5943600" y="1295400"/>
            <a:ext cx="2892425" cy="2854325"/>
          </a:xfrm>
          <a:prstGeom prst="rect">
            <a:avLst/>
          </a:prstGeom>
          <a:noFill/>
        </p:spPr>
      </p:pic>
      <p:pic>
        <p:nvPicPr>
          <p:cNvPr id="103433" name="Picture 9" descr="OperantConditioning-SkinnerBox-shockgrid"/>
          <p:cNvPicPr>
            <a:picLocks noChangeAspect="1" noChangeArrowheads="1"/>
          </p:cNvPicPr>
          <p:nvPr/>
        </p:nvPicPr>
        <p:blipFill>
          <a:blip r:embed="rId3" cstate="print"/>
          <a:srcRect/>
          <a:stretch>
            <a:fillRect/>
          </a:stretch>
        </p:blipFill>
        <p:spPr bwMode="auto">
          <a:xfrm>
            <a:off x="1163638" y="1628775"/>
            <a:ext cx="3048000" cy="2352675"/>
          </a:xfrm>
          <a:prstGeom prst="rect">
            <a:avLst/>
          </a:prstGeom>
          <a:noFill/>
        </p:spPr>
      </p:pic>
      <p:pic>
        <p:nvPicPr>
          <p:cNvPr id="103434" name="Picture 10" descr="skinner_box"/>
          <p:cNvPicPr>
            <a:picLocks noChangeAspect="1" noChangeArrowheads="1"/>
          </p:cNvPicPr>
          <p:nvPr/>
        </p:nvPicPr>
        <p:blipFill>
          <a:blip r:embed="rId4" cstate="print"/>
          <a:srcRect/>
          <a:stretch>
            <a:fillRect/>
          </a:stretch>
        </p:blipFill>
        <p:spPr bwMode="auto">
          <a:xfrm>
            <a:off x="1258888" y="4076700"/>
            <a:ext cx="3168650" cy="2359025"/>
          </a:xfrm>
          <a:prstGeom prst="rect">
            <a:avLst/>
          </a:prstGeom>
          <a:noFill/>
        </p:spPr>
      </p:pic>
      <p:pic>
        <p:nvPicPr>
          <p:cNvPr id="103436" name="Picture 12" descr="skinnerbox"/>
          <p:cNvPicPr>
            <a:picLocks noChangeAspect="1" noChangeArrowheads="1"/>
          </p:cNvPicPr>
          <p:nvPr/>
        </p:nvPicPr>
        <p:blipFill>
          <a:blip r:embed="rId5" cstate="print"/>
          <a:srcRect/>
          <a:stretch>
            <a:fillRect/>
          </a:stretch>
        </p:blipFill>
        <p:spPr bwMode="auto">
          <a:xfrm>
            <a:off x="4748213" y="4149725"/>
            <a:ext cx="3784600" cy="2293938"/>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91513" cy="533400"/>
          </a:xfrm>
        </p:spPr>
        <p:txBody>
          <a:bodyPr>
            <a:normAutofit fontScale="90000"/>
          </a:bodyPr>
          <a:lstStyle/>
          <a:p>
            <a:pPr algn="ctr"/>
            <a:r>
              <a:rPr lang="en-AU" sz="4000" dirty="0" smtClean="0"/>
              <a:t>Operant Conditioning</a:t>
            </a:r>
            <a:br>
              <a:rPr lang="en-AU" sz="4000" dirty="0" smtClean="0"/>
            </a:br>
            <a:r>
              <a:rPr lang="en-AU" sz="4000" dirty="0" err="1" smtClean="0">
                <a:latin typeface="Amudham" pitchFamily="2" charset="0"/>
              </a:rPr>
              <a:t>bray;gL</a:t>
            </a:r>
            <a:r>
              <a:rPr lang="en-AU" sz="4000" dirty="0" smtClean="0">
                <a:latin typeface="Amudham" pitchFamily="2" charset="0"/>
              </a:rPr>
              <a:t> </a:t>
            </a:r>
            <a:r>
              <a:rPr lang="en-AU" sz="4000" dirty="0" err="1" smtClean="0">
                <a:latin typeface="Amudham" pitchFamily="2" charset="0"/>
              </a:rPr>
              <a:t>Mf;f</a:t>
            </a:r>
            <a:r>
              <a:rPr lang="en-AU" sz="4000" dirty="0" smtClean="0">
                <a:latin typeface="Amudham" pitchFamily="2" charset="0"/>
              </a:rPr>
              <a:t> </a:t>
            </a:r>
            <a:r>
              <a:rPr lang="en-AU" sz="4000" dirty="0" err="1" smtClean="0">
                <a:latin typeface="Amudham" pitchFamily="2" charset="0"/>
              </a:rPr>
              <a:t>epiyapWj;jk</a:t>
            </a:r>
            <a:r>
              <a:rPr lang="en-AU" sz="4000" dirty="0" smtClean="0">
                <a:latin typeface="Amudham" pitchFamily="2" charset="0"/>
              </a:rPr>
              <a:t>;</a:t>
            </a:r>
            <a:endParaRPr lang="en-US" sz="4000" dirty="0"/>
          </a:p>
        </p:txBody>
      </p:sp>
      <p:sp>
        <p:nvSpPr>
          <p:cNvPr id="3" name="Content Placeholder 2"/>
          <p:cNvSpPr>
            <a:spLocks noGrp="1"/>
          </p:cNvSpPr>
          <p:nvPr>
            <p:ph idx="1"/>
          </p:nvPr>
        </p:nvSpPr>
        <p:spPr/>
        <p:txBody>
          <a:bodyPr>
            <a:normAutofit fontScale="85000" lnSpcReduction="20000"/>
          </a:bodyPr>
          <a:lstStyle/>
          <a:p>
            <a:r>
              <a:rPr lang="en-US" sz="3200" b="1" dirty="0" err="1" smtClean="0">
                <a:latin typeface="Amudham" pitchFamily="2" charset="0"/>
              </a:rPr>
              <a:t>fw;gtnu</a:t>
            </a:r>
            <a:r>
              <a:rPr lang="en-US" sz="3200" b="1" dirty="0" smtClean="0">
                <a:latin typeface="Amudham" pitchFamily="2" charset="0"/>
              </a:rPr>
              <a:t> </a:t>
            </a:r>
            <a:r>
              <a:rPr lang="en-US" sz="3200" b="1" dirty="0" err="1" smtClean="0">
                <a:latin typeface="Amudham" pitchFamily="2" charset="0"/>
              </a:rPr>
              <a:t>jd</a:t>
            </a:r>
            <a:r>
              <a:rPr lang="en-US" sz="3200" b="1" dirty="0" smtClean="0">
                <a:latin typeface="Amudham" pitchFamily="2" charset="0"/>
              </a:rPr>
              <a:t>; </a:t>
            </a:r>
            <a:r>
              <a:rPr lang="en-US" sz="3200" b="1" dirty="0" err="1" smtClean="0">
                <a:latin typeface="Amudham" pitchFamily="2" charset="0"/>
              </a:rPr>
              <a:t>tpUg;gj;Jld</a:t>
            </a:r>
            <a:r>
              <a:rPr lang="en-US" sz="3200" b="1" dirty="0" smtClean="0">
                <a:latin typeface="Amudham" pitchFamily="2" charset="0"/>
              </a:rPr>
              <a:t>; </a:t>
            </a:r>
            <a:r>
              <a:rPr lang="en-US" sz="3200" b="1" dirty="0" err="1" smtClean="0">
                <a:latin typeface="Amudham" pitchFamily="2" charset="0"/>
              </a:rPr>
              <a:t>btspg;gLj;Jk</a:t>
            </a:r>
            <a:r>
              <a:rPr lang="en-US" sz="3200" b="1" dirty="0" smtClean="0">
                <a:latin typeface="Amudham" pitchFamily="2" charset="0"/>
              </a:rPr>
              <a:t>; bray</a:t>
            </a:r>
            <a:r>
              <a:rPr lang="en-US" dirty="0" smtClean="0">
                <a:latin typeface="Amudham" pitchFamily="2" charset="0"/>
              </a:rPr>
              <a:t>;</a:t>
            </a:r>
          </a:p>
          <a:p>
            <a:endParaRPr lang="en-US" b="1" u="sng" dirty="0" smtClean="0">
              <a:latin typeface="Amudham" pitchFamily="2" charset="0"/>
            </a:endParaRPr>
          </a:p>
          <a:p>
            <a:r>
              <a:rPr lang="en-US" b="1" u="sng" dirty="0" smtClean="0">
                <a:latin typeface="Amudham" pitchFamily="2" charset="0"/>
              </a:rPr>
              <a:t>nrhjid </a:t>
            </a:r>
          </a:p>
          <a:p>
            <a:r>
              <a:rPr lang="en-US" dirty="0" err="1" smtClean="0">
                <a:latin typeface="Amudham" pitchFamily="2" charset="0"/>
              </a:rPr>
              <a:t>Xyp</a:t>
            </a:r>
            <a:r>
              <a:rPr lang="en-US" dirty="0" smtClean="0">
                <a:latin typeface="Amudham" pitchFamily="2" charset="0"/>
              </a:rPr>
              <a:t> g[</a:t>
            </a:r>
            <a:r>
              <a:rPr lang="en-US" dirty="0" err="1" smtClean="0">
                <a:latin typeface="Amudham" pitchFamily="2" charset="0"/>
              </a:rPr>
              <a:t>fhj</a:t>
            </a:r>
            <a:r>
              <a:rPr lang="en-US" dirty="0" smtClean="0">
                <a:latin typeface="Amudham" pitchFamily="2" charset="0"/>
              </a:rPr>
              <a:t> ,</a:t>
            </a:r>
            <a:r>
              <a:rPr lang="en-US" dirty="0" err="1" smtClean="0">
                <a:latin typeface="Amudham" pitchFamily="2" charset="0"/>
              </a:rPr>
              <a:t>Uz;l</a:t>
            </a:r>
            <a:r>
              <a:rPr lang="en-US" dirty="0" smtClean="0">
                <a:latin typeface="Amudham" pitchFamily="2" charset="0"/>
              </a:rPr>
              <a:t> </a:t>
            </a:r>
            <a:r>
              <a:rPr lang="en-US" dirty="0" err="1" smtClean="0">
                <a:latin typeface="Amudham" pitchFamily="2" charset="0"/>
              </a:rPr>
              <a:t>bgl;lp</a:t>
            </a:r>
            <a:r>
              <a:rPr lang="en-US" dirty="0" smtClean="0">
                <a:latin typeface="Amudham" pitchFamily="2" charset="0"/>
              </a:rPr>
              <a:t> – </a:t>
            </a:r>
            <a:r>
              <a:rPr lang="en-US" dirty="0" err="1" smtClean="0">
                <a:latin typeface="Amudham" pitchFamily="2" charset="0"/>
              </a:rPr>
              <a:t>bfhf;fp</a:t>
            </a:r>
            <a:r>
              <a:rPr lang="en-US" dirty="0" smtClean="0">
                <a:latin typeface="Amudham" pitchFamily="2" charset="0"/>
              </a:rPr>
              <a:t>-  </a:t>
            </a:r>
            <a:r>
              <a:rPr lang="en-US" dirty="0" err="1" smtClean="0">
                <a:latin typeface="Amudham" pitchFamily="2" charset="0"/>
              </a:rPr>
              <a:t>czt</a:t>
            </a:r>
            <a:r>
              <a:rPr lang="en-US" dirty="0" smtClean="0">
                <a:latin typeface="Amudham" pitchFamily="2" charset="0"/>
              </a:rPr>
              <a:t>[ - </a:t>
            </a:r>
            <a:r>
              <a:rPr lang="en-US" dirty="0" err="1" smtClean="0">
                <a:latin typeface="Amudham" pitchFamily="2" charset="0"/>
              </a:rPr>
              <a:t>Vyp</a:t>
            </a:r>
            <a:r>
              <a:rPr lang="en-US" dirty="0" smtClean="0">
                <a:latin typeface="Amudham" pitchFamily="2" charset="0"/>
              </a:rPr>
              <a:t> </a:t>
            </a:r>
          </a:p>
          <a:p>
            <a:r>
              <a:rPr lang="en-US" b="1" u="sng" dirty="0" err="1" smtClean="0">
                <a:latin typeface="Amudham" pitchFamily="2" charset="0"/>
              </a:rPr>
              <a:t>gad;fs</a:t>
            </a:r>
            <a:r>
              <a:rPr lang="en-US" b="1" u="sng" dirty="0" smtClean="0">
                <a:latin typeface="Amudham" pitchFamily="2" charset="0"/>
              </a:rPr>
              <a:t>;</a:t>
            </a:r>
          </a:p>
          <a:p>
            <a:r>
              <a:rPr lang="en-US" dirty="0" err="1" smtClean="0">
                <a:latin typeface="Amudham" pitchFamily="2" charset="0"/>
              </a:rPr>
              <a:t>fw;wypy</a:t>
            </a:r>
            <a:r>
              <a:rPr lang="en-US" dirty="0" smtClean="0">
                <a:latin typeface="Amudham" pitchFamily="2" charset="0"/>
              </a:rPr>
              <a:t>; </a:t>
            </a:r>
            <a:r>
              <a:rPr lang="en-US" dirty="0" err="1" smtClean="0">
                <a:latin typeface="Amudham" pitchFamily="2" charset="0"/>
              </a:rPr>
              <a:t>Fwpf;nfhs</a:t>
            </a:r>
            <a:r>
              <a:rPr lang="en-US" dirty="0" smtClean="0">
                <a:latin typeface="Amudham" pitchFamily="2" charset="0"/>
              </a:rPr>
              <a:t>;</a:t>
            </a:r>
          </a:p>
          <a:p>
            <a:r>
              <a:rPr lang="en-US" dirty="0" err="1" smtClean="0">
                <a:latin typeface="Amudham" pitchFamily="2" charset="0"/>
              </a:rPr>
              <a:t>gpd;D</a:t>
            </a:r>
            <a:r>
              <a:rPr lang="en-US" dirty="0" smtClean="0">
                <a:latin typeface="Amudham" pitchFamily="2" charset="0"/>
              </a:rPr>
              <a:t>}</a:t>
            </a:r>
            <a:r>
              <a:rPr lang="en-US" dirty="0" err="1" smtClean="0">
                <a:latin typeface="Amudham" pitchFamily="2" charset="0"/>
              </a:rPr>
              <a:t>l;lk</a:t>
            </a:r>
            <a:r>
              <a:rPr lang="en-US" dirty="0" smtClean="0">
                <a:latin typeface="Amudham" pitchFamily="2" charset="0"/>
              </a:rPr>
              <a:t>; </a:t>
            </a:r>
          </a:p>
          <a:p>
            <a:r>
              <a:rPr lang="en-US" dirty="0" err="1" smtClean="0">
                <a:latin typeface="Amudham" pitchFamily="2" charset="0"/>
              </a:rPr>
              <a:t>gupR</a:t>
            </a:r>
            <a:r>
              <a:rPr lang="en-US" dirty="0" smtClean="0">
                <a:latin typeface="Amudham" pitchFamily="2" charset="0"/>
              </a:rPr>
              <a:t> </a:t>
            </a:r>
            <a:r>
              <a:rPr lang="en-US" dirty="0" err="1" smtClean="0">
                <a:latin typeface="Amudham" pitchFamily="2" charset="0"/>
              </a:rPr>
              <a:t>tY</a:t>
            </a:r>
            <a:r>
              <a:rPr lang="en-US" dirty="0" smtClean="0">
                <a:latin typeface="Amudham" pitchFamily="2" charset="0"/>
              </a:rPr>
              <a:t>{</a:t>
            </a:r>
            <a:r>
              <a:rPr lang="en-US" dirty="0" err="1" smtClean="0">
                <a:latin typeface="Amudham" pitchFamily="2" charset="0"/>
              </a:rPr>
              <a:t>l;lk</a:t>
            </a:r>
            <a:r>
              <a:rPr lang="en-US" dirty="0" smtClean="0">
                <a:latin typeface="Amudham" pitchFamily="2" charset="0"/>
              </a:rPr>
              <a:t>;</a:t>
            </a:r>
          </a:p>
          <a:p>
            <a:r>
              <a:rPr lang="en-US" dirty="0" err="1" smtClean="0">
                <a:latin typeface="Amudham" pitchFamily="2" charset="0"/>
              </a:rPr>
              <a:t>Mrpupau</a:t>
            </a:r>
            <a:r>
              <a:rPr lang="en-US" dirty="0" smtClean="0">
                <a:latin typeface="Amudham" pitchFamily="2" charset="0"/>
              </a:rPr>
              <a:t>; </a:t>
            </a:r>
            <a:r>
              <a:rPr lang="en-US" dirty="0" err="1" smtClean="0">
                <a:latin typeface="Amudham" pitchFamily="2" charset="0"/>
              </a:rPr>
              <a:t>khztu</a:t>
            </a:r>
            <a:r>
              <a:rPr lang="en-US" dirty="0" smtClean="0">
                <a:latin typeface="Amudham" pitchFamily="2" charset="0"/>
              </a:rPr>
              <a:t>; </a:t>
            </a:r>
            <a:r>
              <a:rPr lang="en-US" dirty="0" err="1" smtClean="0">
                <a:latin typeface="Amudham" pitchFamily="2" charset="0"/>
              </a:rPr>
              <a:t>re;jpg;g</a:t>
            </a:r>
            <a:r>
              <a:rPr lang="en-US" dirty="0" smtClean="0">
                <a:latin typeface="Amudham" pitchFamily="2" charset="0"/>
              </a:rPr>
              <a:t>[</a:t>
            </a:r>
          </a:p>
          <a:p>
            <a:r>
              <a:rPr lang="en-US" dirty="0" err="1" smtClean="0">
                <a:latin typeface="Amudham" pitchFamily="2" charset="0"/>
              </a:rPr>
              <a:t>Fw;wy</a:t>
            </a:r>
            <a:r>
              <a:rPr lang="en-US" dirty="0" smtClean="0">
                <a:latin typeface="Amudham" pitchFamily="2" charset="0"/>
              </a:rPr>
              <a:t>; </a:t>
            </a:r>
            <a:r>
              <a:rPr lang="en-US" dirty="0" err="1" smtClean="0">
                <a:latin typeface="Amudham" pitchFamily="2" charset="0"/>
              </a:rPr>
              <a:t>ts</a:t>
            </a:r>
            <a:r>
              <a:rPr lang="en-US" dirty="0" smtClean="0">
                <a:latin typeface="Amudham" pitchFamily="2" charset="0"/>
              </a:rPr>
              <a:t> </a:t>
            </a:r>
            <a:r>
              <a:rPr lang="en-US" dirty="0" err="1" smtClean="0">
                <a:latin typeface="Amudham" pitchFamily="2" charset="0"/>
              </a:rPr>
              <a:t>ikak</a:t>
            </a:r>
            <a:r>
              <a:rPr lang="en-US" dirty="0" smtClean="0">
                <a:latin typeface="Amudham" pitchFamily="2" charset="0"/>
              </a:rPr>
              <a:t>;</a:t>
            </a:r>
          </a:p>
          <a:p>
            <a:endParaRPr lang="en-US" dirty="0">
              <a:latin typeface="Amudham" pitchFamily="2" charset="0"/>
            </a:endParaRPr>
          </a:p>
        </p:txBody>
      </p:sp>
      <p:sp>
        <p:nvSpPr>
          <p:cNvPr id="4" name="TextBox 3"/>
          <p:cNvSpPr txBox="1"/>
          <p:nvPr/>
        </p:nvSpPr>
        <p:spPr>
          <a:xfrm>
            <a:off x="3276600" y="6096000"/>
            <a:ext cx="5334000" cy="646331"/>
          </a:xfrm>
          <a:prstGeom prst="rect">
            <a:avLst/>
          </a:prstGeom>
          <a:noFill/>
        </p:spPr>
        <p:txBody>
          <a:bodyPr wrap="square" rtlCol="0">
            <a:spAutoFit/>
          </a:bodyPr>
          <a:lstStyle/>
          <a:p>
            <a:r>
              <a:rPr lang="en-US" dirty="0" smtClean="0">
                <a:hlinkClick r:id="rId2" action="ppaction://hlinkfile"/>
              </a:rPr>
              <a:t>D:\Psychology\Skinner Box - Lever Press.wmv</a:t>
            </a:r>
            <a:endParaRPr lang="en-US" dirty="0"/>
          </a:p>
        </p:txBody>
      </p:sp>
      <p:sp>
        <p:nvSpPr>
          <p:cNvPr id="6" name="TextBox 5"/>
          <p:cNvSpPr txBox="1"/>
          <p:nvPr/>
        </p:nvSpPr>
        <p:spPr>
          <a:xfrm>
            <a:off x="4800600" y="4495800"/>
            <a:ext cx="3810000" cy="646331"/>
          </a:xfrm>
          <a:prstGeom prst="rect">
            <a:avLst/>
          </a:prstGeom>
          <a:noFill/>
        </p:spPr>
        <p:txBody>
          <a:bodyPr wrap="square" rtlCol="0">
            <a:spAutoFit/>
          </a:bodyPr>
          <a:lstStyle/>
          <a:p>
            <a:r>
              <a:rPr lang="en-US" dirty="0" smtClean="0">
                <a:solidFill>
                  <a:srgbClr val="FF0000"/>
                </a:solidFill>
                <a:hlinkClick r:id="rId3" action="ppaction://hlinkfile"/>
              </a:rPr>
              <a:t>D:\Psychology\Skinner's Operant Conditioning.wmv</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a:t>Skinner on Education </a:t>
            </a:r>
          </a:p>
        </p:txBody>
      </p:sp>
      <p:sp>
        <p:nvSpPr>
          <p:cNvPr id="93187" name="Rectangle 3"/>
          <p:cNvSpPr>
            <a:spLocks noGrp="1" noChangeArrowheads="1"/>
          </p:cNvSpPr>
          <p:nvPr>
            <p:ph type="body" sz="half" idx="1"/>
          </p:nvPr>
        </p:nvSpPr>
        <p:spPr/>
        <p:txBody>
          <a:bodyPr/>
          <a:lstStyle/>
          <a:p>
            <a:pPr marL="419100" indent="-419100">
              <a:lnSpc>
                <a:spcPct val="90000"/>
              </a:lnSpc>
            </a:pPr>
            <a:r>
              <a:rPr lang="en-GB" sz="2200"/>
              <a:t>Skinner says that there are five main obstacles to learning:</a:t>
            </a:r>
          </a:p>
          <a:p>
            <a:pPr marL="725488" lvl="1" indent="-381000">
              <a:lnSpc>
                <a:spcPct val="90000"/>
              </a:lnSpc>
              <a:buFont typeface="Wingdings" pitchFamily="2" charset="2"/>
              <a:buAutoNum type="arabicPeriod"/>
            </a:pPr>
            <a:r>
              <a:rPr lang="en-GB" sz="2000"/>
              <a:t>People have a fear of failure. </a:t>
            </a:r>
          </a:p>
          <a:p>
            <a:pPr marL="725488" lvl="1" indent="-381000">
              <a:lnSpc>
                <a:spcPct val="90000"/>
              </a:lnSpc>
              <a:buFont typeface="Wingdings" pitchFamily="2" charset="2"/>
              <a:buAutoNum type="arabicPeriod"/>
            </a:pPr>
            <a:r>
              <a:rPr lang="en-GB" sz="2000"/>
              <a:t>The task is not broken down into small enough steps. </a:t>
            </a:r>
          </a:p>
          <a:p>
            <a:pPr marL="725488" lvl="1" indent="-381000">
              <a:lnSpc>
                <a:spcPct val="90000"/>
              </a:lnSpc>
              <a:buFont typeface="Wingdings" pitchFamily="2" charset="2"/>
              <a:buAutoNum type="arabicPeriod"/>
            </a:pPr>
            <a:r>
              <a:rPr lang="en-GB" sz="2000"/>
              <a:t>There is a lack of directions. </a:t>
            </a:r>
          </a:p>
          <a:p>
            <a:pPr marL="725488" lvl="1" indent="-381000">
              <a:lnSpc>
                <a:spcPct val="90000"/>
              </a:lnSpc>
              <a:buFont typeface="Wingdings" pitchFamily="2" charset="2"/>
              <a:buAutoNum type="arabicPeriod"/>
            </a:pPr>
            <a:r>
              <a:rPr lang="en-GB" sz="2000"/>
              <a:t>There is also a lack of clarity in the directions. </a:t>
            </a:r>
          </a:p>
          <a:p>
            <a:pPr marL="725488" lvl="1" indent="-381000">
              <a:lnSpc>
                <a:spcPct val="90000"/>
              </a:lnSpc>
              <a:buFont typeface="Wingdings" pitchFamily="2" charset="2"/>
              <a:buAutoNum type="arabicPeriod"/>
            </a:pPr>
            <a:r>
              <a:rPr lang="en-GB" sz="2000"/>
              <a:t>Positive reinforcement is lacking. </a:t>
            </a:r>
          </a:p>
          <a:p>
            <a:pPr marL="419100" indent="-419100">
              <a:lnSpc>
                <a:spcPct val="90000"/>
              </a:lnSpc>
            </a:pPr>
            <a:endParaRPr lang="en-GB" sz="2200"/>
          </a:p>
        </p:txBody>
      </p:sp>
      <p:sp>
        <p:nvSpPr>
          <p:cNvPr id="93188" name="Rectangle 4"/>
          <p:cNvSpPr>
            <a:spLocks noGrp="1" noChangeArrowheads="1"/>
          </p:cNvSpPr>
          <p:nvPr>
            <p:ph type="body" sz="half" idx="2"/>
          </p:nvPr>
        </p:nvSpPr>
        <p:spPr/>
        <p:txBody>
          <a:bodyPr/>
          <a:lstStyle/>
          <a:p>
            <a:pPr marL="419100" indent="-419100">
              <a:lnSpc>
                <a:spcPct val="90000"/>
              </a:lnSpc>
            </a:pPr>
            <a:r>
              <a:rPr lang="en-GB" sz="2200"/>
              <a:t>Use five principles to remedy the above problems:</a:t>
            </a:r>
          </a:p>
          <a:p>
            <a:pPr marL="725488" lvl="1" indent="-381000">
              <a:lnSpc>
                <a:spcPct val="90000"/>
              </a:lnSpc>
              <a:buFont typeface="Wingdings" pitchFamily="2" charset="2"/>
              <a:buAutoNum type="arabicPeriod"/>
            </a:pPr>
            <a:r>
              <a:rPr lang="en-GB" sz="2000"/>
              <a:t>Give the learner immediate feedback. </a:t>
            </a:r>
          </a:p>
          <a:p>
            <a:pPr marL="725488" lvl="1" indent="-381000">
              <a:lnSpc>
                <a:spcPct val="90000"/>
              </a:lnSpc>
              <a:buFont typeface="Wingdings" pitchFamily="2" charset="2"/>
              <a:buAutoNum type="arabicPeriod"/>
            </a:pPr>
            <a:r>
              <a:rPr lang="en-GB" sz="2000"/>
              <a:t>Break down the task into small steps. </a:t>
            </a:r>
          </a:p>
          <a:p>
            <a:pPr marL="725488" lvl="1" indent="-381000">
              <a:lnSpc>
                <a:spcPct val="90000"/>
              </a:lnSpc>
              <a:buFont typeface="Wingdings" pitchFamily="2" charset="2"/>
              <a:buAutoNum type="arabicPeriod"/>
            </a:pPr>
            <a:r>
              <a:rPr lang="en-GB" sz="2000"/>
              <a:t>Repeat the directions as many times as possible. </a:t>
            </a:r>
          </a:p>
          <a:p>
            <a:pPr marL="725488" lvl="1" indent="-381000">
              <a:lnSpc>
                <a:spcPct val="90000"/>
              </a:lnSpc>
              <a:buFont typeface="Wingdings" pitchFamily="2" charset="2"/>
              <a:buAutoNum type="arabicPeriod"/>
            </a:pPr>
            <a:r>
              <a:rPr lang="en-GB" sz="2000"/>
              <a:t>Work from the most simple to the most complex tasks. </a:t>
            </a:r>
          </a:p>
          <a:p>
            <a:pPr marL="725488" lvl="1" indent="-381000">
              <a:lnSpc>
                <a:spcPct val="90000"/>
              </a:lnSpc>
              <a:buFont typeface="Wingdings" pitchFamily="2" charset="2"/>
              <a:buAutoNum type="arabicPeriod"/>
            </a:pPr>
            <a:r>
              <a:rPr lang="en-GB" sz="2000"/>
              <a:t>Give positive reinforcement. </a:t>
            </a:r>
          </a:p>
          <a:p>
            <a:pPr marL="725488" lvl="1" indent="-381000">
              <a:lnSpc>
                <a:spcPct val="90000"/>
              </a:lnSpc>
              <a:buFont typeface="Wingdings" pitchFamily="2" charset="2"/>
              <a:buAutoNum type="arabicPeriod"/>
            </a:pPr>
            <a:endParaRPr lang="en-GB" sz="200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600" dirty="0" smtClean="0">
                <a:solidFill>
                  <a:srgbClr val="FF0000"/>
                </a:solidFill>
              </a:rPr>
              <a:t>Learning by Insight (Kohler)</a:t>
            </a:r>
            <a:endParaRPr lang="en-US" sz="3600" dirty="0">
              <a:solidFill>
                <a:srgbClr val="FF0000"/>
              </a:solidFill>
            </a:endParaRPr>
          </a:p>
        </p:txBody>
      </p:sp>
      <p:pic>
        <p:nvPicPr>
          <p:cNvPr id="7" name="Picture 4" descr="kohler"/>
          <p:cNvPicPr>
            <a:picLocks noGrp="1" noChangeAspect="1" noChangeArrowheads="1"/>
          </p:cNvPicPr>
          <p:nvPr>
            <p:ph idx="1"/>
          </p:nvPr>
        </p:nvPicPr>
        <p:blipFill>
          <a:blip r:embed="rId2" cstate="print"/>
          <a:srcRect/>
          <a:stretch>
            <a:fillRect/>
          </a:stretch>
        </p:blipFill>
        <p:spPr>
          <a:xfrm>
            <a:off x="609600" y="1694147"/>
            <a:ext cx="3753644" cy="5163853"/>
          </a:xfrm>
          <a:noFill/>
          <a:ln/>
        </p:spPr>
      </p:pic>
      <p:pic>
        <p:nvPicPr>
          <p:cNvPr id="8" name="Picture 6" descr="kohler"/>
          <p:cNvPicPr>
            <a:picLocks noChangeAspect="1" noChangeArrowheads="1"/>
          </p:cNvPicPr>
          <p:nvPr/>
        </p:nvPicPr>
        <p:blipFill>
          <a:blip r:embed="rId3" cstate="print"/>
          <a:srcRect/>
          <a:stretch>
            <a:fillRect/>
          </a:stretch>
        </p:blipFill>
        <p:spPr>
          <a:xfrm>
            <a:off x="4648200" y="1600200"/>
            <a:ext cx="3889375" cy="5032375"/>
          </a:xfrm>
          <a:prstGeom prst="rect">
            <a:avLst/>
          </a:prstGeom>
          <a:noFill/>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Introduction to Kohler</a:t>
            </a:r>
            <a:endParaRPr lang="en-US" sz="3200" dirty="0"/>
          </a:p>
        </p:txBody>
      </p:sp>
      <p:sp>
        <p:nvSpPr>
          <p:cNvPr id="3" name="Content Placeholder 2"/>
          <p:cNvSpPr>
            <a:spLocks noGrp="1"/>
          </p:cNvSpPr>
          <p:nvPr>
            <p:ph idx="1"/>
          </p:nvPr>
        </p:nvSpPr>
        <p:spPr/>
        <p:txBody>
          <a:bodyPr/>
          <a:lstStyle/>
          <a:p>
            <a:pPr>
              <a:lnSpc>
                <a:spcPct val="80000"/>
              </a:lnSpc>
            </a:pPr>
            <a:r>
              <a:rPr lang="en-US" sz="2000" dirty="0" smtClean="0">
                <a:solidFill>
                  <a:srgbClr val="FF0000"/>
                </a:solidFill>
              </a:rPr>
              <a:t>Kohler was born in Estonia, and earned his Ph.D from the University of Berlin in 1909 on psycho-acoustics. </a:t>
            </a:r>
          </a:p>
          <a:p>
            <a:pPr>
              <a:lnSpc>
                <a:spcPct val="80000"/>
              </a:lnSpc>
            </a:pPr>
            <a:r>
              <a:rPr lang="en-US" sz="2000" dirty="0" smtClean="0">
                <a:solidFill>
                  <a:schemeClr val="accent6"/>
                </a:solidFill>
              </a:rPr>
              <a:t>From 1910 to 1913 he collaborated with Wertheimer and </a:t>
            </a:r>
            <a:r>
              <a:rPr lang="en-US" sz="2000" dirty="0" err="1" smtClean="0">
                <a:solidFill>
                  <a:schemeClr val="accent6"/>
                </a:solidFill>
              </a:rPr>
              <a:t>Koffka</a:t>
            </a:r>
            <a:r>
              <a:rPr lang="en-US" sz="2000" dirty="0" smtClean="0">
                <a:solidFill>
                  <a:schemeClr val="accent6"/>
                </a:solidFill>
              </a:rPr>
              <a:t>, working on the foundations of what would become known as "Gestalt" theory</a:t>
            </a:r>
            <a:r>
              <a:rPr lang="en-US" sz="2000" dirty="0" smtClean="0"/>
              <a:t>. </a:t>
            </a:r>
          </a:p>
          <a:p>
            <a:pPr>
              <a:lnSpc>
                <a:spcPct val="80000"/>
              </a:lnSpc>
            </a:pPr>
            <a:r>
              <a:rPr lang="en-US" sz="2000" dirty="0" smtClean="0">
                <a:solidFill>
                  <a:srgbClr val="00B050"/>
                </a:solidFill>
              </a:rPr>
              <a:t>From 1913 to 1920, he was director of a research station in Canary Islands where he conducted behavioral research with animals.. Later he served as director of the Psychology Institute, Berlin. </a:t>
            </a:r>
          </a:p>
          <a:p>
            <a:pPr>
              <a:lnSpc>
                <a:spcPct val="80000"/>
              </a:lnSpc>
            </a:pPr>
            <a:r>
              <a:rPr lang="en-US" sz="2000" dirty="0" smtClean="0">
                <a:solidFill>
                  <a:srgbClr val="FF0000"/>
                </a:solidFill>
              </a:rPr>
              <a:t>In 1925-26 Kohler was a visiting professor at Clark University in the United States. In 1934-35 he was William James Lecturer at Harvard and in 1935 a visiting professor at the University of Chicago. </a:t>
            </a:r>
          </a:p>
          <a:p>
            <a:pPr>
              <a:lnSpc>
                <a:spcPct val="80000"/>
              </a:lnSpc>
            </a:pPr>
            <a:r>
              <a:rPr lang="en-US" sz="2000" dirty="0" smtClean="0"/>
              <a:t>He came to the United States in 1934, where he became professor of psychology at Swarthmore College. Kohler is best known for the influence of his writings in the founding of the school of Gestalt psychology.</a:t>
            </a:r>
          </a:p>
          <a:p>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208963" cy="5867400"/>
          </a:xfrm>
        </p:spPr>
        <p:txBody>
          <a:bodyPr/>
          <a:lstStyle/>
          <a:p>
            <a:pPr marL="342900" indent="-342900" algn="just">
              <a:lnSpc>
                <a:spcPct val="80000"/>
              </a:lnSpc>
              <a:buFont typeface="Arial" pitchFamily="34" charset="0"/>
              <a:buChar char="•"/>
            </a:pPr>
            <a:r>
              <a:rPr lang="en-US" sz="2000" dirty="0" smtClean="0">
                <a:solidFill>
                  <a:srgbClr val="C00000"/>
                </a:solidFill>
              </a:rPr>
              <a:t>Kohler's chimps were able to do more than use tools, he actually observed chimps building tools. For example, he observed chimps breaking off branches from a tree to make a "rake." </a:t>
            </a:r>
          </a:p>
          <a:p>
            <a:pPr marL="342900" indent="-342900" algn="just">
              <a:lnSpc>
                <a:spcPct val="80000"/>
              </a:lnSpc>
              <a:buFont typeface="Arial" pitchFamily="34" charset="0"/>
              <a:buChar char="•"/>
            </a:pPr>
            <a:endParaRPr lang="en-US" sz="2000" dirty="0" smtClean="0">
              <a:solidFill>
                <a:srgbClr val="C00000"/>
              </a:solidFill>
            </a:endParaRPr>
          </a:p>
          <a:p>
            <a:pPr marL="342900" indent="-342900" algn="just">
              <a:lnSpc>
                <a:spcPct val="80000"/>
              </a:lnSpc>
              <a:buFont typeface="Arial" pitchFamily="34" charset="0"/>
              <a:buChar char="•"/>
            </a:pPr>
            <a:r>
              <a:rPr lang="en-US" sz="2000" dirty="0" smtClean="0"/>
              <a:t>One of the smartest chimps, Sultan, was given a very difficult problem. Kohler placed a bunch of bananas outside Sultan's cage and two bamboo sticks inside the cage. However, neither of the sticks was long enough to reach the bananas. Sultan pushed the thinner stick into the hollow of the thicker one, and created a stick long enough to pull in the bananas</a:t>
            </a:r>
          </a:p>
          <a:p>
            <a:pPr marL="342900" indent="-342900" algn="just">
              <a:lnSpc>
                <a:spcPct val="80000"/>
              </a:lnSpc>
              <a:buFont typeface="Arial" pitchFamily="34" charset="0"/>
              <a:buChar char="•"/>
            </a:pPr>
            <a:endParaRPr lang="en-US" sz="2000" dirty="0" smtClean="0"/>
          </a:p>
          <a:p>
            <a:pPr marL="342900" indent="-342900" algn="just">
              <a:lnSpc>
                <a:spcPct val="80000"/>
              </a:lnSpc>
              <a:buFont typeface="Arial" pitchFamily="34" charset="0"/>
              <a:buChar char="•"/>
            </a:pPr>
            <a:r>
              <a:rPr lang="en-US" sz="2000" dirty="0" smtClean="0"/>
              <a:t>Other chimps have been observed using a short stick to bring in a long stick, and then using the long stick to bring in a bunch of bananas. Kohler believed that these chimps showed insight -- acting as if they "saw" the solution before carrying out the actions. However, not all scientists agree with this i</a:t>
            </a:r>
            <a:r>
              <a:rPr lang="en-US" dirty="0" smtClean="0"/>
              <a:t>dea </a:t>
            </a:r>
          </a:p>
          <a:p>
            <a:endParaRPr lang="en-US" dirty="0"/>
          </a:p>
        </p:txBody>
      </p:sp>
      <p:sp>
        <p:nvSpPr>
          <p:cNvPr id="4" name="Rectangle 2"/>
          <p:cNvSpPr>
            <a:spLocks noGrp="1" noRot="1" noChangeArrowheads="1"/>
          </p:cNvSpPr>
          <p:nvPr>
            <p:ph type="title"/>
          </p:nvPr>
        </p:nvSpPr>
        <p:spPr>
          <a:xfrm>
            <a:off x="533400" y="304800"/>
            <a:ext cx="8291513" cy="533400"/>
          </a:xfrm>
        </p:spPr>
        <p:txBody>
          <a:bodyPr>
            <a:normAutofit fontScale="90000"/>
          </a:bodyPr>
          <a:lstStyle/>
          <a:p>
            <a:pPr algn="ctr"/>
            <a:r>
              <a:rPr lang="en-US" dirty="0"/>
              <a:t>Chimp Experiments</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pPr algn="ctr"/>
            <a:r>
              <a:rPr lang="en-US" dirty="0"/>
              <a:t>Chimp Experiments</a:t>
            </a:r>
          </a:p>
        </p:txBody>
      </p:sp>
      <p:sp>
        <p:nvSpPr>
          <p:cNvPr id="5123" name="Rectangle 3"/>
          <p:cNvSpPr>
            <a:spLocks noGrp="1" noChangeArrowheads="1"/>
          </p:cNvSpPr>
          <p:nvPr>
            <p:ph type="body" idx="1"/>
          </p:nvPr>
        </p:nvSpPr>
        <p:spPr>
          <a:xfrm>
            <a:off x="457200" y="1219200"/>
            <a:ext cx="8208963" cy="5486400"/>
          </a:xfrm>
        </p:spPr>
        <p:txBody>
          <a:bodyPr>
            <a:normAutofit fontScale="92500" lnSpcReduction="20000"/>
          </a:bodyPr>
          <a:lstStyle/>
          <a:p>
            <a:pPr marL="342900" indent="-342900" algn="just">
              <a:lnSpc>
                <a:spcPct val="80000"/>
              </a:lnSpc>
              <a:buFont typeface="Arial" pitchFamily="34" charset="0"/>
              <a:buChar char="•"/>
            </a:pPr>
            <a:r>
              <a:rPr lang="en-US" dirty="0" smtClean="0">
                <a:solidFill>
                  <a:srgbClr val="FF0000"/>
                </a:solidFill>
              </a:rPr>
              <a:t>To </a:t>
            </a:r>
            <a:r>
              <a:rPr lang="en-US" dirty="0">
                <a:solidFill>
                  <a:srgbClr val="FF0000"/>
                </a:solidFill>
              </a:rPr>
              <a:t>get the bananas, the chimp would have to use an object as a tool. The objects in the play area included sticks of different lengths and wooden boxes. </a:t>
            </a:r>
            <a:endParaRPr lang="en-US" dirty="0" smtClean="0">
              <a:solidFill>
                <a:srgbClr val="FF0000"/>
              </a:solidFill>
            </a:endParaRPr>
          </a:p>
          <a:p>
            <a:pPr marL="342900" indent="-342900" algn="just">
              <a:lnSpc>
                <a:spcPct val="80000"/>
              </a:lnSpc>
              <a:buFont typeface="Arial" pitchFamily="34" charset="0"/>
              <a:buChar char="•"/>
            </a:pPr>
            <a:endParaRPr lang="en-US" dirty="0">
              <a:solidFill>
                <a:srgbClr val="FF0000"/>
              </a:solidFill>
            </a:endParaRPr>
          </a:p>
          <a:p>
            <a:pPr marL="342900" indent="-342900" algn="just">
              <a:lnSpc>
                <a:spcPct val="80000"/>
              </a:lnSpc>
              <a:buFont typeface="Arial" pitchFamily="34" charset="0"/>
              <a:buChar char="•"/>
            </a:pPr>
            <a:r>
              <a:rPr lang="en-US" dirty="0" smtClean="0">
                <a:solidFill>
                  <a:srgbClr val="7030A0"/>
                </a:solidFill>
              </a:rPr>
              <a:t>He </a:t>
            </a:r>
            <a:r>
              <a:rPr lang="en-US" dirty="0">
                <a:solidFill>
                  <a:srgbClr val="7030A0"/>
                </a:solidFill>
              </a:rPr>
              <a:t>discovered that chimpanzees were very good at using tools. They used sticks as rakes to pull in bananas places out of reach. And they also used sticks as clubs to bring down fruit hung overhead. </a:t>
            </a:r>
            <a:endParaRPr lang="en-US" dirty="0" smtClean="0">
              <a:solidFill>
                <a:srgbClr val="7030A0"/>
              </a:solidFill>
            </a:endParaRPr>
          </a:p>
          <a:p>
            <a:pPr marL="342900" indent="-342900" algn="just">
              <a:lnSpc>
                <a:spcPct val="80000"/>
              </a:lnSpc>
              <a:buFont typeface="Arial" pitchFamily="34" charset="0"/>
              <a:buChar char="•"/>
            </a:pPr>
            <a:endParaRPr lang="en-US" dirty="0">
              <a:solidFill>
                <a:srgbClr val="7030A0"/>
              </a:solidFill>
            </a:endParaRPr>
          </a:p>
          <a:p>
            <a:pPr marL="342900" indent="-342900" algn="just">
              <a:lnSpc>
                <a:spcPct val="80000"/>
              </a:lnSpc>
              <a:buFont typeface="Arial" pitchFamily="34" charset="0"/>
              <a:buChar char="•"/>
            </a:pPr>
            <a:r>
              <a:rPr lang="en-US" dirty="0" smtClean="0">
                <a:solidFill>
                  <a:srgbClr val="00B050"/>
                </a:solidFill>
              </a:rPr>
              <a:t>Sometimes </a:t>
            </a:r>
            <a:r>
              <a:rPr lang="en-US" dirty="0">
                <a:solidFill>
                  <a:srgbClr val="00B050"/>
                </a:solidFill>
              </a:rPr>
              <a:t>they stood long sticks on end and quickly climbed up the 7 meters and grabbed the bananas before the stick fell over. The chimpanzees also learned to use boxes as step ladders, dragging them under the hung bananas and even stacking several boxes on top of one another. </a:t>
            </a:r>
            <a:endParaRPr lang="en-US" dirty="0" smtClean="0">
              <a:solidFill>
                <a:srgbClr val="00B050"/>
              </a:solidFill>
            </a:endParaRPr>
          </a:p>
          <a:p>
            <a:pPr marL="342900" indent="-342900" algn="just">
              <a:lnSpc>
                <a:spcPct val="80000"/>
              </a:lnSpc>
              <a:buFont typeface="Arial" pitchFamily="34" charset="0"/>
              <a:buChar char="•"/>
            </a:pPr>
            <a:endParaRPr lang="en-US" dirty="0">
              <a:solidFill>
                <a:srgbClr val="00B050"/>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SultanMakesTool"/>
          <p:cNvPicPr>
            <a:picLocks noChangeAspect="1" noChangeArrowheads="1"/>
          </p:cNvPicPr>
          <p:nvPr/>
        </p:nvPicPr>
        <p:blipFill>
          <a:blip r:embed="rId2" cstate="print"/>
          <a:srcRect/>
          <a:stretch>
            <a:fillRect/>
          </a:stretch>
        </p:blipFill>
        <p:spPr bwMode="auto">
          <a:xfrm>
            <a:off x="3352800" y="1524000"/>
            <a:ext cx="5535613" cy="4648200"/>
          </a:xfrm>
          <a:prstGeom prst="rect">
            <a:avLst/>
          </a:prstGeom>
          <a:noFill/>
        </p:spPr>
      </p:pic>
      <p:sp>
        <p:nvSpPr>
          <p:cNvPr id="4" name="TextBox 3"/>
          <p:cNvSpPr txBox="1"/>
          <p:nvPr/>
        </p:nvSpPr>
        <p:spPr>
          <a:xfrm>
            <a:off x="228600" y="1676400"/>
            <a:ext cx="2743200" cy="3693319"/>
          </a:xfrm>
          <a:prstGeom prst="rect">
            <a:avLst/>
          </a:prstGeom>
          <a:noFill/>
        </p:spPr>
        <p:txBody>
          <a:bodyPr wrap="square" rtlCol="0">
            <a:spAutoFit/>
          </a:bodyPr>
          <a:lstStyle/>
          <a:p>
            <a:endParaRPr lang="en-US" dirty="0" smtClean="0"/>
          </a:p>
          <a:p>
            <a:r>
              <a:rPr lang="en-US" b="1" u="sng" dirty="0" smtClean="0"/>
              <a:t>Educational Uses</a:t>
            </a:r>
          </a:p>
          <a:p>
            <a:endParaRPr lang="en-US" dirty="0" smtClean="0"/>
          </a:p>
          <a:p>
            <a:r>
              <a:rPr lang="en-US" dirty="0" smtClean="0"/>
              <a:t>A Facilitator of Learning</a:t>
            </a:r>
          </a:p>
          <a:p>
            <a:endParaRPr lang="en-US" dirty="0" smtClean="0"/>
          </a:p>
          <a:p>
            <a:r>
              <a:rPr lang="en-US" dirty="0" smtClean="0"/>
              <a:t>Independent study</a:t>
            </a:r>
          </a:p>
          <a:p>
            <a:endParaRPr lang="en-US" dirty="0" smtClean="0"/>
          </a:p>
          <a:p>
            <a:r>
              <a:rPr lang="en-US" dirty="0" smtClean="0"/>
              <a:t>Problem solving</a:t>
            </a:r>
          </a:p>
          <a:p>
            <a:endParaRPr lang="en-US" dirty="0" smtClean="0"/>
          </a:p>
          <a:p>
            <a:r>
              <a:rPr lang="en-US" dirty="0" smtClean="0"/>
              <a:t>Inductive reason</a:t>
            </a:r>
          </a:p>
          <a:p>
            <a:endParaRPr lang="en-US" dirty="0" smtClean="0"/>
          </a:p>
          <a:p>
            <a:r>
              <a:rPr lang="en-US" dirty="0" smtClean="0"/>
              <a:t>Whole experience</a:t>
            </a:r>
            <a:endParaRPr lang="en-US" dirty="0"/>
          </a:p>
        </p:txBody>
      </p:sp>
      <p:sp>
        <p:nvSpPr>
          <p:cNvPr id="5" name="Rectangle 4"/>
          <p:cNvSpPr/>
          <p:nvPr/>
        </p:nvSpPr>
        <p:spPr>
          <a:xfrm>
            <a:off x="1676400" y="457200"/>
            <a:ext cx="6553200" cy="646331"/>
          </a:xfrm>
          <a:prstGeom prst="rect">
            <a:avLst/>
          </a:prstGeom>
        </p:spPr>
        <p:txBody>
          <a:bodyPr wrap="square">
            <a:spAutoFit/>
          </a:bodyPr>
          <a:lstStyle/>
          <a:p>
            <a:pPr algn="ctr"/>
            <a:r>
              <a:rPr lang="en-US" sz="3600" b="1" u="sng" dirty="0" smtClean="0"/>
              <a:t>Educational Uses</a:t>
            </a:r>
          </a:p>
        </p:txBody>
      </p:sp>
      <p:sp>
        <p:nvSpPr>
          <p:cNvPr id="6" name="TextBox 5"/>
          <p:cNvSpPr txBox="1"/>
          <p:nvPr/>
        </p:nvSpPr>
        <p:spPr>
          <a:xfrm>
            <a:off x="457200" y="5791200"/>
            <a:ext cx="5715000" cy="646331"/>
          </a:xfrm>
          <a:prstGeom prst="rect">
            <a:avLst/>
          </a:prstGeom>
          <a:noFill/>
        </p:spPr>
        <p:txBody>
          <a:bodyPr wrap="square" rtlCol="0">
            <a:spAutoFit/>
          </a:bodyPr>
          <a:lstStyle/>
          <a:p>
            <a:r>
              <a:rPr lang="en-US" dirty="0" smtClean="0">
                <a:hlinkClick r:id="rId3" action="ppaction://hlinkfile"/>
              </a:rPr>
              <a:t>D:\Psychology\Kohler, Toolmaking telescopic stick.wmv</a:t>
            </a:r>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kohler1"/>
          <p:cNvPicPr>
            <a:picLocks noChangeAspect="1" noChangeArrowheads="1"/>
          </p:cNvPicPr>
          <p:nvPr/>
        </p:nvPicPr>
        <p:blipFill>
          <a:blip r:embed="rId2" cstate="print"/>
          <a:srcRect/>
          <a:stretch>
            <a:fillRect/>
          </a:stretch>
        </p:blipFill>
        <p:spPr bwMode="auto">
          <a:xfrm>
            <a:off x="4648200" y="3657600"/>
            <a:ext cx="4114800" cy="3200400"/>
          </a:xfrm>
          <a:prstGeom prst="rect">
            <a:avLst/>
          </a:prstGeom>
          <a:noFill/>
        </p:spPr>
      </p:pic>
      <p:pic>
        <p:nvPicPr>
          <p:cNvPr id="10245" name="Picture 5" descr="Grande4Story"/>
          <p:cNvPicPr>
            <a:picLocks noChangeAspect="1" noChangeArrowheads="1"/>
          </p:cNvPicPr>
          <p:nvPr/>
        </p:nvPicPr>
        <p:blipFill>
          <a:blip r:embed="rId3" cstate="print"/>
          <a:srcRect/>
          <a:stretch>
            <a:fillRect/>
          </a:stretch>
        </p:blipFill>
        <p:spPr bwMode="auto">
          <a:xfrm>
            <a:off x="152400" y="228600"/>
            <a:ext cx="4343400" cy="3276600"/>
          </a:xfrm>
          <a:prstGeom prst="rect">
            <a:avLst/>
          </a:prstGeom>
          <a:noFill/>
        </p:spPr>
      </p:pic>
      <p:pic>
        <p:nvPicPr>
          <p:cNvPr id="10246" name="Picture 6" descr="kohler3"/>
          <p:cNvPicPr>
            <a:picLocks noGrp="1" noChangeAspect="1" noChangeArrowheads="1"/>
          </p:cNvPicPr>
          <p:nvPr>
            <p:ph/>
          </p:nvPr>
        </p:nvPicPr>
        <p:blipFill>
          <a:blip r:embed="rId4" cstate="print"/>
          <a:srcRect/>
          <a:stretch>
            <a:fillRect/>
          </a:stretch>
        </p:blipFill>
        <p:spPr>
          <a:xfrm>
            <a:off x="4572000" y="228600"/>
            <a:ext cx="4267200" cy="3248025"/>
          </a:xfrm>
          <a:noFill/>
          <a:ln/>
        </p:spPr>
      </p:pic>
      <p:pic>
        <p:nvPicPr>
          <p:cNvPr id="5" name="Picture 5" descr="kohler4"/>
          <p:cNvPicPr>
            <a:picLocks noChangeAspect="1" noChangeArrowheads="1"/>
          </p:cNvPicPr>
          <p:nvPr/>
        </p:nvPicPr>
        <p:blipFill>
          <a:blip r:embed="rId5" cstate="print"/>
          <a:srcRect/>
          <a:stretch>
            <a:fillRect/>
          </a:stretch>
        </p:blipFill>
        <p:spPr bwMode="auto">
          <a:xfrm>
            <a:off x="228600" y="3733800"/>
            <a:ext cx="4191000" cy="28956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772400" cy="1143000"/>
          </a:xfrm>
        </p:spPr>
        <p:style>
          <a:lnRef idx="3">
            <a:schemeClr val="lt1"/>
          </a:lnRef>
          <a:fillRef idx="1">
            <a:schemeClr val="accent3"/>
          </a:fillRef>
          <a:effectRef idx="1">
            <a:schemeClr val="accent3"/>
          </a:effectRef>
          <a:fontRef idx="minor">
            <a:schemeClr val="lt1"/>
          </a:fontRef>
        </p:style>
        <p:txBody>
          <a:bodyPr/>
          <a:lstStyle/>
          <a:p>
            <a:r>
              <a:rPr lang="en-US" sz="4000" b="1" dirty="0" smtClean="0">
                <a:solidFill>
                  <a:schemeClr val="bg1"/>
                </a:solidFill>
              </a:rPr>
              <a:t>Child Psychology</a:t>
            </a:r>
            <a:r>
              <a:rPr lang="en-US" sz="4000" dirty="0" smtClean="0">
                <a:solidFill>
                  <a:schemeClr val="bg1"/>
                </a:solidFill>
              </a:rPr>
              <a:t>  </a:t>
            </a:r>
          </a:p>
        </p:txBody>
      </p:sp>
      <p:sp>
        <p:nvSpPr>
          <p:cNvPr id="3" name="Content Placeholder 2"/>
          <p:cNvSpPr>
            <a:spLocks noGrp="1"/>
          </p:cNvSpPr>
          <p:nvPr>
            <p:ph sz="half" idx="1"/>
          </p:nvPr>
        </p:nvSpPr>
        <p:spPr/>
        <p:txBody>
          <a:bodyPr>
            <a:normAutofit fontScale="92500" lnSpcReduction="20000"/>
          </a:bodyPr>
          <a:lstStyle/>
          <a:p>
            <a:r>
              <a:rPr lang="en-US" dirty="0" smtClean="0">
                <a:solidFill>
                  <a:srgbClr val="FF0000"/>
                </a:solidFill>
              </a:rPr>
              <a:t>The scientific study of human behavior from its post-natal beginnings up to early adolescence</a:t>
            </a:r>
          </a:p>
          <a:p>
            <a:endParaRPr lang="en-US" dirty="0" smtClean="0">
              <a:solidFill>
                <a:srgbClr val="FF0000"/>
              </a:solidFill>
            </a:endParaRPr>
          </a:p>
          <a:p>
            <a:r>
              <a:rPr lang="en-US" dirty="0" smtClean="0">
                <a:solidFill>
                  <a:srgbClr val="92D050"/>
                </a:solidFill>
              </a:rPr>
              <a:t>Deals with the stages of growth and maturation</a:t>
            </a:r>
          </a:p>
          <a:p>
            <a:endParaRPr lang="en-US" dirty="0" smtClean="0">
              <a:solidFill>
                <a:srgbClr val="92D050"/>
              </a:solidFill>
            </a:endParaRPr>
          </a:p>
          <a:p>
            <a:r>
              <a:rPr lang="en-US" dirty="0" smtClean="0"/>
              <a:t>Effects of environmental influences upon individual patterns of development</a:t>
            </a:r>
          </a:p>
          <a:p>
            <a:endParaRPr lang="en-US" dirty="0"/>
          </a:p>
        </p:txBody>
      </p:sp>
      <p:pic>
        <p:nvPicPr>
          <p:cNvPr id="5" name="Picture 3">
            <a:hlinkClick r:id="rId2"/>
          </p:cNvPr>
          <p:cNvPicPr>
            <a:picLocks noGrp="1" noChangeAspect="1" noChangeArrowheads="1"/>
          </p:cNvPicPr>
          <p:nvPr>
            <p:ph sz="half" idx="2"/>
          </p:nvPr>
        </p:nvPicPr>
        <p:blipFill>
          <a:blip r:embed="rId3" cstate="print"/>
          <a:srcRect/>
          <a:stretch>
            <a:fillRect/>
          </a:stretch>
        </p:blipFill>
        <p:spPr bwMode="auto">
          <a:xfrm>
            <a:off x="4775780" y="1752600"/>
            <a:ext cx="3682420" cy="4572000"/>
          </a:xfrm>
          <a:prstGeom prst="rect">
            <a:avLst/>
          </a:prstGeom>
          <a:noFill/>
          <a:ln w="9525">
            <a:noFill/>
            <a:round/>
            <a:headEnd/>
            <a:tailEnd/>
          </a:ln>
          <a:effectLst/>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219200"/>
            <a:ext cx="7543800" cy="1754326"/>
          </a:xfrm>
          <a:prstGeom prst="rect">
            <a:avLst/>
          </a:prstGeom>
          <a:noFill/>
        </p:spPr>
        <p:txBody>
          <a:bodyPr wrap="squar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REINFORCEMENT THEORY</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6" name="Oval 5"/>
          <p:cNvSpPr/>
          <p:nvPr/>
        </p:nvSpPr>
        <p:spPr bwMode="auto">
          <a:xfrm>
            <a:off x="3429000" y="3509010"/>
            <a:ext cx="5181600" cy="1981200"/>
          </a:xfrm>
          <a:prstGeom prst="ellipse">
            <a:avLst/>
          </a:prstGeom>
          <a:solidFill>
            <a:schemeClr val="accent1"/>
          </a:solidFill>
          <a:ln w="12699" cap="flat" cmpd="sng" algn="ctr">
            <a:solidFill>
              <a:schemeClr val="tx1"/>
            </a:solidFill>
            <a:prstDash val="solid"/>
            <a:round/>
            <a:headEnd type="none" w="sm" len="sm"/>
            <a:tailEnd type="none" w="sm" len="sm"/>
          </a:ln>
          <a:effectLst/>
        </p:spPr>
        <p:txBody>
          <a:bodyPr vert="horz" wrap="square" lIns="92075" tIns="46038" rIns="92075" bIns="46038"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8" name="Subtitle 6"/>
          <p:cNvSpPr>
            <a:spLocks noGrp="1"/>
          </p:cNvSpPr>
          <p:nvPr>
            <p:ph type="subTitle" idx="1"/>
          </p:nvPr>
        </p:nvSpPr>
        <p:spPr>
          <a:xfrm>
            <a:off x="4572000" y="4038600"/>
            <a:ext cx="3505200" cy="762000"/>
          </a:xfrm>
        </p:spPr>
        <p:txBody>
          <a:bodyPr/>
          <a:lstStyle/>
          <a:p>
            <a:r>
              <a:rPr lang="en-US" sz="3600" b="1" dirty="0" smtClean="0"/>
              <a:t>HULL’S </a:t>
            </a:r>
          </a:p>
        </p:txBody>
      </p:sp>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3400" y="2980372"/>
            <a:ext cx="2657475" cy="3038475"/>
          </a:xfrm>
          <a:prstGeom prst="rect">
            <a:avLst/>
          </a:prstGeom>
        </p:spPr>
      </p:pic>
    </p:spTree>
    <p:extLst>
      <p:ext uri="{BB962C8B-B14F-4D97-AF65-F5344CB8AC3E}">
        <p14:creationId xmlns="" xmlns:p14="http://schemas.microsoft.com/office/powerpoint/2010/main" val="198287175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p:cNvGraphicFramePr>
          <p:nvPr>
            <p:ph/>
          </p:nvPr>
        </p:nvGraphicFramePr>
        <p:xfrm>
          <a:off x="7696200" y="0"/>
          <a:ext cx="1244600" cy="1171575"/>
        </p:xfrm>
        <a:graphic>
          <a:graphicData uri="http://schemas.openxmlformats.org/presentationml/2006/ole">
            <p:oleObj spid="_x0000_s1026" name="Clip" r:id="rId4" imgW="2489200" imgH="1885950" progId="">
              <p:embed/>
            </p:oleObj>
          </a:graphicData>
        </a:graphic>
      </p:graphicFrame>
      <p:sp>
        <p:nvSpPr>
          <p:cNvPr id="4" name="Rectangle 2"/>
          <p:cNvSpPr txBox="1">
            <a:spLocks noChangeArrowheads="1"/>
          </p:cNvSpPr>
          <p:nvPr/>
        </p:nvSpPr>
        <p:spPr bwMode="auto">
          <a:xfrm>
            <a:off x="457200" y="0"/>
            <a:ext cx="7772400" cy="1752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dirty="0" smtClean="0">
                <a:ln>
                  <a:noFill/>
                </a:ln>
                <a:solidFill>
                  <a:srgbClr val="000066"/>
                </a:solidFill>
                <a:effectLst/>
                <a:uLnTx/>
                <a:uFillTx/>
                <a:latin typeface="+mn-lt"/>
                <a:ea typeface="+mn-ea"/>
                <a:cs typeface="+mn-cs"/>
              </a:rPr>
              <a:t>TRANSFER OF LEARNING</a:t>
            </a:r>
          </a:p>
          <a:p>
            <a:pPr lvl="0" algn="ctr" fontAlgn="base">
              <a:spcBef>
                <a:spcPct val="20000"/>
              </a:spcBef>
              <a:spcAft>
                <a:spcPct val="0"/>
              </a:spcAft>
              <a:defRPr/>
            </a:pPr>
            <a:r>
              <a:rPr lang="en-US" sz="3600" b="1" kern="0" dirty="0" smtClean="0">
                <a:solidFill>
                  <a:srgbClr val="FF0000"/>
                </a:solidFill>
                <a:latin typeface="Amudham" pitchFamily="2" charset="0"/>
              </a:rPr>
              <a:t>gapw;r;rp khw;wk;</a:t>
            </a:r>
            <a:endParaRPr kumimoji="0" lang="en-US" sz="3600" b="1" i="0" u="none" strike="noStrike" kern="0" cap="none" spc="0" normalizeH="0" baseline="0" noProof="0" dirty="0" smtClean="0">
              <a:ln>
                <a:noFill/>
              </a:ln>
              <a:solidFill>
                <a:srgbClr val="000066"/>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dirty="0" smtClean="0">
                <a:ln>
                  <a:noFill/>
                </a:ln>
                <a:solidFill>
                  <a:srgbClr val="000066"/>
                </a:solidFill>
                <a:effectLst/>
                <a:uLnTx/>
                <a:uFillTx/>
                <a:latin typeface="+mn-lt"/>
                <a:ea typeface="+mn-ea"/>
                <a:cs typeface="+mn-cs"/>
              </a:rPr>
              <a:t/>
            </a:r>
            <a:br>
              <a:rPr kumimoji="0" lang="en-US" sz="3600" b="1" i="0" u="none" strike="noStrike" kern="0" cap="none" spc="0" normalizeH="0" baseline="0" noProof="0" dirty="0" smtClean="0">
                <a:ln>
                  <a:noFill/>
                </a:ln>
                <a:solidFill>
                  <a:srgbClr val="000066"/>
                </a:solidFill>
                <a:effectLst/>
                <a:uLnTx/>
                <a:uFillTx/>
                <a:latin typeface="+mn-lt"/>
                <a:ea typeface="+mn-ea"/>
                <a:cs typeface="+mn-cs"/>
              </a:rPr>
            </a:br>
            <a:endParaRPr kumimoji="0" lang="en-US" sz="3600" b="1" i="0" u="none" strike="noStrike" kern="0" cap="none" spc="0" normalizeH="0" baseline="0" noProof="0" dirty="0">
              <a:ln>
                <a:noFill/>
              </a:ln>
              <a:solidFill>
                <a:srgbClr val="000066"/>
              </a:solidFill>
              <a:effectLst/>
              <a:uLnTx/>
              <a:uFillTx/>
              <a:latin typeface="+mn-lt"/>
              <a:ea typeface="+mn-ea"/>
              <a:cs typeface="+mn-cs"/>
            </a:endParaRPr>
          </a:p>
        </p:txBody>
      </p:sp>
      <p:pic>
        <p:nvPicPr>
          <p:cNvPr id="5" name="Picture 4" descr="images.jpg"/>
          <p:cNvPicPr>
            <a:picLocks noChangeAspect="1"/>
          </p:cNvPicPr>
          <p:nvPr/>
        </p:nvPicPr>
        <p:blipFill>
          <a:blip r:embed="rId5" cstate="print"/>
          <a:stretch>
            <a:fillRect/>
          </a:stretch>
        </p:blipFill>
        <p:spPr>
          <a:xfrm>
            <a:off x="838200" y="1447800"/>
            <a:ext cx="7391400" cy="499280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2000">
        <p:sndAc>
          <p:stSnd>
            <p:snd r:embed="rId6" name="type.wav"/>
          </p:stSnd>
        </p:sndAc>
      </p:transition>
    </mc:Choice>
    <mc:Fallback>
      <p:transition spd="slow">
        <p:sndAc>
          <p:stSnd>
            <p:snd r:embed="rId3"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91513" cy="914400"/>
          </a:xfrm>
        </p:spPr>
        <p:txBody>
          <a:bodyPr>
            <a:normAutofit fontScale="90000"/>
          </a:bodyPr>
          <a:lstStyle/>
          <a:p>
            <a:pPr algn="ctr"/>
            <a:r>
              <a:rPr lang="en-US" sz="7200" dirty="0" smtClean="0">
                <a:latin typeface="Amudham" pitchFamily="2" charset="0"/>
              </a:rPr>
              <a:t>fw;wy; khw;wk;</a:t>
            </a:r>
            <a:endParaRPr lang="en-US" sz="7200" dirty="0"/>
          </a:p>
        </p:txBody>
      </p:sp>
      <p:sp>
        <p:nvSpPr>
          <p:cNvPr id="2" name="Content Placeholder 1"/>
          <p:cNvSpPr>
            <a:spLocks noGrp="1"/>
          </p:cNvSpPr>
          <p:nvPr>
            <p:ph idx="1"/>
          </p:nvPr>
        </p:nvSpPr>
        <p:spPr>
          <a:xfrm>
            <a:off x="228600" y="1219200"/>
            <a:ext cx="8763000" cy="5486400"/>
          </a:xfrm>
        </p:spPr>
        <p:txBody>
          <a:bodyPr>
            <a:normAutofit fontScale="77500" lnSpcReduction="20000"/>
          </a:bodyPr>
          <a:lstStyle/>
          <a:p>
            <a:pPr algn="ctr"/>
            <a:r>
              <a:rPr lang="en-US" b="1" dirty="0" smtClean="0">
                <a:solidFill>
                  <a:srgbClr val="C00000"/>
                </a:solidFill>
                <a:latin typeface="Amudham" pitchFamily="2" charset="0"/>
              </a:rPr>
              <a:t>Kd;bdhU giHa R{Hypy; fw;w mwpt[ jpwd; gz;g[fs; nghd;wit gpd;bdhU g[jpa R{Hypy; btspg;gLk; epfH;r;rpf;F fw;wy; khw;wk;.</a:t>
            </a:r>
          </a:p>
          <a:p>
            <a:r>
              <a:rPr lang="en-US" b="1" u="sng" dirty="0" smtClean="0">
                <a:solidFill>
                  <a:schemeClr val="accent6"/>
                </a:solidFill>
                <a:latin typeface="Amudham" pitchFamily="2" charset="0"/>
              </a:rPr>
              <a:t>tiffs;</a:t>
            </a:r>
          </a:p>
          <a:p>
            <a:pPr marL="457200" indent="-457200">
              <a:buAutoNum type="arabicPeriod"/>
            </a:pPr>
            <a:r>
              <a:rPr lang="en-US" sz="2800" b="1" dirty="0" smtClean="0">
                <a:solidFill>
                  <a:schemeClr val="accent6">
                    <a:lumMod val="50000"/>
                  </a:schemeClr>
                </a:solidFill>
                <a:latin typeface="Amudham" pitchFamily="2" charset="0"/>
              </a:rPr>
              <a:t>neu;kiwg; gapw;r;rp khw;wk; </a:t>
            </a:r>
            <a:r>
              <a:rPr lang="en-US" dirty="0" smtClean="0">
                <a:solidFill>
                  <a:schemeClr val="accent6">
                    <a:lumMod val="50000"/>
                  </a:schemeClr>
                </a:solidFill>
                <a:latin typeface="Amudham" pitchFamily="2" charset="0"/>
              </a:rPr>
              <a:t>- </a:t>
            </a:r>
            <a:r>
              <a:rPr lang="en-US" dirty="0" smtClean="0">
                <a:solidFill>
                  <a:schemeClr val="accent6">
                    <a:lumMod val="50000"/>
                  </a:schemeClr>
                </a:solidFill>
              </a:rPr>
              <a:t>Positive Transfer</a:t>
            </a:r>
            <a:endParaRPr lang="en-US" dirty="0" smtClean="0">
              <a:solidFill>
                <a:schemeClr val="accent6">
                  <a:lumMod val="50000"/>
                </a:schemeClr>
              </a:solidFill>
              <a:latin typeface="Amudham" pitchFamily="2" charset="0"/>
            </a:endParaRPr>
          </a:p>
          <a:p>
            <a:pPr marL="457200" indent="-457200" algn="ctr"/>
            <a:r>
              <a:rPr lang="en-US" dirty="0" smtClean="0">
                <a:latin typeface="Amudham" pitchFamily="2" charset="0"/>
              </a:rPr>
              <a:t>Kd;bdhU R{Hypy; fw;wit -g[jpa R{Hypd; fw;wYf;F cjt[jy</a:t>
            </a:r>
          </a:p>
          <a:p>
            <a:pPr marL="457200" indent="-457200" algn="ctr"/>
            <a:r>
              <a:rPr lang="en-US" dirty="0" smtClean="0">
                <a:latin typeface="+mj-lt"/>
              </a:rPr>
              <a:t>9x5=45    5x9 =45</a:t>
            </a:r>
          </a:p>
          <a:p>
            <a:pPr marL="457200" indent="-457200"/>
            <a:r>
              <a:rPr lang="en-US" b="1" u="sng" dirty="0" smtClean="0">
                <a:solidFill>
                  <a:schemeClr val="accent6">
                    <a:lumMod val="50000"/>
                  </a:schemeClr>
                </a:solidFill>
                <a:latin typeface="Amudham" pitchFamily="2" charset="0"/>
              </a:rPr>
              <a:t>fhuzpfs;</a:t>
            </a:r>
          </a:p>
          <a:p>
            <a:pPr marL="457200" indent="-457200"/>
            <a:r>
              <a:rPr lang="en-US" dirty="0" smtClean="0">
                <a:latin typeface="Amudham" pitchFamily="2" charset="0"/>
              </a:rPr>
              <a:t>Xj;jTWfs; -</a:t>
            </a:r>
            <a:r>
              <a:rPr lang="en-US" dirty="0" smtClean="0"/>
              <a:t> Identical elements</a:t>
            </a:r>
            <a:r>
              <a:rPr lang="en-US" dirty="0" smtClean="0">
                <a:latin typeface="Amudham" pitchFamily="2" charset="0"/>
              </a:rPr>
              <a:t> </a:t>
            </a:r>
          </a:p>
          <a:p>
            <a:pPr marL="457200" indent="-457200"/>
            <a:r>
              <a:rPr lang="en-US" dirty="0" smtClean="0">
                <a:latin typeface="Amudham" pitchFamily="2" charset="0"/>
              </a:rPr>
              <a:t>xj;j ghlg;bghUs; - -</a:t>
            </a:r>
            <a:r>
              <a:rPr lang="en-US" dirty="0" smtClean="0"/>
              <a:t> Identical substance </a:t>
            </a:r>
            <a:endParaRPr lang="en-US" dirty="0" smtClean="0">
              <a:latin typeface="Amudham" pitchFamily="2" charset="0"/>
            </a:endParaRPr>
          </a:p>
          <a:p>
            <a:pPr marL="457200" indent="-457200"/>
            <a:r>
              <a:rPr lang="en-US" dirty="0" smtClean="0">
                <a:latin typeface="Amudham" pitchFamily="2" charset="0"/>
              </a:rPr>
              <a:t>xj;j bray; -</a:t>
            </a:r>
            <a:r>
              <a:rPr lang="en-US" dirty="0" smtClean="0"/>
              <a:t> Identical procedure</a:t>
            </a:r>
          </a:p>
          <a:p>
            <a:pPr marL="457200" indent="-457200"/>
            <a:r>
              <a:rPr lang="en-US" dirty="0" smtClean="0">
                <a:latin typeface="Amudham" pitchFamily="2" charset="0"/>
              </a:rPr>
              <a:t>;bghJikg;gLj;Jjy;-</a:t>
            </a:r>
            <a:r>
              <a:rPr lang="en-US" dirty="0" smtClean="0"/>
              <a:t> Generalization</a:t>
            </a:r>
            <a:endParaRPr lang="en-US" dirty="0" smtClean="0">
              <a:latin typeface="Amudham" pitchFamily="2" charset="0"/>
            </a:endParaRPr>
          </a:p>
          <a:p>
            <a:pPr marL="457200" indent="-457200"/>
            <a:r>
              <a:rPr lang="en-US" dirty="0" smtClean="0">
                <a:latin typeface="Amudham" pitchFamily="2" charset="0"/>
              </a:rPr>
              <a:t>Xj;j kdg;ghd;ik -</a:t>
            </a:r>
            <a:r>
              <a:rPr lang="en-US" dirty="0" smtClean="0"/>
              <a:t> identical attitude</a:t>
            </a:r>
            <a:endParaRPr lang="en-US" dirty="0" smtClean="0">
              <a:latin typeface="Amudham" pitchFamily="2" charset="0"/>
            </a:endParaRPr>
          </a:p>
          <a:p>
            <a:pPr marL="457200" indent="-457200"/>
            <a:r>
              <a:rPr lang="en-US" dirty="0" smtClean="0">
                <a:latin typeface="Amudham" pitchFamily="2" charset="0"/>
              </a:rPr>
              <a:t>; </a:t>
            </a:r>
          </a:p>
          <a:p>
            <a:pPr marL="457200" indent="-457200"/>
            <a:r>
              <a:rPr lang="en-US" dirty="0" smtClean="0">
                <a:latin typeface="Amudham" pitchFamily="2" charset="0"/>
              </a:rPr>
              <a:t>;</a:t>
            </a:r>
          </a:p>
          <a:p>
            <a:pPr marL="457200" indent="-457200" algn="ctr"/>
            <a:endParaRPr lang="en-US" dirty="0" smtClean="0">
              <a:latin typeface="+mj-lt"/>
            </a:endParaRPr>
          </a:p>
          <a:p>
            <a:pPr marL="457200" indent="-457200"/>
            <a:endParaRPr lang="en-US" dirty="0" smtClean="0">
              <a:latin typeface="Amudham" pitchFamily="2"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p:sndAc>
          <p:stSnd>
            <p:snd r:embed="rId3" name="bomb.wav"/>
          </p:stSnd>
        </p:sndAc>
      </p:transition>
    </mc:Choice>
    <mc:Fallback>
      <p:transition spd="slow">
        <p:sndAc>
          <p:stSnd>
            <p:snd r:embed="rId2"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2000"/>
                                        <p:tgtEl>
                                          <p:spTgt spid="2">
                                            <p:txEl>
                                              <p:pRg st="0" end="0"/>
                                            </p:txEl>
                                          </p:spTgt>
                                        </p:tgtEl>
                                      </p:cBhvr>
                                    </p:animEffect>
                                    <p:anim calcmode="lin" valueType="num">
                                      <p:cBhvr>
                                        <p:cTn id="16"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7"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1000"/>
                                        <p:tgtEl>
                                          <p:spTgt spid="2">
                                            <p:txEl>
                                              <p:pRg st="4" end="4"/>
                                            </p:txEl>
                                          </p:spTgt>
                                        </p:tgtEl>
                                      </p:cBhvr>
                                    </p:animEffect>
                                    <p:anim calcmode="lin" valueType="num">
                                      <p:cBhvr>
                                        <p:cTn id="3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barn(inVertical)">
                                      <p:cBhvr>
                                        <p:cTn id="45" dur="500"/>
                                        <p:tgtEl>
                                          <p:spTgt spid="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
                                            <p:txEl>
                                              <p:pRg st="6" end="6"/>
                                            </p:txEl>
                                          </p:spTgt>
                                        </p:tgtEl>
                                        <p:attrNameLst>
                                          <p:attrName>style.visibility</p:attrName>
                                        </p:attrNameLst>
                                      </p:cBhvr>
                                      <p:to>
                                        <p:strVal val="visible"/>
                                      </p:to>
                                    </p:set>
                                    <p:anim calcmode="lin" valueType="num">
                                      <p:cBhvr additive="base">
                                        <p:cTn id="5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 calcmode="lin" valueType="num">
                                      <p:cBhvr>
                                        <p:cTn id="56"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7" dur="1000" fill="hold"/>
                                        <p:tgtEl>
                                          <p:spTgt spid="2">
                                            <p:txEl>
                                              <p:pRg st="7" end="7"/>
                                            </p:txEl>
                                          </p:spTgt>
                                        </p:tgtEl>
                                        <p:attrNameLst>
                                          <p:attrName>ppt_h</p:attrName>
                                        </p:attrNameLst>
                                      </p:cBhvr>
                                      <p:tavLst>
                                        <p:tav tm="0">
                                          <p:val>
                                            <p:fltVal val="0"/>
                                          </p:val>
                                        </p:tav>
                                        <p:tav tm="100000">
                                          <p:val>
                                            <p:strVal val="#ppt_h"/>
                                          </p:val>
                                        </p:tav>
                                      </p:tavLst>
                                    </p:anim>
                                    <p:anim calcmode="lin" valueType="num">
                                      <p:cBhvr>
                                        <p:cTn id="58" dur="1000" fill="hold"/>
                                        <p:tgtEl>
                                          <p:spTgt spid="2">
                                            <p:txEl>
                                              <p:pRg st="7" end="7"/>
                                            </p:txEl>
                                          </p:spTgt>
                                        </p:tgtEl>
                                        <p:attrNameLst>
                                          <p:attrName>style.rotation</p:attrName>
                                        </p:attrNameLst>
                                      </p:cBhvr>
                                      <p:tavLst>
                                        <p:tav tm="0">
                                          <p:val>
                                            <p:fltVal val="90"/>
                                          </p:val>
                                        </p:tav>
                                        <p:tav tm="100000">
                                          <p:val>
                                            <p:fltVal val="0"/>
                                          </p:val>
                                        </p:tav>
                                      </p:tavLst>
                                    </p:anim>
                                    <p:animEffect transition="in" filter="fade">
                                      <p:cBhvr>
                                        <p:cTn id="59" dur="1000"/>
                                        <p:tgtEl>
                                          <p:spTgt spid="2">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2">
                                            <p:txEl>
                                              <p:pRg st="8" end="8"/>
                                            </p:txEl>
                                          </p:spTgt>
                                        </p:tgtEl>
                                        <p:attrNameLst>
                                          <p:attrName>style.visibility</p:attrName>
                                        </p:attrNameLst>
                                      </p:cBhvr>
                                      <p:to>
                                        <p:strVal val="visible"/>
                                      </p:to>
                                    </p:set>
                                    <p:anim calcmode="lin" valueType="num">
                                      <p:cBhvr>
                                        <p:cTn id="64" dur="10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5" dur="1000" fill="hold"/>
                                        <p:tgtEl>
                                          <p:spTgt spid="2">
                                            <p:txEl>
                                              <p:pRg st="8" end="8"/>
                                            </p:txEl>
                                          </p:spTgt>
                                        </p:tgtEl>
                                        <p:attrNameLst>
                                          <p:attrName>ppt_h</p:attrName>
                                        </p:attrNameLst>
                                      </p:cBhvr>
                                      <p:tavLst>
                                        <p:tav tm="0">
                                          <p:val>
                                            <p:fltVal val="0"/>
                                          </p:val>
                                        </p:tav>
                                        <p:tav tm="100000">
                                          <p:val>
                                            <p:strVal val="#ppt_h"/>
                                          </p:val>
                                        </p:tav>
                                      </p:tavLst>
                                    </p:anim>
                                    <p:anim calcmode="lin" valueType="num">
                                      <p:cBhvr>
                                        <p:cTn id="66" dur="1000" fill="hold"/>
                                        <p:tgtEl>
                                          <p:spTgt spid="2">
                                            <p:txEl>
                                              <p:pRg st="8" end="8"/>
                                            </p:txEl>
                                          </p:spTgt>
                                        </p:tgtEl>
                                        <p:attrNameLst>
                                          <p:attrName>style.rotation</p:attrName>
                                        </p:attrNameLst>
                                      </p:cBhvr>
                                      <p:tavLst>
                                        <p:tav tm="0">
                                          <p:val>
                                            <p:fltVal val="90"/>
                                          </p:val>
                                        </p:tav>
                                        <p:tav tm="100000">
                                          <p:val>
                                            <p:fltVal val="0"/>
                                          </p:val>
                                        </p:tav>
                                      </p:tavLst>
                                    </p:anim>
                                    <p:animEffect transition="in" filter="fade">
                                      <p:cBhvr>
                                        <p:cTn id="67" dur="1000"/>
                                        <p:tgtEl>
                                          <p:spTgt spid="2">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5" presetClass="entr" presetSubtype="0" fill="hold" nodeType="clickEffect">
                                  <p:stCondLst>
                                    <p:cond delay="0"/>
                                  </p:stCondLst>
                                  <p:childTnLst>
                                    <p:set>
                                      <p:cBhvr>
                                        <p:cTn id="71" dur="1" fill="hold">
                                          <p:stCondLst>
                                            <p:cond delay="0"/>
                                          </p:stCondLst>
                                        </p:cTn>
                                        <p:tgtEl>
                                          <p:spTgt spid="2">
                                            <p:txEl>
                                              <p:pRg st="9" end="9"/>
                                            </p:txEl>
                                          </p:spTgt>
                                        </p:tgtEl>
                                        <p:attrNameLst>
                                          <p:attrName>style.visibility</p:attrName>
                                        </p:attrNameLst>
                                      </p:cBhvr>
                                      <p:to>
                                        <p:strVal val="visible"/>
                                      </p:to>
                                    </p:set>
                                    <p:animEffect transition="in" filter="fade">
                                      <p:cBhvr>
                                        <p:cTn id="72" dur="2000"/>
                                        <p:tgtEl>
                                          <p:spTgt spid="2">
                                            <p:txEl>
                                              <p:pRg st="9" end="9"/>
                                            </p:txEl>
                                          </p:spTgt>
                                        </p:tgtEl>
                                      </p:cBhvr>
                                    </p:animEffect>
                                    <p:anim calcmode="lin" valueType="num">
                                      <p:cBhvr>
                                        <p:cTn id="73" dur="2000" fill="hold"/>
                                        <p:tgtEl>
                                          <p:spTgt spid="2">
                                            <p:txEl>
                                              <p:pRg st="9" end="9"/>
                                            </p:txEl>
                                          </p:spTgt>
                                        </p:tgtEl>
                                        <p:attrNameLst>
                                          <p:attrName>ppt_w</p:attrName>
                                        </p:attrNameLst>
                                      </p:cBhvr>
                                      <p:tavLst>
                                        <p:tav tm="0" fmla="#ppt_w*sin(2.5*pi*$)">
                                          <p:val>
                                            <p:fltVal val="0"/>
                                          </p:val>
                                        </p:tav>
                                        <p:tav tm="100000">
                                          <p:val>
                                            <p:fltVal val="1"/>
                                          </p:val>
                                        </p:tav>
                                      </p:tavLst>
                                    </p:anim>
                                    <p:anim calcmode="lin" valueType="num">
                                      <p:cBhvr>
                                        <p:cTn id="74" dur="2000" fill="hold"/>
                                        <p:tgtEl>
                                          <p:spTgt spid="2">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2">
                                            <p:txEl>
                                              <p:pRg st="10" end="10"/>
                                            </p:txEl>
                                          </p:spTgt>
                                        </p:tgtEl>
                                        <p:attrNameLst>
                                          <p:attrName>style.visibility</p:attrName>
                                        </p:attrNameLst>
                                      </p:cBhvr>
                                      <p:to>
                                        <p:strVal val="visible"/>
                                      </p:to>
                                    </p:set>
                                    <p:animEffect transition="in" filter="circle(in)">
                                      <p:cBhvr>
                                        <p:cTn id="79"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91513" cy="533400"/>
          </a:xfrm>
        </p:spPr>
        <p:txBody>
          <a:bodyPr>
            <a:normAutofit fontScale="90000"/>
          </a:bodyPr>
          <a:lstStyle/>
          <a:p>
            <a:pPr algn="ctr"/>
            <a:r>
              <a:rPr lang="en-US" sz="5400" dirty="0" smtClean="0">
                <a:solidFill>
                  <a:schemeClr val="accent6">
                    <a:lumMod val="50000"/>
                  </a:schemeClr>
                </a:solidFill>
                <a:latin typeface="Amudham" pitchFamily="2" charset="0"/>
              </a:rPr>
              <a:t>fw;wy; khw;wk;</a:t>
            </a:r>
            <a:endParaRPr lang="en-US" sz="5400" dirty="0">
              <a:solidFill>
                <a:schemeClr val="accent6">
                  <a:lumMod val="50000"/>
                </a:schemeClr>
              </a:solidFill>
            </a:endParaRPr>
          </a:p>
        </p:txBody>
      </p:sp>
      <p:sp>
        <p:nvSpPr>
          <p:cNvPr id="3" name="Content Placeholder 2"/>
          <p:cNvSpPr>
            <a:spLocks noGrp="1"/>
          </p:cNvSpPr>
          <p:nvPr>
            <p:ph idx="1"/>
          </p:nvPr>
        </p:nvSpPr>
        <p:spPr>
          <a:xfrm>
            <a:off x="539750" y="1557338"/>
            <a:ext cx="8299450" cy="4995862"/>
          </a:xfrm>
        </p:spPr>
        <p:txBody>
          <a:bodyPr>
            <a:normAutofit fontScale="92500"/>
          </a:bodyPr>
          <a:lstStyle/>
          <a:p>
            <a:r>
              <a:rPr lang="en-US" sz="2800" b="1" dirty="0" smtClean="0">
                <a:latin typeface="Amudham" pitchFamily="2" charset="0"/>
              </a:rPr>
              <a:t>2.vjpu;kiwg;apw;r;rp khw;wk</a:t>
            </a:r>
            <a:r>
              <a:rPr lang="en-US" dirty="0" smtClean="0">
                <a:latin typeface="Amudham" pitchFamily="2" charset="0"/>
              </a:rPr>
              <a:t>; - </a:t>
            </a:r>
            <a:r>
              <a:rPr lang="en-US" dirty="0" smtClean="0"/>
              <a:t>Negative Transfer</a:t>
            </a:r>
            <a:endParaRPr lang="en-US" dirty="0" smtClean="0">
              <a:latin typeface="Amudham" pitchFamily="2" charset="0"/>
            </a:endParaRPr>
          </a:p>
          <a:p>
            <a:pPr marL="457200" indent="-457200"/>
            <a:r>
              <a:rPr lang="en-US" dirty="0" smtClean="0">
                <a:latin typeface="Amudham" pitchFamily="2" charset="0"/>
              </a:rPr>
              <a:t> 	Kd;bdhU R{Hypy; fw;wit -g[jpa R{Hypd; fw;wYf;F jilahf ,Uj;jy;</a:t>
            </a:r>
          </a:p>
          <a:p>
            <a:pPr marL="457200" indent="-457200"/>
            <a:r>
              <a:rPr lang="en-US" dirty="0" smtClean="0"/>
              <a:t>				3+2=5 	3x2= ?</a:t>
            </a:r>
          </a:p>
          <a:p>
            <a:pPr marL="457200" indent="-457200"/>
            <a:endParaRPr lang="en-US" dirty="0" smtClean="0">
              <a:latin typeface="Amudham" pitchFamily="2" charset="0"/>
            </a:endParaRPr>
          </a:p>
          <a:p>
            <a:pPr marL="457200" indent="-457200"/>
            <a:endParaRPr lang="en-US" dirty="0" smtClean="0">
              <a:latin typeface="Amudham" pitchFamily="2" charset="0"/>
            </a:endParaRPr>
          </a:p>
          <a:p>
            <a:r>
              <a:rPr lang="en-US" sz="2800" b="1" dirty="0" smtClean="0">
                <a:latin typeface="Amudham" pitchFamily="2" charset="0"/>
              </a:rPr>
              <a:t>3.R{</a:t>
            </a:r>
            <a:r>
              <a:rPr lang="en-US" sz="2800" b="1" dirty="0" err="1" smtClean="0">
                <a:latin typeface="Amudham" pitchFamily="2" charset="0"/>
              </a:rPr>
              <a:t>d;ag</a:t>
            </a:r>
            <a:r>
              <a:rPr lang="en-US" sz="2800" b="1" dirty="0" smtClean="0">
                <a:latin typeface="Amudham" pitchFamily="2" charset="0"/>
              </a:rPr>
              <a:t>; gapw;r;rp khw;wk</a:t>
            </a:r>
            <a:r>
              <a:rPr lang="en-US" dirty="0" smtClean="0">
                <a:latin typeface="Amudham" pitchFamily="2" charset="0"/>
              </a:rPr>
              <a:t>;-</a:t>
            </a:r>
            <a:r>
              <a:rPr lang="en-US" dirty="0" smtClean="0"/>
              <a:t> Zero Transfer</a:t>
            </a:r>
            <a:endParaRPr lang="en-US" dirty="0" smtClean="0">
              <a:latin typeface="Amudham" pitchFamily="2" charset="0"/>
            </a:endParaRPr>
          </a:p>
          <a:p>
            <a:pPr marL="457200" indent="-457200"/>
            <a:r>
              <a:rPr lang="en-US" dirty="0" smtClean="0">
                <a:latin typeface="Amudham" pitchFamily="2" charset="0"/>
              </a:rPr>
              <a:t>	Kd;bdhU R{Hypy; fw;wit -g[jpa R{Hypd; fw;wYf;F VJk; bjhlu;gpy;yhJ.</a:t>
            </a:r>
          </a:p>
          <a:p>
            <a:pPr marL="457200" indent="-457200"/>
            <a:r>
              <a:rPr lang="en-US" dirty="0" smtClean="0">
                <a:latin typeface="Amudham" pitchFamily="2" charset="0"/>
              </a:rPr>
              <a:t> 					</a:t>
            </a:r>
            <a:r>
              <a:rPr lang="en-US" b="1" dirty="0" smtClean="0">
                <a:latin typeface="Amudham" pitchFamily="2" charset="0"/>
              </a:rPr>
              <a:t>M – fzpjk</a:t>
            </a:r>
            <a:r>
              <a:rPr lang="en-US" dirty="0" smtClean="0">
                <a:latin typeface="Amudham" pitchFamily="2" charset="0"/>
              </a:rPr>
              <a: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additive="base">
                                        <p:cTn id="2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additive="base">
                                        <p:cTn id="3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smtClean="0"/>
              <a:t>Teaching of Transfer</a:t>
            </a:r>
            <a:endParaRPr lang="en-US" sz="4400" dirty="0"/>
          </a:p>
        </p:txBody>
      </p:sp>
      <p:sp>
        <p:nvSpPr>
          <p:cNvPr id="3" name="Content Placeholder 2"/>
          <p:cNvSpPr>
            <a:spLocks noGrp="1"/>
          </p:cNvSpPr>
          <p:nvPr>
            <p:ph idx="1"/>
          </p:nvPr>
        </p:nvSpPr>
        <p:spPr>
          <a:xfrm>
            <a:off x="539750" y="1557338"/>
            <a:ext cx="8208963" cy="5072062"/>
          </a:xfrm>
        </p:spPr>
        <p:txBody>
          <a:bodyPr>
            <a:normAutofit fontScale="92500"/>
          </a:bodyPr>
          <a:lstStyle/>
          <a:p>
            <a:r>
              <a:rPr lang="en-US" sz="2800" b="1" u="sng" dirty="0" smtClean="0">
                <a:latin typeface="Amudham" pitchFamily="2" charset="0"/>
              </a:rPr>
              <a:t>Xw;wikiag; g[yg;gLj;Jjy;</a:t>
            </a:r>
          </a:p>
          <a:p>
            <a:r>
              <a:rPr lang="en-US" sz="2800" dirty="0" smtClean="0">
                <a:latin typeface="Amudham" pitchFamily="2" charset="0"/>
              </a:rPr>
              <a:t>	</a:t>
            </a:r>
            <a:r>
              <a:rPr lang="en-US" sz="2800" b="1" dirty="0" smtClean="0">
                <a:latin typeface="Amudham" pitchFamily="2" charset="0"/>
              </a:rPr>
              <a:t>Fwtu; - Futu</a:t>
            </a:r>
            <a:r>
              <a:rPr lang="en-US" sz="2800" dirty="0" smtClean="0">
                <a:latin typeface="Amudham" pitchFamily="2" charset="0"/>
              </a:rPr>
              <a:t>; </a:t>
            </a:r>
          </a:p>
          <a:p>
            <a:r>
              <a:rPr lang="en-US" sz="2800" b="1" u="sng" dirty="0" smtClean="0">
                <a:latin typeface="Amudham" pitchFamily="2" charset="0"/>
              </a:rPr>
              <a:t>rhd;Wfs; jUfs</a:t>
            </a:r>
            <a:r>
              <a:rPr lang="en-US" sz="2800" b="1" dirty="0" smtClean="0">
                <a:latin typeface="Amudham" pitchFamily="2" charset="0"/>
              </a:rPr>
              <a:t>;</a:t>
            </a:r>
          </a:p>
          <a:p>
            <a:r>
              <a:rPr lang="en-US" sz="2800" dirty="0" smtClean="0">
                <a:latin typeface="Amudham" pitchFamily="2" charset="0"/>
              </a:rPr>
              <a:t>	g{ - ky;ypif nuhIh jhkiu </a:t>
            </a:r>
          </a:p>
          <a:p>
            <a:r>
              <a:rPr lang="en-US" sz="2800" b="1" u="sng" dirty="0" smtClean="0">
                <a:latin typeface="Amudham" pitchFamily="2" charset="0"/>
              </a:rPr>
              <a:t>gapw;rp tha;g;g[fs</a:t>
            </a:r>
            <a:r>
              <a:rPr lang="en-US" sz="2800" b="1" dirty="0" smtClean="0">
                <a:latin typeface="Amudham" pitchFamily="2" charset="0"/>
              </a:rPr>
              <a:t>; </a:t>
            </a:r>
          </a:p>
          <a:p>
            <a:pPr algn="ctr"/>
            <a:r>
              <a:rPr lang="en-US" sz="6600" b="1" dirty="0" smtClean="0">
                <a:latin typeface="Amudham" pitchFamily="2" charset="0"/>
              </a:rPr>
              <a:t>fh r j f k s d w x br m , l a y; o u</a:t>
            </a:r>
          </a:p>
          <a:p>
            <a:pPr algn="ctr"/>
            <a:r>
              <a:rPr lang="en-US" sz="6600" b="1" dirty="0" smtClean="0">
                <a:latin typeface="Amudham" pitchFamily="2" charset="0"/>
              </a:rPr>
              <a:t>	</a:t>
            </a:r>
            <a:endParaRPr lang="en-US" sz="6600" b="1" dirty="0">
              <a:latin typeface="Amudham" pitchFamily="2" charset="0"/>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Metacognition </a:t>
            </a:r>
            <a:r>
              <a:rPr lang="ta-IN" dirty="0"/>
              <a:t>சுய அறிதலறிவு</a:t>
            </a:r>
            <a:endParaRPr lang="en-US" dirty="0"/>
          </a:p>
        </p:txBody>
      </p:sp>
      <p:sp>
        <p:nvSpPr>
          <p:cNvPr id="3" name="Content Placeholder 2"/>
          <p:cNvSpPr>
            <a:spLocks noGrp="1"/>
          </p:cNvSpPr>
          <p:nvPr>
            <p:ph idx="1"/>
          </p:nvPr>
        </p:nvSpPr>
        <p:spPr/>
        <p:txBody>
          <a:bodyPr>
            <a:normAutofit lnSpcReduction="10000"/>
          </a:bodyPr>
          <a:lstStyle/>
          <a:p>
            <a:r>
              <a:rPr lang="ta-IN" sz="1400" dirty="0"/>
              <a:t>ரூட் வார்த்தை "மெட்டா</a:t>
            </a:r>
            <a:r>
              <a:rPr lang="ta-IN" sz="1400" dirty="0" smtClean="0"/>
              <a:t>",</a:t>
            </a:r>
            <a:endParaRPr lang="en-US" sz="1400" dirty="0" smtClean="0"/>
          </a:p>
          <a:p>
            <a:r>
              <a:rPr lang="ta-IN" sz="1400" dirty="0" smtClean="0"/>
              <a:t>இது </a:t>
            </a:r>
            <a:r>
              <a:rPr lang="ta-IN" sz="1400" dirty="0"/>
              <a:t>பல்வேறு வடிவங்களை எடுக்கலாம்</a:t>
            </a:r>
            <a:r>
              <a:rPr lang="ta-IN" sz="1400" dirty="0" smtClean="0"/>
              <a:t>.</a:t>
            </a:r>
            <a:endParaRPr lang="en-US" sz="1400" dirty="0" smtClean="0"/>
          </a:p>
          <a:p>
            <a:r>
              <a:rPr lang="ta-IN" sz="1400" dirty="0" smtClean="0"/>
              <a:t>கற்றல் </a:t>
            </a:r>
            <a:r>
              <a:rPr lang="ta-IN" sz="1400" dirty="0"/>
              <a:t>அல்லது பிரச்சனையை தீர்க்கும் குறிப்பிட்ட உத்திகள் பயன்படுத்த எப்போது, எவ்வாறு அறிவு </a:t>
            </a:r>
            <a:r>
              <a:rPr lang="ta-IN" sz="1400" dirty="0" smtClean="0"/>
              <a:t>அடங்கும்</a:t>
            </a:r>
            <a:r>
              <a:rPr lang="en-US" sz="1400" dirty="0" smtClean="0"/>
              <a:t>.</a:t>
            </a:r>
          </a:p>
          <a:p>
            <a:r>
              <a:rPr lang="ta-IN" sz="1400" dirty="0"/>
              <a:t>சுய அறிதலறிவு இரண்டு பொருட்கள் பொதுவாக உள்ளன:.. </a:t>
            </a:r>
            <a:r>
              <a:rPr lang="ta-IN" sz="1400" dirty="0">
                <a:solidFill>
                  <a:srgbClr val="FF0000"/>
                </a:solidFill>
              </a:rPr>
              <a:t>அறிவாற்றல் பற்றி அறிவு, </a:t>
            </a:r>
            <a:r>
              <a:rPr lang="ta-IN" sz="1400" dirty="0" smtClean="0">
                <a:solidFill>
                  <a:srgbClr val="002060"/>
                </a:solidFill>
              </a:rPr>
              <a:t>மற்றும்</a:t>
            </a:r>
            <a:r>
              <a:rPr lang="ta-IN" sz="1400" dirty="0" smtClean="0">
                <a:solidFill>
                  <a:srgbClr val="FF0000"/>
                </a:solidFill>
              </a:rPr>
              <a:t> </a:t>
            </a:r>
            <a:r>
              <a:rPr lang="ta-IN" sz="1400" dirty="0">
                <a:solidFill>
                  <a:srgbClr val="FF0000"/>
                </a:solidFill>
              </a:rPr>
              <a:t>அறிதலின் </a:t>
            </a:r>
            <a:r>
              <a:rPr lang="ta-IN" sz="1400" dirty="0" smtClean="0">
                <a:solidFill>
                  <a:srgbClr val="FF0000"/>
                </a:solidFill>
              </a:rPr>
              <a:t>கட்டுப்பாடு</a:t>
            </a:r>
            <a:endParaRPr lang="en-US" sz="1400" dirty="0" smtClean="0">
              <a:solidFill>
                <a:srgbClr val="FF0000"/>
              </a:solidFill>
            </a:endParaRPr>
          </a:p>
          <a:p>
            <a:endParaRPr lang="en-US" sz="2000" b="1" u="sng" dirty="0" smtClean="0">
              <a:solidFill>
                <a:srgbClr val="800000"/>
              </a:solidFill>
            </a:endParaRPr>
          </a:p>
          <a:p>
            <a:r>
              <a:rPr lang="en-US" sz="2000" b="1" u="sng" dirty="0" smtClean="0">
                <a:solidFill>
                  <a:srgbClr val="800000"/>
                </a:solidFill>
              </a:rPr>
              <a:t>Skills </a:t>
            </a:r>
            <a:r>
              <a:rPr lang="en-US" sz="2000" b="1" u="sng" dirty="0">
                <a:solidFill>
                  <a:srgbClr val="800000"/>
                </a:solidFill>
              </a:rPr>
              <a:t>of </a:t>
            </a:r>
            <a:r>
              <a:rPr lang="en-US" sz="2000" b="1" u="sng" dirty="0" smtClean="0">
                <a:solidFill>
                  <a:srgbClr val="800000"/>
                </a:solidFill>
              </a:rPr>
              <a:t>Meta-cognition</a:t>
            </a:r>
          </a:p>
          <a:p>
            <a:r>
              <a:rPr lang="ta-IN" sz="2000" dirty="0" smtClean="0">
                <a:solidFill>
                  <a:srgbClr val="00B050"/>
                </a:solidFill>
              </a:rPr>
              <a:t>தன்னை பற்றி அறிவு</a:t>
            </a:r>
            <a:r>
              <a:rPr lang="en-US" sz="2000" dirty="0" smtClean="0">
                <a:solidFill>
                  <a:srgbClr val="00B050"/>
                </a:solidFill>
              </a:rPr>
              <a:t>,</a:t>
            </a:r>
            <a:r>
              <a:rPr lang="ta-IN" sz="2000" dirty="0" smtClean="0">
                <a:solidFill>
                  <a:srgbClr val="00B050"/>
                </a:solidFill>
              </a:rPr>
              <a:t>உலகம் அறிவு</a:t>
            </a:r>
            <a:r>
              <a:rPr lang="en-US" sz="2000" dirty="0" smtClean="0">
                <a:solidFill>
                  <a:srgbClr val="00B050"/>
                </a:solidFill>
              </a:rPr>
              <a:t>, </a:t>
            </a:r>
            <a:r>
              <a:rPr lang="ta-IN" sz="2000" dirty="0" smtClean="0">
                <a:solidFill>
                  <a:srgbClr val="00B050"/>
                </a:solidFill>
              </a:rPr>
              <a:t>நடைமுறை அறிவு</a:t>
            </a:r>
            <a:endParaRPr lang="en-US" sz="2000" dirty="0" smtClean="0">
              <a:solidFill>
                <a:srgbClr val="00B050"/>
              </a:solidFill>
            </a:endParaRPr>
          </a:p>
          <a:p>
            <a:r>
              <a:rPr lang="ta-IN" sz="2000" dirty="0" smtClean="0">
                <a:solidFill>
                  <a:srgbClr val="7030A0"/>
                </a:solidFill>
              </a:rPr>
              <a:t>திட்டமிடல் </a:t>
            </a:r>
            <a:r>
              <a:rPr lang="ta-IN" sz="2000" dirty="0">
                <a:solidFill>
                  <a:srgbClr val="7030A0"/>
                </a:solidFill>
              </a:rPr>
              <a:t>கண்காணிப்பு: </a:t>
            </a:r>
            <a:r>
              <a:rPr lang="ta-IN" sz="2000" dirty="0" smtClean="0">
                <a:solidFill>
                  <a:srgbClr val="7030A0"/>
                </a:solidFill>
              </a:rPr>
              <a:t>மதிப்பிடுதல்</a:t>
            </a:r>
            <a:endParaRPr lang="en-US" sz="2000" dirty="0" smtClean="0">
              <a:solidFill>
                <a:srgbClr val="7030A0"/>
              </a:solidFill>
            </a:endParaRPr>
          </a:p>
          <a:p>
            <a:endParaRPr lang="en-US" sz="2000" b="1" u="sng" dirty="0" smtClean="0">
              <a:solidFill>
                <a:srgbClr val="7030A0"/>
              </a:solidFill>
            </a:endParaRPr>
          </a:p>
          <a:p>
            <a:r>
              <a:rPr lang="ta-IN" sz="2000" b="1" u="sng" dirty="0" smtClean="0">
                <a:solidFill>
                  <a:srgbClr val="7030A0"/>
                </a:solidFill>
              </a:rPr>
              <a:t>கற்பித்தல் வியூகம்</a:t>
            </a:r>
            <a:r>
              <a:rPr lang="en-US" sz="2000" b="1" u="sng" dirty="0" smtClean="0">
                <a:solidFill>
                  <a:srgbClr val="7030A0"/>
                </a:solidFill>
              </a:rPr>
              <a:t>:</a:t>
            </a:r>
            <a:r>
              <a:rPr lang="en-US" sz="2000" b="1" u="sng" dirty="0"/>
              <a:t> Its Instructional strategies </a:t>
            </a:r>
            <a:endParaRPr lang="en-US" sz="2000" b="1" u="sng" dirty="0" smtClean="0"/>
          </a:p>
          <a:p>
            <a:r>
              <a:rPr lang="ta-IN" sz="1200" b="1" dirty="0">
                <a:solidFill>
                  <a:srgbClr val="7030A0"/>
                </a:solidFill>
              </a:rPr>
              <a:t>உள்ளடக்க வரிசை </a:t>
            </a:r>
            <a:endParaRPr lang="en-US" sz="1200" b="1" dirty="0" smtClean="0">
              <a:solidFill>
                <a:srgbClr val="7030A0"/>
              </a:solidFill>
            </a:endParaRPr>
          </a:p>
          <a:p>
            <a:r>
              <a:rPr lang="ta-IN" sz="1200" b="1" dirty="0" smtClean="0">
                <a:solidFill>
                  <a:srgbClr val="7030A0"/>
                </a:solidFill>
              </a:rPr>
              <a:t>கற்றல் </a:t>
            </a:r>
            <a:r>
              <a:rPr lang="ta-IN" sz="1200" b="1" dirty="0">
                <a:solidFill>
                  <a:srgbClr val="7030A0"/>
                </a:solidFill>
              </a:rPr>
              <a:t>கூறுகள்</a:t>
            </a:r>
          </a:p>
          <a:p>
            <a:r>
              <a:rPr lang="ta-IN" sz="1200" b="1" dirty="0">
                <a:solidFill>
                  <a:srgbClr val="7030A0"/>
                </a:solidFill>
              </a:rPr>
              <a:t>மாணவர் குழுக்கள்</a:t>
            </a:r>
          </a:p>
          <a:p>
            <a:r>
              <a:rPr lang="ta-IN" sz="1200" b="1" dirty="0">
                <a:solidFill>
                  <a:srgbClr val="7030A0"/>
                </a:solidFill>
              </a:rPr>
              <a:t>ஊடகம் மற்றும் </a:t>
            </a:r>
            <a:r>
              <a:rPr lang="ta-IN" sz="1200" b="1" dirty="0" smtClean="0">
                <a:solidFill>
                  <a:srgbClr val="7030A0"/>
                </a:solidFill>
              </a:rPr>
              <a:t>அமைப்புகள் </a:t>
            </a:r>
            <a:r>
              <a:rPr lang="ta-IN" sz="1200" b="1" dirty="0">
                <a:solidFill>
                  <a:srgbClr val="7030A0"/>
                </a:solidFill>
              </a:rPr>
              <a:t>தேர்வு</a:t>
            </a:r>
            <a:endParaRPr lang="en-US" sz="1200" b="1" dirty="0">
              <a:solidFill>
                <a:srgbClr val="7030A0"/>
              </a:solidFill>
            </a:endParaRPr>
          </a:p>
        </p:txBody>
      </p:sp>
    </p:spTree>
    <p:extLst>
      <p:ext uri="{BB962C8B-B14F-4D97-AF65-F5344CB8AC3E}">
        <p14:creationId xmlns="" xmlns:p14="http://schemas.microsoft.com/office/powerpoint/2010/main" val="23914777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3400" y="228600"/>
            <a:ext cx="8229600" cy="655638"/>
          </a:xfrm>
        </p:spPr>
        <p:txBody>
          <a:bodyPr>
            <a:normAutofit fontScale="90000"/>
          </a:bodyPr>
          <a:lstStyle/>
          <a:p>
            <a:pPr algn="ctr" eaLnBrk="1" hangingPunct="1">
              <a:defRPr/>
            </a:pPr>
            <a:r>
              <a:rPr lang="en-US" b="1" u="sng" dirty="0" smtClean="0">
                <a:solidFill>
                  <a:srgbClr val="C73609"/>
                </a:solidFill>
                <a:latin typeface="Impact" pitchFamily="34" charset="0"/>
              </a:rPr>
              <a:t>What are Learning Styles?</a:t>
            </a:r>
          </a:p>
        </p:txBody>
      </p:sp>
      <p:sp>
        <p:nvSpPr>
          <p:cNvPr id="81923" name="Rectangle 3"/>
          <p:cNvSpPr>
            <a:spLocks noGrp="1" noChangeArrowheads="1"/>
          </p:cNvSpPr>
          <p:nvPr>
            <p:ph type="body" idx="1"/>
          </p:nvPr>
        </p:nvSpPr>
        <p:spPr>
          <a:xfrm>
            <a:off x="457200" y="1524000"/>
            <a:ext cx="8153400" cy="4683125"/>
          </a:xfrm>
        </p:spPr>
        <p:txBody>
          <a:bodyPr/>
          <a:lstStyle/>
          <a:p>
            <a:pPr algn="ctr" eaLnBrk="1" hangingPunct="1">
              <a:lnSpc>
                <a:spcPct val="90000"/>
              </a:lnSpc>
              <a:buFont typeface="Wingdings" pitchFamily="2" charset="2"/>
              <a:buNone/>
              <a:defRPr/>
            </a:pPr>
            <a:r>
              <a:rPr lang="en-US" b="1" dirty="0" smtClean="0">
                <a:solidFill>
                  <a:srgbClr val="FF6600"/>
                </a:solidFill>
                <a:latin typeface="Baskerville Old Face" pitchFamily="18" charset="0"/>
              </a:rPr>
              <a:t>Information enters your brain three main ways: sight, hearing and touch, which one you use the most is called your Learning Style</a:t>
            </a:r>
          </a:p>
          <a:p>
            <a:pPr eaLnBrk="1" hangingPunct="1">
              <a:lnSpc>
                <a:spcPct val="90000"/>
              </a:lnSpc>
              <a:buFont typeface="Wingdings" pitchFamily="2" charset="2"/>
              <a:buNone/>
              <a:defRPr/>
            </a:pPr>
            <a:endParaRPr lang="en-US" b="1" dirty="0" smtClean="0">
              <a:solidFill>
                <a:srgbClr val="FF6600"/>
              </a:solidFill>
              <a:latin typeface="Baskerville Old Face" pitchFamily="18" charset="0"/>
            </a:endParaRPr>
          </a:p>
          <a:p>
            <a:pPr eaLnBrk="1" hangingPunct="1">
              <a:lnSpc>
                <a:spcPct val="90000"/>
              </a:lnSpc>
              <a:defRPr/>
            </a:pPr>
            <a:endParaRPr lang="en-US" b="1" u="sng" dirty="0" smtClean="0">
              <a:solidFill>
                <a:srgbClr val="FF3300"/>
              </a:solidFill>
              <a:latin typeface="Sylfaen" pitchFamily="18" charset="0"/>
            </a:endParaRPr>
          </a:p>
          <a:p>
            <a:pPr eaLnBrk="1" hangingPunct="1">
              <a:lnSpc>
                <a:spcPct val="90000"/>
              </a:lnSpc>
              <a:defRPr/>
            </a:pPr>
            <a:r>
              <a:rPr lang="en-US" b="1" u="sng" dirty="0" smtClean="0">
                <a:solidFill>
                  <a:srgbClr val="FF3300"/>
                </a:solidFill>
                <a:latin typeface="Sylfaen" pitchFamily="18" charset="0"/>
              </a:rPr>
              <a:t>Visual Learners</a:t>
            </a:r>
            <a:r>
              <a:rPr lang="en-US" dirty="0" smtClean="0">
                <a:latin typeface="Sylfaen" pitchFamily="18" charset="0"/>
              </a:rPr>
              <a:t> learn by sight</a:t>
            </a:r>
          </a:p>
          <a:p>
            <a:pPr eaLnBrk="1" hangingPunct="1">
              <a:lnSpc>
                <a:spcPct val="90000"/>
              </a:lnSpc>
              <a:defRPr/>
            </a:pPr>
            <a:r>
              <a:rPr lang="en-US" b="1" u="sng" dirty="0" smtClean="0">
                <a:solidFill>
                  <a:srgbClr val="006600"/>
                </a:solidFill>
                <a:latin typeface="Sylfaen" pitchFamily="18" charset="0"/>
              </a:rPr>
              <a:t>Auditory Learners</a:t>
            </a:r>
            <a:r>
              <a:rPr lang="en-US" dirty="0" smtClean="0">
                <a:latin typeface="Sylfaen" pitchFamily="18" charset="0"/>
              </a:rPr>
              <a:t> learn by hearing</a:t>
            </a:r>
          </a:p>
          <a:p>
            <a:pPr eaLnBrk="1" hangingPunct="1">
              <a:lnSpc>
                <a:spcPct val="90000"/>
              </a:lnSpc>
              <a:defRPr/>
            </a:pPr>
            <a:r>
              <a:rPr lang="en-US" u="sng" dirty="0" smtClean="0">
                <a:solidFill>
                  <a:srgbClr val="FF0000"/>
                </a:solidFill>
                <a:latin typeface="Sylfaen" pitchFamily="18" charset="0"/>
              </a:rPr>
              <a:t>Tactile Learners</a:t>
            </a:r>
            <a:r>
              <a:rPr lang="en-US" dirty="0" smtClean="0">
                <a:solidFill>
                  <a:srgbClr val="FF0000"/>
                </a:solidFill>
                <a:latin typeface="Sylfaen" pitchFamily="18" charset="0"/>
              </a:rPr>
              <a:t> </a:t>
            </a:r>
            <a:r>
              <a:rPr lang="en-US" dirty="0" smtClean="0">
                <a:latin typeface="Sylfaen" pitchFamily="18" charset="0"/>
              </a:rPr>
              <a:t>(kinesthetic) learn by touch</a:t>
            </a:r>
          </a:p>
          <a:p>
            <a:pPr eaLnBrk="1" hangingPunct="1">
              <a:lnSpc>
                <a:spcPct val="90000"/>
              </a:lnSpc>
              <a:defRPr/>
            </a:pPr>
            <a:endParaRPr lang="en-US" dirty="0" smtClean="0">
              <a:latin typeface="TRENDY" pitchFamily="2" charset="2"/>
            </a:endParaRPr>
          </a:p>
        </p:txBody>
      </p:sp>
      <p:pic>
        <p:nvPicPr>
          <p:cNvPr id="81938" name="Picture 18" descr="j0241589"/>
          <p:cNvPicPr>
            <a:picLocks noChangeAspect="1" noChangeArrowheads="1"/>
          </p:cNvPicPr>
          <p:nvPr/>
        </p:nvPicPr>
        <p:blipFill>
          <a:blip r:embed="rId4" cstate="print"/>
          <a:srcRect/>
          <a:stretch>
            <a:fillRect/>
          </a:stretch>
        </p:blipFill>
        <p:spPr bwMode="auto">
          <a:xfrm>
            <a:off x="6705600" y="2362200"/>
            <a:ext cx="1827213" cy="1663700"/>
          </a:xfrm>
          <a:prstGeom prst="rect">
            <a:avLst/>
          </a:prstGeom>
          <a:noFill/>
          <a:ln w="9525">
            <a:noFill/>
            <a:miter lim="800000"/>
            <a:headEnd/>
            <a:tailEnd/>
          </a:ln>
        </p:spPr>
      </p:pic>
      <p:pic>
        <p:nvPicPr>
          <p:cNvPr id="81940" name="Picture 20" descr="j0286858"/>
          <p:cNvPicPr>
            <a:picLocks noChangeAspect="1" noChangeArrowheads="1"/>
          </p:cNvPicPr>
          <p:nvPr/>
        </p:nvPicPr>
        <p:blipFill>
          <a:blip r:embed="rId5" cstate="print"/>
          <a:srcRect/>
          <a:stretch>
            <a:fillRect/>
          </a:stretch>
        </p:blipFill>
        <p:spPr bwMode="auto">
          <a:xfrm>
            <a:off x="3733800" y="5305425"/>
            <a:ext cx="1773238" cy="1552575"/>
          </a:xfrm>
          <a:prstGeom prst="rect">
            <a:avLst/>
          </a:prstGeom>
          <a:noFill/>
          <a:ln w="9525">
            <a:noFill/>
            <a:miter lim="800000"/>
            <a:headEnd/>
            <a:tailEnd/>
          </a:ln>
        </p:spPr>
      </p:pic>
    </p:spTree>
    <p:extLst>
      <p:ext uri="{BB962C8B-B14F-4D97-AF65-F5344CB8AC3E}">
        <p14:creationId xmlns="" xmlns:p14="http://schemas.microsoft.com/office/powerpoint/2010/main" val="2664631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additive="base">
                                        <p:cTn id="7" dur="1000" fill="hold"/>
                                        <p:tgtEl>
                                          <p:spTgt spid="81922"/>
                                        </p:tgtEl>
                                        <p:attrNameLst>
                                          <p:attrName>ppt_x</p:attrName>
                                        </p:attrNameLst>
                                      </p:cBhvr>
                                      <p:tavLst>
                                        <p:tav tm="0">
                                          <p:val>
                                            <p:strVal val="#ppt_x"/>
                                          </p:val>
                                        </p:tav>
                                        <p:tav tm="100000">
                                          <p:val>
                                            <p:strVal val="#ppt_x"/>
                                          </p:val>
                                        </p:tav>
                                      </p:tavLst>
                                    </p:anim>
                                    <p:anim calcmode="lin" valueType="num">
                                      <p:cBhvr additive="base">
                                        <p:cTn id="8" dur="1000" fill="hold"/>
                                        <p:tgtEl>
                                          <p:spTgt spid="819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1923">
                                            <p:txEl>
                                              <p:pRg st="0" end="0"/>
                                            </p:txEl>
                                          </p:spTgt>
                                        </p:tgtEl>
                                        <p:attrNameLst>
                                          <p:attrName>style.visibility</p:attrName>
                                        </p:attrNameLst>
                                      </p:cBhvr>
                                      <p:to>
                                        <p:strVal val="visible"/>
                                      </p:to>
                                    </p:set>
                                    <p:anim calcmode="lin" valueType="num">
                                      <p:cBhvr additive="base">
                                        <p:cTn id="13" dur="1000" fill="hold"/>
                                        <p:tgtEl>
                                          <p:spTgt spid="81923">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81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1923">
                                            <p:txEl>
                                              <p:pRg st="3" end="3"/>
                                            </p:txEl>
                                          </p:spTgt>
                                        </p:tgtEl>
                                        <p:attrNameLst>
                                          <p:attrName>style.visibility</p:attrName>
                                        </p:attrNameLst>
                                      </p:cBhvr>
                                      <p:to>
                                        <p:strVal val="visible"/>
                                      </p:to>
                                    </p:set>
                                    <p:anim calcmode="lin" valueType="num">
                                      <p:cBhvr additive="base">
                                        <p:cTn id="19" dur="1000" fill="hold"/>
                                        <p:tgtEl>
                                          <p:spTgt spid="81923">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81923">
                                            <p:txEl>
                                              <p:pRg st="3" end="3"/>
                                            </p:txEl>
                                          </p:spTgt>
                                        </p:tgtEl>
                                        <p:attrNameLst>
                                          <p:attrName>ppt_y</p:attrName>
                                        </p:attrNameLst>
                                      </p:cBhvr>
                                      <p:tavLst>
                                        <p:tav tm="0">
                                          <p:val>
                                            <p:strVal val="#ppt_y"/>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81938"/>
                                        </p:tgtEl>
                                        <p:attrNameLst>
                                          <p:attrName>style.visibility</p:attrName>
                                        </p:attrNameLst>
                                      </p:cBhvr>
                                      <p:to>
                                        <p:strVal val="visible"/>
                                      </p:to>
                                    </p:set>
                                    <p:anim calcmode="lin" valueType="num">
                                      <p:cBhvr>
                                        <p:cTn id="23" dur="500" fill="hold"/>
                                        <p:tgtEl>
                                          <p:spTgt spid="81938"/>
                                        </p:tgtEl>
                                        <p:attrNameLst>
                                          <p:attrName>ppt_w</p:attrName>
                                        </p:attrNameLst>
                                      </p:cBhvr>
                                      <p:tavLst>
                                        <p:tav tm="0">
                                          <p:val>
                                            <p:fltVal val="0"/>
                                          </p:val>
                                        </p:tav>
                                        <p:tav tm="100000">
                                          <p:val>
                                            <p:strVal val="#ppt_w"/>
                                          </p:val>
                                        </p:tav>
                                      </p:tavLst>
                                    </p:anim>
                                    <p:anim calcmode="lin" valueType="num">
                                      <p:cBhvr>
                                        <p:cTn id="24" dur="500" fill="hold"/>
                                        <p:tgtEl>
                                          <p:spTgt spid="81938"/>
                                        </p:tgtEl>
                                        <p:attrNameLst>
                                          <p:attrName>ppt_h</p:attrName>
                                        </p:attrNameLst>
                                      </p:cBhvr>
                                      <p:tavLst>
                                        <p:tav tm="0">
                                          <p:val>
                                            <p:fltVal val="0"/>
                                          </p:val>
                                        </p:tav>
                                        <p:tav tm="100000">
                                          <p:val>
                                            <p:strVal val="#ppt_h"/>
                                          </p:val>
                                        </p:tav>
                                      </p:tavLst>
                                    </p:anim>
                                    <p:anim calcmode="lin" valueType="num">
                                      <p:cBhvr>
                                        <p:cTn id="25" dur="500" fill="hold"/>
                                        <p:tgtEl>
                                          <p:spTgt spid="81938"/>
                                        </p:tgtEl>
                                        <p:attrNameLst>
                                          <p:attrName>style.rotation</p:attrName>
                                        </p:attrNameLst>
                                      </p:cBhvr>
                                      <p:tavLst>
                                        <p:tav tm="0">
                                          <p:val>
                                            <p:fltVal val="360"/>
                                          </p:val>
                                        </p:tav>
                                        <p:tav tm="100000">
                                          <p:val>
                                            <p:fltVal val="0"/>
                                          </p:val>
                                        </p:tav>
                                      </p:tavLst>
                                    </p:anim>
                                    <p:animEffect transition="in" filter="fade">
                                      <p:cBhvr>
                                        <p:cTn id="26" dur="500"/>
                                        <p:tgtEl>
                                          <p:spTgt spid="8193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1923">
                                            <p:txEl>
                                              <p:pRg st="4" end="4"/>
                                            </p:txEl>
                                          </p:spTgt>
                                        </p:tgtEl>
                                        <p:attrNameLst>
                                          <p:attrName>style.visibility</p:attrName>
                                        </p:attrNameLst>
                                      </p:cBhvr>
                                      <p:to>
                                        <p:strVal val="visible"/>
                                      </p:to>
                                    </p:set>
                                    <p:anim calcmode="lin" valueType="num">
                                      <p:cBhvr additive="base">
                                        <p:cTn id="31" dur="1000" fill="hold"/>
                                        <p:tgtEl>
                                          <p:spTgt spid="81923">
                                            <p:txEl>
                                              <p:pRg st="4" end="4"/>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81923">
                                            <p:txEl>
                                              <p:pRg st="4" end="4"/>
                                            </p:txEl>
                                          </p:spTgt>
                                        </p:tgtEl>
                                        <p:attrNameLst>
                                          <p:attrName>ppt_y</p:attrName>
                                        </p:attrNameLst>
                                      </p:cBhvr>
                                      <p:tavLst>
                                        <p:tav tm="0">
                                          <p:val>
                                            <p:strVal val="#ppt_y"/>
                                          </p:val>
                                        </p:tav>
                                        <p:tav tm="100000">
                                          <p:val>
                                            <p:strVal val="#ppt_y"/>
                                          </p:val>
                                        </p:tav>
                                      </p:tavLst>
                                    </p:anim>
                                  </p:childTnLst>
                                </p:cTn>
                              </p:par>
                              <p:par>
                                <p:cTn id="33" presetID="31" presetClass="entr" presetSubtype="0" fill="hold" nodeType="withEffect">
                                  <p:stCondLst>
                                    <p:cond delay="0"/>
                                  </p:stCondLst>
                                  <p:iterate type="lt">
                                    <p:tmPct val="5000"/>
                                  </p:iterate>
                                  <p:childTnLst>
                                    <p:set>
                                      <p:cBhvr>
                                        <p:cTn id="34" dur="1" fill="hold">
                                          <p:stCondLst>
                                            <p:cond delay="0"/>
                                          </p:stCondLst>
                                        </p:cTn>
                                        <p:tgtEl>
                                          <p:spTgt spid="81940"/>
                                        </p:tgtEl>
                                        <p:attrNameLst>
                                          <p:attrName>style.visibility</p:attrName>
                                        </p:attrNameLst>
                                      </p:cBhvr>
                                      <p:to>
                                        <p:strVal val="visible"/>
                                      </p:to>
                                    </p:set>
                                    <p:anim calcmode="lin" valueType="num">
                                      <p:cBhvr>
                                        <p:cTn id="35" dur="1000" fill="hold"/>
                                        <p:tgtEl>
                                          <p:spTgt spid="81940"/>
                                        </p:tgtEl>
                                        <p:attrNameLst>
                                          <p:attrName>ppt_w</p:attrName>
                                        </p:attrNameLst>
                                      </p:cBhvr>
                                      <p:tavLst>
                                        <p:tav tm="0">
                                          <p:val>
                                            <p:fltVal val="0"/>
                                          </p:val>
                                        </p:tav>
                                        <p:tav tm="100000">
                                          <p:val>
                                            <p:strVal val="#ppt_w"/>
                                          </p:val>
                                        </p:tav>
                                      </p:tavLst>
                                    </p:anim>
                                    <p:anim calcmode="lin" valueType="num">
                                      <p:cBhvr>
                                        <p:cTn id="36" dur="1000" fill="hold"/>
                                        <p:tgtEl>
                                          <p:spTgt spid="81940"/>
                                        </p:tgtEl>
                                        <p:attrNameLst>
                                          <p:attrName>ppt_h</p:attrName>
                                        </p:attrNameLst>
                                      </p:cBhvr>
                                      <p:tavLst>
                                        <p:tav tm="0">
                                          <p:val>
                                            <p:fltVal val="0"/>
                                          </p:val>
                                        </p:tav>
                                        <p:tav tm="100000">
                                          <p:val>
                                            <p:strVal val="#ppt_h"/>
                                          </p:val>
                                        </p:tav>
                                      </p:tavLst>
                                    </p:anim>
                                    <p:anim calcmode="lin" valueType="num">
                                      <p:cBhvr>
                                        <p:cTn id="37" dur="1000" fill="hold"/>
                                        <p:tgtEl>
                                          <p:spTgt spid="81940"/>
                                        </p:tgtEl>
                                        <p:attrNameLst>
                                          <p:attrName>style.rotation</p:attrName>
                                        </p:attrNameLst>
                                      </p:cBhvr>
                                      <p:tavLst>
                                        <p:tav tm="0">
                                          <p:val>
                                            <p:fltVal val="90"/>
                                          </p:val>
                                        </p:tav>
                                        <p:tav tm="100000">
                                          <p:val>
                                            <p:fltVal val="0"/>
                                          </p:val>
                                        </p:tav>
                                      </p:tavLst>
                                    </p:anim>
                                    <p:animEffect transition="in" filter="fade">
                                      <p:cBhvr>
                                        <p:cTn id="38" dur="1000"/>
                                        <p:tgtEl>
                                          <p:spTgt spid="8194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1923">
                                            <p:txEl>
                                              <p:pRg st="5" end="5"/>
                                            </p:txEl>
                                          </p:spTgt>
                                        </p:tgtEl>
                                        <p:attrNameLst>
                                          <p:attrName>style.visibility</p:attrName>
                                        </p:attrNameLst>
                                      </p:cBhvr>
                                      <p:to>
                                        <p:strVal val="visible"/>
                                      </p:to>
                                    </p:set>
                                    <p:anim calcmode="lin" valueType="num">
                                      <p:cBhvr additive="base">
                                        <p:cTn id="43" dur="1000" fill="hold"/>
                                        <p:tgtEl>
                                          <p:spTgt spid="81923">
                                            <p:txEl>
                                              <p:pRg st="5" end="5"/>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819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1026"/>
          <p:cNvSpPr>
            <a:spLocks noGrp="1" noChangeArrowheads="1"/>
          </p:cNvSpPr>
          <p:nvPr>
            <p:ph type="title"/>
          </p:nvPr>
        </p:nvSpPr>
        <p:spPr>
          <a:xfrm>
            <a:off x="1295400" y="381000"/>
            <a:ext cx="6207125" cy="485775"/>
          </a:xfrm>
        </p:spPr>
        <p:txBody>
          <a:bodyPr>
            <a:normAutofit fontScale="90000"/>
          </a:bodyPr>
          <a:lstStyle/>
          <a:p>
            <a:pPr algn="ctr"/>
            <a:r>
              <a:rPr lang="en-CA" dirty="0"/>
              <a:t>Learning Disabilities</a:t>
            </a:r>
          </a:p>
        </p:txBody>
      </p:sp>
      <p:sp>
        <p:nvSpPr>
          <p:cNvPr id="537603" name="Text Box 1027"/>
          <p:cNvSpPr txBox="1">
            <a:spLocks noChangeArrowheads="1"/>
          </p:cNvSpPr>
          <p:nvPr/>
        </p:nvSpPr>
        <p:spPr bwMode="auto">
          <a:xfrm>
            <a:off x="228600" y="1828800"/>
            <a:ext cx="1439863" cy="1193800"/>
          </a:xfrm>
          <a:prstGeom prst="rect">
            <a:avLst/>
          </a:prstGeom>
          <a:solidFill>
            <a:schemeClr val="tx2">
              <a:alpha val="50000"/>
            </a:schemeClr>
          </a:solidFill>
          <a:ln w="6350">
            <a:solidFill>
              <a:srgbClr val="000000"/>
            </a:solidFill>
            <a:miter lim="800000"/>
            <a:headEnd/>
            <a:tailEnd/>
          </a:ln>
          <a:effectLst/>
        </p:spPr>
        <p:txBody>
          <a:bodyPr tIns="270000" anchor="ctr">
            <a:spAutoFit/>
          </a:bodyPr>
          <a:lstStyle/>
          <a:p>
            <a:pPr algn="ctr">
              <a:spcBef>
                <a:spcPct val="50000"/>
              </a:spcBef>
            </a:pPr>
            <a:r>
              <a:rPr lang="en-CA" sz="1800" b="1">
                <a:solidFill>
                  <a:srgbClr val="000000"/>
                </a:solidFill>
                <a:latin typeface="Arial" charset="0"/>
              </a:rPr>
              <a:t>Reading </a:t>
            </a:r>
          </a:p>
          <a:p>
            <a:pPr algn="ctr">
              <a:spcBef>
                <a:spcPct val="50000"/>
              </a:spcBef>
            </a:pPr>
            <a:r>
              <a:rPr lang="en-CA" sz="1800" b="1">
                <a:solidFill>
                  <a:srgbClr val="000000"/>
                </a:solidFill>
                <a:latin typeface="Arial" charset="0"/>
              </a:rPr>
              <a:t>Disability</a:t>
            </a:r>
          </a:p>
          <a:p>
            <a:pPr>
              <a:spcBef>
                <a:spcPct val="50000"/>
              </a:spcBef>
            </a:pPr>
            <a:endParaRPr lang="en-CA" sz="800">
              <a:solidFill>
                <a:srgbClr val="000000"/>
              </a:solidFill>
              <a:latin typeface="Arial" charset="0"/>
            </a:endParaRPr>
          </a:p>
        </p:txBody>
      </p:sp>
      <p:sp>
        <p:nvSpPr>
          <p:cNvPr id="537604" name="Text Box 1028"/>
          <p:cNvSpPr txBox="1">
            <a:spLocks noChangeArrowheads="1"/>
          </p:cNvSpPr>
          <p:nvPr/>
        </p:nvSpPr>
        <p:spPr bwMode="auto">
          <a:xfrm>
            <a:off x="1979613" y="1798638"/>
            <a:ext cx="1439862" cy="1198562"/>
          </a:xfrm>
          <a:prstGeom prst="rect">
            <a:avLst/>
          </a:prstGeom>
          <a:solidFill>
            <a:schemeClr val="tx2">
              <a:alpha val="50000"/>
            </a:schemeClr>
          </a:solidFill>
          <a:ln w="6350">
            <a:solidFill>
              <a:srgbClr val="000000"/>
            </a:solidFill>
            <a:miter lim="800000"/>
            <a:headEnd/>
            <a:tailEnd/>
          </a:ln>
          <a:effectLst/>
        </p:spPr>
        <p:txBody>
          <a:bodyPr>
            <a:spAutoFit/>
          </a:bodyPr>
          <a:lstStyle/>
          <a:p>
            <a:pPr algn="ctr">
              <a:spcBef>
                <a:spcPct val="50000"/>
              </a:spcBef>
            </a:pPr>
            <a:r>
              <a:rPr lang="en-CA" sz="1800" b="1" dirty="0">
                <a:solidFill>
                  <a:srgbClr val="000000"/>
                </a:solidFill>
                <a:latin typeface="Arial" charset="0"/>
              </a:rPr>
              <a:t>Written</a:t>
            </a:r>
          </a:p>
          <a:p>
            <a:pPr algn="ctr">
              <a:spcBef>
                <a:spcPct val="50000"/>
              </a:spcBef>
            </a:pPr>
            <a:r>
              <a:rPr lang="en-CA" sz="1800" b="1" dirty="0">
                <a:solidFill>
                  <a:srgbClr val="000000"/>
                </a:solidFill>
                <a:latin typeface="Arial" charset="0"/>
              </a:rPr>
              <a:t>Expression</a:t>
            </a:r>
          </a:p>
          <a:p>
            <a:pPr algn="ctr">
              <a:spcBef>
                <a:spcPct val="50000"/>
              </a:spcBef>
            </a:pPr>
            <a:r>
              <a:rPr lang="en-CA" sz="1800" b="1" dirty="0">
                <a:solidFill>
                  <a:srgbClr val="000000"/>
                </a:solidFill>
                <a:latin typeface="Arial" charset="0"/>
              </a:rPr>
              <a:t>Disorder</a:t>
            </a:r>
          </a:p>
        </p:txBody>
      </p:sp>
      <p:sp>
        <p:nvSpPr>
          <p:cNvPr id="537605" name="Text Box 1029"/>
          <p:cNvSpPr txBox="1">
            <a:spLocks noChangeArrowheads="1"/>
          </p:cNvSpPr>
          <p:nvPr/>
        </p:nvSpPr>
        <p:spPr bwMode="auto">
          <a:xfrm>
            <a:off x="3779838" y="1798638"/>
            <a:ext cx="1584325" cy="1198562"/>
          </a:xfrm>
          <a:prstGeom prst="rect">
            <a:avLst/>
          </a:prstGeom>
          <a:solidFill>
            <a:schemeClr val="tx2">
              <a:alpha val="50000"/>
            </a:schemeClr>
          </a:solidFill>
          <a:ln w="6350">
            <a:solidFill>
              <a:srgbClr val="000000"/>
            </a:solidFill>
            <a:miter lim="800000"/>
            <a:headEnd/>
            <a:tailEnd/>
          </a:ln>
          <a:effectLst/>
        </p:spPr>
        <p:txBody>
          <a:bodyPr>
            <a:spAutoFit/>
          </a:bodyPr>
          <a:lstStyle/>
          <a:p>
            <a:pPr algn="ctr">
              <a:spcBef>
                <a:spcPct val="50000"/>
              </a:spcBef>
            </a:pPr>
            <a:r>
              <a:rPr lang="en-CA" sz="1800" b="1">
                <a:solidFill>
                  <a:srgbClr val="000000"/>
                </a:solidFill>
                <a:latin typeface="Arial" charset="0"/>
              </a:rPr>
              <a:t>Handwriting</a:t>
            </a:r>
          </a:p>
          <a:p>
            <a:pPr algn="ctr">
              <a:spcBef>
                <a:spcPct val="50000"/>
              </a:spcBef>
            </a:pPr>
            <a:r>
              <a:rPr lang="en-CA" sz="1800" b="1">
                <a:solidFill>
                  <a:srgbClr val="000000"/>
                </a:solidFill>
                <a:latin typeface="Arial" charset="0"/>
              </a:rPr>
              <a:t>Disability</a:t>
            </a:r>
          </a:p>
          <a:p>
            <a:pPr>
              <a:spcBef>
                <a:spcPct val="50000"/>
              </a:spcBef>
            </a:pPr>
            <a:endParaRPr lang="en-CA" sz="1800">
              <a:solidFill>
                <a:srgbClr val="000000"/>
              </a:solidFill>
              <a:latin typeface="Arial" charset="0"/>
            </a:endParaRPr>
          </a:p>
        </p:txBody>
      </p:sp>
      <p:sp>
        <p:nvSpPr>
          <p:cNvPr id="537606" name="Text Box 1030"/>
          <p:cNvSpPr txBox="1">
            <a:spLocks noChangeArrowheads="1"/>
          </p:cNvSpPr>
          <p:nvPr/>
        </p:nvSpPr>
        <p:spPr bwMode="auto">
          <a:xfrm>
            <a:off x="5580063" y="1798638"/>
            <a:ext cx="1439862" cy="1198562"/>
          </a:xfrm>
          <a:prstGeom prst="rect">
            <a:avLst/>
          </a:prstGeom>
          <a:solidFill>
            <a:schemeClr val="tx2">
              <a:alpha val="50000"/>
            </a:schemeClr>
          </a:solidFill>
          <a:ln w="6350">
            <a:solidFill>
              <a:srgbClr val="000000"/>
            </a:solidFill>
            <a:miter lim="800000"/>
            <a:headEnd/>
            <a:tailEnd/>
          </a:ln>
          <a:effectLst/>
        </p:spPr>
        <p:txBody>
          <a:bodyPr>
            <a:spAutoFit/>
          </a:bodyPr>
          <a:lstStyle/>
          <a:p>
            <a:pPr algn="ctr">
              <a:spcBef>
                <a:spcPct val="50000"/>
              </a:spcBef>
            </a:pPr>
            <a:r>
              <a:rPr lang="en-CA" sz="1800" b="1">
                <a:solidFill>
                  <a:srgbClr val="000000"/>
                </a:solidFill>
                <a:latin typeface="Arial" charset="0"/>
              </a:rPr>
              <a:t>Math </a:t>
            </a:r>
          </a:p>
          <a:p>
            <a:pPr algn="ctr">
              <a:spcBef>
                <a:spcPct val="50000"/>
              </a:spcBef>
            </a:pPr>
            <a:r>
              <a:rPr lang="en-CA" sz="1800" b="1">
                <a:solidFill>
                  <a:srgbClr val="000000"/>
                </a:solidFill>
                <a:latin typeface="Arial" charset="0"/>
              </a:rPr>
              <a:t>Disability</a:t>
            </a:r>
          </a:p>
          <a:p>
            <a:pPr>
              <a:spcBef>
                <a:spcPct val="50000"/>
              </a:spcBef>
            </a:pPr>
            <a:endParaRPr lang="en-CA" sz="1800">
              <a:solidFill>
                <a:srgbClr val="000000"/>
              </a:solidFill>
              <a:latin typeface="Arial" charset="0"/>
            </a:endParaRPr>
          </a:p>
        </p:txBody>
      </p:sp>
      <p:sp>
        <p:nvSpPr>
          <p:cNvPr id="537607" name="Text Box 1031"/>
          <p:cNvSpPr txBox="1">
            <a:spLocks noChangeArrowheads="1"/>
          </p:cNvSpPr>
          <p:nvPr/>
        </p:nvSpPr>
        <p:spPr bwMode="auto">
          <a:xfrm>
            <a:off x="7380288" y="1798638"/>
            <a:ext cx="1439862" cy="1198562"/>
          </a:xfrm>
          <a:prstGeom prst="rect">
            <a:avLst/>
          </a:prstGeom>
          <a:solidFill>
            <a:schemeClr val="tx2">
              <a:alpha val="50000"/>
            </a:schemeClr>
          </a:solidFill>
          <a:ln w="6350">
            <a:solidFill>
              <a:srgbClr val="000000"/>
            </a:solidFill>
            <a:miter lim="800000"/>
            <a:headEnd/>
            <a:tailEnd/>
          </a:ln>
          <a:effectLst/>
        </p:spPr>
        <p:txBody>
          <a:bodyPr>
            <a:spAutoFit/>
          </a:bodyPr>
          <a:lstStyle/>
          <a:p>
            <a:pPr algn="ctr">
              <a:spcBef>
                <a:spcPct val="50000"/>
              </a:spcBef>
            </a:pPr>
            <a:r>
              <a:rPr lang="en-CA" sz="1800" b="1">
                <a:solidFill>
                  <a:srgbClr val="000000"/>
                </a:solidFill>
                <a:latin typeface="Arial" charset="0"/>
              </a:rPr>
              <a:t>Nonverbal</a:t>
            </a:r>
          </a:p>
          <a:p>
            <a:pPr algn="ctr">
              <a:spcBef>
                <a:spcPct val="50000"/>
              </a:spcBef>
            </a:pPr>
            <a:r>
              <a:rPr lang="en-CA" sz="1800" b="1">
                <a:solidFill>
                  <a:srgbClr val="000000"/>
                </a:solidFill>
                <a:latin typeface="Arial" charset="0"/>
              </a:rPr>
              <a:t>Learning</a:t>
            </a:r>
          </a:p>
          <a:p>
            <a:pPr algn="ctr">
              <a:spcBef>
                <a:spcPct val="50000"/>
              </a:spcBef>
            </a:pPr>
            <a:r>
              <a:rPr lang="en-CA" sz="1800" b="1">
                <a:solidFill>
                  <a:srgbClr val="000000"/>
                </a:solidFill>
                <a:latin typeface="Arial" charset="0"/>
              </a:rPr>
              <a:t>Disability</a:t>
            </a:r>
          </a:p>
        </p:txBody>
      </p:sp>
      <p:sp>
        <p:nvSpPr>
          <p:cNvPr id="537608" name="Text Box 1032"/>
          <p:cNvSpPr txBox="1">
            <a:spLocks noChangeArrowheads="1"/>
          </p:cNvSpPr>
          <p:nvPr/>
        </p:nvSpPr>
        <p:spPr bwMode="auto">
          <a:xfrm>
            <a:off x="395288" y="3454400"/>
            <a:ext cx="1008062" cy="830263"/>
          </a:xfrm>
          <a:prstGeom prst="rect">
            <a:avLst/>
          </a:prstGeom>
          <a:solidFill>
            <a:schemeClr val="tx2">
              <a:alpha val="50000"/>
            </a:schemeClr>
          </a:solidFill>
          <a:ln w="6350">
            <a:solidFill>
              <a:srgbClr val="000000"/>
            </a:solidFill>
            <a:miter lim="800000"/>
            <a:headEnd/>
            <a:tailEnd/>
          </a:ln>
          <a:effectLst/>
        </p:spPr>
        <p:txBody>
          <a:bodyPr>
            <a:spAutoFit/>
          </a:bodyPr>
          <a:lstStyle/>
          <a:p>
            <a:pPr algn="ctr">
              <a:spcBef>
                <a:spcPct val="50000"/>
              </a:spcBef>
            </a:pPr>
            <a:r>
              <a:rPr lang="en-CA" sz="1200" b="1">
                <a:solidFill>
                  <a:srgbClr val="000000"/>
                </a:solidFill>
                <a:latin typeface="Arial" charset="0"/>
              </a:rPr>
              <a:t>Reading</a:t>
            </a:r>
          </a:p>
          <a:p>
            <a:pPr algn="ctr">
              <a:spcBef>
                <a:spcPct val="50000"/>
              </a:spcBef>
            </a:pPr>
            <a:r>
              <a:rPr lang="en-CA" sz="1200" b="1">
                <a:solidFill>
                  <a:srgbClr val="000000"/>
                </a:solidFill>
                <a:latin typeface="Arial" charset="0"/>
              </a:rPr>
              <a:t>Difficulties</a:t>
            </a:r>
          </a:p>
          <a:p>
            <a:pPr>
              <a:spcBef>
                <a:spcPct val="50000"/>
              </a:spcBef>
            </a:pPr>
            <a:endParaRPr lang="en-CA" sz="1200">
              <a:solidFill>
                <a:srgbClr val="000000"/>
              </a:solidFill>
              <a:latin typeface="Arial" charset="0"/>
            </a:endParaRPr>
          </a:p>
        </p:txBody>
      </p:sp>
      <p:sp>
        <p:nvSpPr>
          <p:cNvPr id="537609" name="Text Box 1033"/>
          <p:cNvSpPr txBox="1">
            <a:spLocks noChangeArrowheads="1"/>
          </p:cNvSpPr>
          <p:nvPr/>
        </p:nvSpPr>
        <p:spPr bwMode="auto">
          <a:xfrm>
            <a:off x="3132138" y="3454400"/>
            <a:ext cx="1368425" cy="830263"/>
          </a:xfrm>
          <a:prstGeom prst="rect">
            <a:avLst/>
          </a:prstGeom>
          <a:solidFill>
            <a:schemeClr val="tx2">
              <a:alpha val="50000"/>
            </a:schemeClr>
          </a:solidFill>
          <a:ln w="6350">
            <a:solidFill>
              <a:srgbClr val="000000"/>
            </a:solidFill>
            <a:miter lim="800000"/>
            <a:headEnd/>
            <a:tailEnd/>
          </a:ln>
          <a:effectLst/>
        </p:spPr>
        <p:txBody>
          <a:bodyPr>
            <a:spAutoFit/>
          </a:bodyPr>
          <a:lstStyle/>
          <a:p>
            <a:pPr algn="ctr">
              <a:spcBef>
                <a:spcPct val="50000"/>
              </a:spcBef>
            </a:pPr>
            <a:r>
              <a:rPr lang="en-CA" sz="1200" b="1">
                <a:solidFill>
                  <a:srgbClr val="000000"/>
                </a:solidFill>
                <a:latin typeface="Arial" charset="0"/>
              </a:rPr>
              <a:t>Spelling </a:t>
            </a:r>
          </a:p>
          <a:p>
            <a:pPr algn="ctr">
              <a:spcBef>
                <a:spcPct val="50000"/>
              </a:spcBef>
            </a:pPr>
            <a:r>
              <a:rPr lang="en-CA" sz="1200" b="1">
                <a:solidFill>
                  <a:srgbClr val="000000"/>
                </a:solidFill>
                <a:latin typeface="Arial" charset="0"/>
              </a:rPr>
              <a:t>Difficulties</a:t>
            </a:r>
          </a:p>
          <a:p>
            <a:pPr>
              <a:spcBef>
                <a:spcPct val="50000"/>
              </a:spcBef>
            </a:pPr>
            <a:endParaRPr lang="en-CA" sz="1200">
              <a:solidFill>
                <a:srgbClr val="000000"/>
              </a:solidFill>
              <a:latin typeface="Arial" charset="0"/>
            </a:endParaRPr>
          </a:p>
        </p:txBody>
      </p:sp>
      <p:sp>
        <p:nvSpPr>
          <p:cNvPr id="537610" name="Text Box 1034"/>
          <p:cNvSpPr txBox="1">
            <a:spLocks noChangeArrowheads="1"/>
          </p:cNvSpPr>
          <p:nvPr/>
        </p:nvSpPr>
        <p:spPr bwMode="auto">
          <a:xfrm>
            <a:off x="4643438" y="3454400"/>
            <a:ext cx="1439862" cy="830263"/>
          </a:xfrm>
          <a:prstGeom prst="rect">
            <a:avLst/>
          </a:prstGeom>
          <a:solidFill>
            <a:schemeClr val="tx2">
              <a:alpha val="50000"/>
            </a:schemeClr>
          </a:solidFill>
          <a:ln w="6350">
            <a:solidFill>
              <a:srgbClr val="000000"/>
            </a:solidFill>
            <a:miter lim="800000"/>
            <a:headEnd/>
            <a:tailEnd/>
          </a:ln>
          <a:effectLst/>
        </p:spPr>
        <p:txBody>
          <a:bodyPr>
            <a:spAutoFit/>
          </a:bodyPr>
          <a:lstStyle/>
          <a:p>
            <a:pPr algn="ctr">
              <a:spcBef>
                <a:spcPct val="50000"/>
              </a:spcBef>
            </a:pPr>
            <a:r>
              <a:rPr lang="en-CA" sz="1200" b="1">
                <a:solidFill>
                  <a:srgbClr val="000000"/>
                </a:solidFill>
                <a:latin typeface="Arial" charset="0"/>
              </a:rPr>
              <a:t>Motor</a:t>
            </a:r>
          </a:p>
          <a:p>
            <a:pPr algn="ctr">
              <a:spcBef>
                <a:spcPct val="50000"/>
              </a:spcBef>
            </a:pPr>
            <a:r>
              <a:rPr lang="en-CA" sz="1200" b="1">
                <a:solidFill>
                  <a:srgbClr val="000000"/>
                </a:solidFill>
                <a:latin typeface="Arial" charset="0"/>
              </a:rPr>
              <a:t>Difficulties</a:t>
            </a:r>
          </a:p>
          <a:p>
            <a:pPr>
              <a:spcBef>
                <a:spcPct val="50000"/>
              </a:spcBef>
            </a:pPr>
            <a:endParaRPr lang="en-CA" sz="1200">
              <a:solidFill>
                <a:srgbClr val="000000"/>
              </a:solidFill>
              <a:latin typeface="Arial" charset="0"/>
            </a:endParaRPr>
          </a:p>
        </p:txBody>
      </p:sp>
      <p:sp>
        <p:nvSpPr>
          <p:cNvPr id="537611" name="Text Box 1035"/>
          <p:cNvSpPr txBox="1">
            <a:spLocks noChangeArrowheads="1"/>
          </p:cNvSpPr>
          <p:nvPr/>
        </p:nvSpPr>
        <p:spPr bwMode="auto">
          <a:xfrm>
            <a:off x="6227763" y="3454400"/>
            <a:ext cx="1368425" cy="968375"/>
          </a:xfrm>
          <a:prstGeom prst="rect">
            <a:avLst/>
          </a:prstGeom>
          <a:solidFill>
            <a:schemeClr val="tx2">
              <a:alpha val="50000"/>
            </a:schemeClr>
          </a:solidFill>
          <a:ln w="6350">
            <a:solidFill>
              <a:srgbClr val="000000"/>
            </a:solidFill>
            <a:miter lim="800000"/>
            <a:headEnd/>
            <a:tailEnd/>
          </a:ln>
          <a:effectLst/>
        </p:spPr>
        <p:txBody>
          <a:bodyPr>
            <a:spAutoFit/>
          </a:bodyPr>
          <a:lstStyle/>
          <a:p>
            <a:pPr algn="ctr">
              <a:spcBef>
                <a:spcPct val="50000"/>
              </a:spcBef>
            </a:pPr>
            <a:r>
              <a:rPr lang="en-CA" sz="1200" b="1">
                <a:solidFill>
                  <a:srgbClr val="000000"/>
                </a:solidFill>
                <a:latin typeface="Arial" charset="0"/>
              </a:rPr>
              <a:t>Math </a:t>
            </a:r>
          </a:p>
          <a:p>
            <a:pPr algn="ctr">
              <a:spcBef>
                <a:spcPct val="50000"/>
              </a:spcBef>
            </a:pPr>
            <a:r>
              <a:rPr lang="en-CA" sz="1200" b="1">
                <a:solidFill>
                  <a:srgbClr val="000000"/>
                </a:solidFill>
                <a:latin typeface="Arial" charset="0"/>
              </a:rPr>
              <a:t>Difficulties</a:t>
            </a:r>
          </a:p>
          <a:p>
            <a:pPr>
              <a:spcBef>
                <a:spcPct val="50000"/>
              </a:spcBef>
            </a:pPr>
            <a:endParaRPr lang="en-CA" sz="1800">
              <a:solidFill>
                <a:srgbClr val="000000"/>
              </a:solidFill>
              <a:latin typeface="Arial" charset="0"/>
            </a:endParaRPr>
          </a:p>
        </p:txBody>
      </p:sp>
      <p:sp>
        <p:nvSpPr>
          <p:cNvPr id="537612" name="Text Box 1036"/>
          <p:cNvSpPr txBox="1">
            <a:spLocks noChangeArrowheads="1"/>
          </p:cNvSpPr>
          <p:nvPr/>
        </p:nvSpPr>
        <p:spPr bwMode="auto">
          <a:xfrm>
            <a:off x="7740650" y="3454400"/>
            <a:ext cx="1079500" cy="1012825"/>
          </a:xfrm>
          <a:prstGeom prst="rect">
            <a:avLst/>
          </a:prstGeom>
          <a:solidFill>
            <a:schemeClr val="tx2">
              <a:alpha val="50000"/>
            </a:schemeClr>
          </a:solidFill>
          <a:ln w="6350">
            <a:solidFill>
              <a:srgbClr val="000000"/>
            </a:solidFill>
            <a:miter lim="800000"/>
            <a:headEnd/>
            <a:tailEnd/>
          </a:ln>
          <a:effectLst/>
        </p:spPr>
        <p:txBody>
          <a:bodyPr>
            <a:spAutoFit/>
          </a:bodyPr>
          <a:lstStyle/>
          <a:p>
            <a:pPr algn="ctr">
              <a:spcBef>
                <a:spcPct val="50000"/>
              </a:spcBef>
            </a:pPr>
            <a:r>
              <a:rPr lang="en-CA" sz="1200" b="1">
                <a:solidFill>
                  <a:srgbClr val="000000"/>
                </a:solidFill>
                <a:latin typeface="Arial" charset="0"/>
              </a:rPr>
              <a:t>Visual-Spatial</a:t>
            </a:r>
          </a:p>
          <a:p>
            <a:pPr algn="ctr">
              <a:spcBef>
                <a:spcPct val="50000"/>
              </a:spcBef>
            </a:pPr>
            <a:r>
              <a:rPr lang="en-CA" sz="1200" b="1">
                <a:solidFill>
                  <a:srgbClr val="000000"/>
                </a:solidFill>
                <a:latin typeface="Arial" charset="0"/>
              </a:rPr>
              <a:t> &amp; Social</a:t>
            </a:r>
          </a:p>
          <a:p>
            <a:pPr algn="ctr">
              <a:spcBef>
                <a:spcPct val="50000"/>
              </a:spcBef>
            </a:pPr>
            <a:r>
              <a:rPr lang="en-CA" sz="1200" b="1">
                <a:solidFill>
                  <a:srgbClr val="000000"/>
                </a:solidFill>
                <a:latin typeface="Arial" charset="0"/>
              </a:rPr>
              <a:t>Difficulties</a:t>
            </a:r>
          </a:p>
        </p:txBody>
      </p:sp>
      <p:sp>
        <p:nvSpPr>
          <p:cNvPr id="537613" name="Text Box 1037"/>
          <p:cNvSpPr txBox="1">
            <a:spLocks noChangeArrowheads="1"/>
          </p:cNvSpPr>
          <p:nvPr/>
        </p:nvSpPr>
        <p:spPr bwMode="auto">
          <a:xfrm>
            <a:off x="1547813" y="3454400"/>
            <a:ext cx="1439862" cy="830263"/>
          </a:xfrm>
          <a:prstGeom prst="rect">
            <a:avLst/>
          </a:prstGeom>
          <a:solidFill>
            <a:schemeClr val="tx2">
              <a:alpha val="50000"/>
            </a:schemeClr>
          </a:solidFill>
          <a:ln w="6350">
            <a:solidFill>
              <a:srgbClr val="000000"/>
            </a:solidFill>
            <a:miter lim="800000"/>
            <a:headEnd/>
            <a:tailEnd/>
          </a:ln>
          <a:effectLst/>
        </p:spPr>
        <p:txBody>
          <a:bodyPr>
            <a:spAutoFit/>
          </a:bodyPr>
          <a:lstStyle/>
          <a:p>
            <a:pPr algn="ctr">
              <a:spcBef>
                <a:spcPct val="50000"/>
              </a:spcBef>
            </a:pPr>
            <a:r>
              <a:rPr lang="en-CA" sz="1200" b="1">
                <a:solidFill>
                  <a:srgbClr val="000000"/>
                </a:solidFill>
                <a:latin typeface="Arial" charset="0"/>
              </a:rPr>
              <a:t>Writing</a:t>
            </a:r>
          </a:p>
          <a:p>
            <a:pPr algn="ctr">
              <a:spcBef>
                <a:spcPct val="50000"/>
              </a:spcBef>
            </a:pPr>
            <a:r>
              <a:rPr lang="en-CA" sz="1200" b="1">
                <a:solidFill>
                  <a:srgbClr val="000000"/>
                </a:solidFill>
                <a:latin typeface="Arial" charset="0"/>
              </a:rPr>
              <a:t>Difficulties</a:t>
            </a:r>
          </a:p>
          <a:p>
            <a:pPr>
              <a:spcBef>
                <a:spcPct val="50000"/>
              </a:spcBef>
            </a:pPr>
            <a:endParaRPr lang="en-CA" sz="1200">
              <a:solidFill>
                <a:srgbClr val="000000"/>
              </a:solidFill>
              <a:latin typeface="Arial" charset="0"/>
            </a:endParaRPr>
          </a:p>
        </p:txBody>
      </p:sp>
      <p:sp>
        <p:nvSpPr>
          <p:cNvPr id="537614" name="Line 1038"/>
          <p:cNvSpPr>
            <a:spLocks noChangeShapeType="1"/>
          </p:cNvSpPr>
          <p:nvPr/>
        </p:nvSpPr>
        <p:spPr bwMode="auto">
          <a:xfrm flipH="1">
            <a:off x="684213" y="3022600"/>
            <a:ext cx="142875" cy="431800"/>
          </a:xfrm>
          <a:prstGeom prst="line">
            <a:avLst/>
          </a:prstGeom>
          <a:noFill/>
          <a:ln w="9525">
            <a:solidFill>
              <a:srgbClr val="000000"/>
            </a:solidFill>
            <a:round/>
            <a:headEnd/>
            <a:tailEnd type="triangle" w="med" len="med"/>
          </a:ln>
          <a:effectLst/>
        </p:spPr>
        <p:txBody>
          <a:bodyPr/>
          <a:lstStyle/>
          <a:p>
            <a:endParaRPr lang="en-US"/>
          </a:p>
        </p:txBody>
      </p:sp>
      <p:sp>
        <p:nvSpPr>
          <p:cNvPr id="537615" name="Line 1039"/>
          <p:cNvSpPr>
            <a:spLocks noChangeShapeType="1"/>
          </p:cNvSpPr>
          <p:nvPr/>
        </p:nvSpPr>
        <p:spPr bwMode="auto">
          <a:xfrm>
            <a:off x="914400" y="2971800"/>
            <a:ext cx="762000" cy="457200"/>
          </a:xfrm>
          <a:prstGeom prst="line">
            <a:avLst/>
          </a:prstGeom>
          <a:noFill/>
          <a:ln w="9525">
            <a:solidFill>
              <a:srgbClr val="000000"/>
            </a:solidFill>
            <a:round/>
            <a:headEnd/>
            <a:tailEnd type="triangle" w="med" len="med"/>
          </a:ln>
          <a:effectLst/>
        </p:spPr>
        <p:txBody>
          <a:bodyPr/>
          <a:lstStyle/>
          <a:p>
            <a:endParaRPr lang="en-US"/>
          </a:p>
        </p:txBody>
      </p:sp>
      <p:sp>
        <p:nvSpPr>
          <p:cNvPr id="537617" name="Line 1041"/>
          <p:cNvSpPr>
            <a:spLocks noChangeShapeType="1"/>
          </p:cNvSpPr>
          <p:nvPr/>
        </p:nvSpPr>
        <p:spPr bwMode="auto">
          <a:xfrm flipH="1">
            <a:off x="2339975" y="2971800"/>
            <a:ext cx="784225" cy="482600"/>
          </a:xfrm>
          <a:prstGeom prst="line">
            <a:avLst/>
          </a:prstGeom>
          <a:noFill/>
          <a:ln w="9525">
            <a:solidFill>
              <a:srgbClr val="000000"/>
            </a:solidFill>
            <a:round/>
            <a:headEnd/>
            <a:tailEnd type="triangle" w="med" len="med"/>
          </a:ln>
          <a:effectLst/>
        </p:spPr>
        <p:txBody>
          <a:bodyPr/>
          <a:lstStyle/>
          <a:p>
            <a:endParaRPr lang="en-US"/>
          </a:p>
        </p:txBody>
      </p:sp>
      <p:sp>
        <p:nvSpPr>
          <p:cNvPr id="537618" name="Line 1042"/>
          <p:cNvSpPr>
            <a:spLocks noChangeShapeType="1"/>
          </p:cNvSpPr>
          <p:nvPr/>
        </p:nvSpPr>
        <p:spPr bwMode="auto">
          <a:xfrm>
            <a:off x="3124200" y="2971800"/>
            <a:ext cx="223838" cy="482600"/>
          </a:xfrm>
          <a:prstGeom prst="line">
            <a:avLst/>
          </a:prstGeom>
          <a:noFill/>
          <a:ln w="9525">
            <a:solidFill>
              <a:srgbClr val="000000"/>
            </a:solidFill>
            <a:round/>
            <a:headEnd/>
            <a:tailEnd type="triangle" w="med" len="med"/>
          </a:ln>
          <a:effectLst/>
        </p:spPr>
        <p:txBody>
          <a:bodyPr/>
          <a:lstStyle/>
          <a:p>
            <a:endParaRPr lang="en-US"/>
          </a:p>
        </p:txBody>
      </p:sp>
      <p:sp>
        <p:nvSpPr>
          <p:cNvPr id="537620" name="Line 1044"/>
          <p:cNvSpPr>
            <a:spLocks noChangeShapeType="1"/>
          </p:cNvSpPr>
          <p:nvPr/>
        </p:nvSpPr>
        <p:spPr bwMode="auto">
          <a:xfrm>
            <a:off x="4724400" y="3014663"/>
            <a:ext cx="0" cy="414337"/>
          </a:xfrm>
          <a:prstGeom prst="line">
            <a:avLst/>
          </a:prstGeom>
          <a:noFill/>
          <a:ln w="9525">
            <a:solidFill>
              <a:srgbClr val="000000"/>
            </a:solidFill>
            <a:round/>
            <a:headEnd/>
            <a:tailEnd type="triangle" w="med" len="med"/>
          </a:ln>
          <a:effectLst/>
        </p:spPr>
        <p:txBody>
          <a:bodyPr/>
          <a:lstStyle/>
          <a:p>
            <a:endParaRPr lang="en-US"/>
          </a:p>
        </p:txBody>
      </p:sp>
      <p:sp>
        <p:nvSpPr>
          <p:cNvPr id="537621" name="Line 1045"/>
          <p:cNvSpPr>
            <a:spLocks noChangeShapeType="1"/>
          </p:cNvSpPr>
          <p:nvPr/>
        </p:nvSpPr>
        <p:spPr bwMode="auto">
          <a:xfrm>
            <a:off x="6781800" y="2971800"/>
            <a:ext cx="22225" cy="482600"/>
          </a:xfrm>
          <a:prstGeom prst="line">
            <a:avLst/>
          </a:prstGeom>
          <a:noFill/>
          <a:ln w="9525">
            <a:solidFill>
              <a:srgbClr val="000000"/>
            </a:solidFill>
            <a:round/>
            <a:headEnd/>
            <a:tailEnd type="triangle" w="med" len="med"/>
          </a:ln>
          <a:effectLst/>
        </p:spPr>
        <p:txBody>
          <a:bodyPr/>
          <a:lstStyle/>
          <a:p>
            <a:endParaRPr lang="en-US"/>
          </a:p>
        </p:txBody>
      </p:sp>
      <p:sp>
        <p:nvSpPr>
          <p:cNvPr id="537622" name="Line 1046"/>
          <p:cNvSpPr>
            <a:spLocks noChangeShapeType="1"/>
          </p:cNvSpPr>
          <p:nvPr/>
        </p:nvSpPr>
        <p:spPr bwMode="auto">
          <a:xfrm>
            <a:off x="8305800" y="2971800"/>
            <a:ext cx="11113" cy="482600"/>
          </a:xfrm>
          <a:prstGeom prst="line">
            <a:avLst/>
          </a:prstGeom>
          <a:noFill/>
          <a:ln w="9525">
            <a:solidFill>
              <a:srgbClr val="000000"/>
            </a:solidFill>
            <a:round/>
            <a:headEnd/>
            <a:tailEnd type="triangle" w="med" len="med"/>
          </a:ln>
          <a:effectLst/>
        </p:spPr>
        <p:txBody>
          <a:bodyPr/>
          <a:lstStyle/>
          <a:p>
            <a:endParaRPr lang="en-US"/>
          </a:p>
        </p:txBody>
      </p:sp>
      <p:sp>
        <p:nvSpPr>
          <p:cNvPr id="537624" name="Line 1048"/>
          <p:cNvSpPr>
            <a:spLocks noChangeShapeType="1"/>
          </p:cNvSpPr>
          <p:nvPr/>
        </p:nvSpPr>
        <p:spPr bwMode="auto">
          <a:xfrm>
            <a:off x="1447800" y="3048000"/>
            <a:ext cx="1752600" cy="381000"/>
          </a:xfrm>
          <a:prstGeom prst="line">
            <a:avLst/>
          </a:prstGeom>
          <a:noFill/>
          <a:ln w="9525">
            <a:solidFill>
              <a:srgbClr val="000000"/>
            </a:solidFill>
            <a:round/>
            <a:headEnd/>
            <a:tailEnd type="triangle" w="med" len="med"/>
          </a:ln>
          <a:effectLst/>
        </p:spPr>
        <p:txBody>
          <a:bodyPr/>
          <a:lstStyle/>
          <a:p>
            <a:endParaRPr lang="en-US"/>
          </a:p>
        </p:txBody>
      </p:sp>
      <p:sp>
        <p:nvSpPr>
          <p:cNvPr id="537625" name="Line 1049"/>
          <p:cNvSpPr>
            <a:spLocks noChangeShapeType="1"/>
          </p:cNvSpPr>
          <p:nvPr/>
        </p:nvSpPr>
        <p:spPr bwMode="auto">
          <a:xfrm>
            <a:off x="1676400" y="3048000"/>
            <a:ext cx="4800600" cy="381000"/>
          </a:xfrm>
          <a:prstGeom prst="line">
            <a:avLst/>
          </a:prstGeom>
          <a:noFill/>
          <a:ln w="9525">
            <a:solidFill>
              <a:srgbClr val="000000"/>
            </a:solidFill>
            <a:round/>
            <a:headEnd/>
            <a:tailEnd type="triangle" w="med" len="med"/>
          </a:ln>
          <a:effectLst/>
        </p:spPr>
        <p:txBody>
          <a:bodyPr/>
          <a:lstStyle/>
          <a:p>
            <a:endParaRPr lang="en-US"/>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1" name="Oval 3"/>
          <p:cNvSpPr>
            <a:spLocks noChangeArrowheads="1"/>
          </p:cNvSpPr>
          <p:nvPr/>
        </p:nvSpPr>
        <p:spPr bwMode="auto">
          <a:xfrm>
            <a:off x="3733800" y="3433763"/>
            <a:ext cx="1752600" cy="1219200"/>
          </a:xfrm>
          <a:prstGeom prst="ellipse">
            <a:avLst/>
          </a:prstGeom>
          <a:noFill/>
          <a:ln w="9525">
            <a:noFill/>
            <a:round/>
            <a:headEnd/>
            <a:tailEnd/>
          </a:ln>
          <a:effectLst/>
        </p:spPr>
        <p:txBody>
          <a:bodyPr wrap="none" anchor="ctr"/>
          <a:lstStyle/>
          <a:p>
            <a:pPr algn="ctr" eaLnBrk="0" hangingPunct="0"/>
            <a:r>
              <a:rPr lang="en-US" b="1">
                <a:latin typeface="Arial" charset="0"/>
              </a:rPr>
              <a:t>Learning </a:t>
            </a:r>
            <a:br>
              <a:rPr lang="en-US" b="1">
                <a:latin typeface="Arial" charset="0"/>
              </a:rPr>
            </a:br>
            <a:r>
              <a:rPr lang="en-US" b="1">
                <a:latin typeface="Arial" charset="0"/>
              </a:rPr>
              <a:t>Disability</a:t>
            </a:r>
            <a:endParaRPr lang="en-US" b="1"/>
          </a:p>
        </p:txBody>
      </p:sp>
      <p:sp>
        <p:nvSpPr>
          <p:cNvPr id="539652" name="Oval 4"/>
          <p:cNvSpPr>
            <a:spLocks noChangeArrowheads="1"/>
          </p:cNvSpPr>
          <p:nvPr/>
        </p:nvSpPr>
        <p:spPr bwMode="auto">
          <a:xfrm>
            <a:off x="3924300" y="1484313"/>
            <a:ext cx="1371600" cy="1295400"/>
          </a:xfrm>
          <a:prstGeom prst="ellipse">
            <a:avLst/>
          </a:prstGeom>
          <a:solidFill>
            <a:srgbClr val="3399FF"/>
          </a:solidFill>
          <a:ln w="9525">
            <a:solidFill>
              <a:schemeClr val="tx1"/>
            </a:solidFill>
            <a:round/>
            <a:headEnd/>
            <a:tailEnd/>
          </a:ln>
          <a:effectLst/>
        </p:spPr>
        <p:txBody>
          <a:bodyPr wrap="none" anchor="ctr"/>
          <a:lstStyle/>
          <a:p>
            <a:pPr algn="ctr" eaLnBrk="0" hangingPunct="0"/>
            <a:r>
              <a:rPr lang="en-US" sz="1600">
                <a:latin typeface="Arial" charset="0"/>
              </a:rPr>
              <a:t>Receptive</a:t>
            </a:r>
            <a:br>
              <a:rPr lang="en-US" sz="1600">
                <a:latin typeface="Arial" charset="0"/>
              </a:rPr>
            </a:br>
            <a:r>
              <a:rPr lang="en-US" sz="1600">
                <a:latin typeface="Arial" charset="0"/>
              </a:rPr>
              <a:t>and</a:t>
            </a:r>
            <a:br>
              <a:rPr lang="en-US" sz="1600">
                <a:latin typeface="Arial" charset="0"/>
              </a:rPr>
            </a:br>
            <a:r>
              <a:rPr lang="en-US" sz="1600">
                <a:latin typeface="Arial" charset="0"/>
              </a:rPr>
              <a:t>Expressive</a:t>
            </a:r>
            <a:br>
              <a:rPr lang="en-US" sz="1600">
                <a:latin typeface="Arial" charset="0"/>
              </a:rPr>
            </a:br>
            <a:r>
              <a:rPr lang="en-US" sz="1600">
                <a:latin typeface="Arial" charset="0"/>
              </a:rPr>
              <a:t>Language</a:t>
            </a:r>
            <a:endParaRPr lang="en-US" sz="1800"/>
          </a:p>
        </p:txBody>
      </p:sp>
      <p:sp>
        <p:nvSpPr>
          <p:cNvPr id="539653" name="Oval 5"/>
          <p:cNvSpPr>
            <a:spLocks noChangeArrowheads="1"/>
          </p:cNvSpPr>
          <p:nvPr/>
        </p:nvSpPr>
        <p:spPr bwMode="auto">
          <a:xfrm>
            <a:off x="6019800" y="2940050"/>
            <a:ext cx="1371600" cy="1295400"/>
          </a:xfrm>
          <a:prstGeom prst="ellipse">
            <a:avLst/>
          </a:prstGeom>
          <a:solidFill>
            <a:srgbClr val="3399FF"/>
          </a:solidFill>
          <a:ln w="9525">
            <a:solidFill>
              <a:schemeClr val="tx1"/>
            </a:solidFill>
            <a:round/>
            <a:headEnd/>
            <a:tailEnd/>
          </a:ln>
          <a:effectLst/>
        </p:spPr>
        <p:txBody>
          <a:bodyPr wrap="none" anchor="ctr"/>
          <a:lstStyle/>
          <a:p>
            <a:pPr algn="ctr" eaLnBrk="0" hangingPunct="0"/>
            <a:r>
              <a:rPr lang="en-US" sz="1600">
                <a:latin typeface="Arial" charset="0"/>
              </a:rPr>
              <a:t>Visual</a:t>
            </a:r>
          </a:p>
          <a:p>
            <a:pPr algn="ctr" eaLnBrk="0" hangingPunct="0"/>
            <a:r>
              <a:rPr lang="en-US" sz="1600">
                <a:latin typeface="Arial" charset="0"/>
              </a:rPr>
              <a:t>Processing</a:t>
            </a:r>
            <a:endParaRPr lang="en-US" sz="1800"/>
          </a:p>
        </p:txBody>
      </p:sp>
      <p:sp>
        <p:nvSpPr>
          <p:cNvPr id="539654" name="Oval 6"/>
          <p:cNvSpPr>
            <a:spLocks noChangeArrowheads="1"/>
          </p:cNvSpPr>
          <p:nvPr/>
        </p:nvSpPr>
        <p:spPr bwMode="auto">
          <a:xfrm>
            <a:off x="5943600" y="4387850"/>
            <a:ext cx="1371600" cy="1295400"/>
          </a:xfrm>
          <a:prstGeom prst="ellipse">
            <a:avLst/>
          </a:prstGeom>
          <a:solidFill>
            <a:srgbClr val="3399FF"/>
          </a:solidFill>
          <a:ln w="9525">
            <a:solidFill>
              <a:schemeClr val="tx1"/>
            </a:solidFill>
            <a:round/>
            <a:headEnd/>
            <a:tailEnd/>
          </a:ln>
          <a:effectLst/>
        </p:spPr>
        <p:txBody>
          <a:bodyPr wrap="none" anchor="ctr"/>
          <a:lstStyle/>
          <a:p>
            <a:pPr algn="ctr" eaLnBrk="0" hangingPunct="0"/>
            <a:r>
              <a:rPr lang="en-US" sz="1600">
                <a:latin typeface="Arial" charset="0"/>
              </a:rPr>
              <a:t>Visual-</a:t>
            </a:r>
          </a:p>
          <a:p>
            <a:pPr algn="ctr" eaLnBrk="0" hangingPunct="0"/>
            <a:r>
              <a:rPr lang="en-US" sz="1600">
                <a:latin typeface="Arial" charset="0"/>
              </a:rPr>
              <a:t>Motor</a:t>
            </a:r>
          </a:p>
          <a:p>
            <a:pPr algn="ctr" eaLnBrk="0" hangingPunct="0"/>
            <a:r>
              <a:rPr lang="en-US" sz="1600">
                <a:latin typeface="Arial" charset="0"/>
              </a:rPr>
              <a:t>Processing</a:t>
            </a:r>
            <a:endParaRPr lang="en-US" sz="1800"/>
          </a:p>
        </p:txBody>
      </p:sp>
      <p:sp>
        <p:nvSpPr>
          <p:cNvPr id="539655" name="Oval 7"/>
          <p:cNvSpPr>
            <a:spLocks noChangeArrowheads="1"/>
          </p:cNvSpPr>
          <p:nvPr/>
        </p:nvSpPr>
        <p:spPr bwMode="auto">
          <a:xfrm>
            <a:off x="4724400" y="5226050"/>
            <a:ext cx="1371600" cy="1295400"/>
          </a:xfrm>
          <a:prstGeom prst="ellipse">
            <a:avLst/>
          </a:prstGeom>
          <a:solidFill>
            <a:srgbClr val="3399FF"/>
          </a:solidFill>
          <a:ln w="9525">
            <a:solidFill>
              <a:schemeClr val="tx1"/>
            </a:solidFill>
            <a:round/>
            <a:headEnd/>
            <a:tailEnd/>
          </a:ln>
          <a:effectLst/>
        </p:spPr>
        <p:txBody>
          <a:bodyPr wrap="none" anchor="ctr"/>
          <a:lstStyle/>
          <a:p>
            <a:pPr algn="ctr" eaLnBrk="0" hangingPunct="0"/>
            <a:r>
              <a:rPr lang="en-US" sz="1600">
                <a:latin typeface="Arial" charset="0"/>
              </a:rPr>
              <a:t>Attention</a:t>
            </a:r>
            <a:endParaRPr lang="en-US" sz="1800"/>
          </a:p>
        </p:txBody>
      </p:sp>
      <p:sp>
        <p:nvSpPr>
          <p:cNvPr id="539656" name="Oval 8"/>
          <p:cNvSpPr>
            <a:spLocks noChangeArrowheads="1"/>
          </p:cNvSpPr>
          <p:nvPr/>
        </p:nvSpPr>
        <p:spPr bwMode="auto">
          <a:xfrm>
            <a:off x="2438400" y="1644650"/>
            <a:ext cx="1371600" cy="1295400"/>
          </a:xfrm>
          <a:prstGeom prst="ellipse">
            <a:avLst/>
          </a:prstGeom>
          <a:solidFill>
            <a:srgbClr val="3399FF"/>
          </a:solidFill>
          <a:ln w="9525">
            <a:solidFill>
              <a:schemeClr val="tx1"/>
            </a:solidFill>
            <a:round/>
            <a:headEnd/>
            <a:tailEnd/>
          </a:ln>
          <a:effectLst/>
        </p:spPr>
        <p:txBody>
          <a:bodyPr wrap="none" anchor="ctr"/>
          <a:lstStyle/>
          <a:p>
            <a:pPr algn="ctr" eaLnBrk="0" hangingPunct="0"/>
            <a:r>
              <a:rPr lang="en-US" sz="1600">
                <a:latin typeface="Arial" charset="0"/>
              </a:rPr>
              <a:t>Social Skills</a:t>
            </a:r>
            <a:endParaRPr lang="en-US" sz="1800"/>
          </a:p>
        </p:txBody>
      </p:sp>
      <p:sp>
        <p:nvSpPr>
          <p:cNvPr id="539657" name="Oval 9"/>
          <p:cNvSpPr>
            <a:spLocks noChangeArrowheads="1"/>
          </p:cNvSpPr>
          <p:nvPr/>
        </p:nvSpPr>
        <p:spPr bwMode="auto">
          <a:xfrm>
            <a:off x="1752600" y="3016250"/>
            <a:ext cx="1371600" cy="1295400"/>
          </a:xfrm>
          <a:prstGeom prst="ellipse">
            <a:avLst/>
          </a:prstGeom>
          <a:solidFill>
            <a:srgbClr val="3399FF"/>
          </a:solidFill>
          <a:ln w="9525">
            <a:solidFill>
              <a:schemeClr val="tx1"/>
            </a:solidFill>
            <a:round/>
            <a:headEnd/>
            <a:tailEnd/>
          </a:ln>
          <a:effectLst/>
        </p:spPr>
        <p:txBody>
          <a:bodyPr wrap="none" anchor="ctr"/>
          <a:lstStyle/>
          <a:p>
            <a:pPr algn="ctr" eaLnBrk="0" hangingPunct="0"/>
            <a:r>
              <a:rPr lang="en-US" sz="1600">
                <a:latin typeface="Arial" charset="0"/>
              </a:rPr>
              <a:t/>
            </a:r>
            <a:br>
              <a:rPr lang="en-US" sz="1600">
                <a:latin typeface="Arial" charset="0"/>
              </a:rPr>
            </a:br>
            <a:r>
              <a:rPr lang="en-US" sz="1600">
                <a:latin typeface="Arial" charset="0"/>
              </a:rPr>
              <a:t>Study and</a:t>
            </a:r>
            <a:br>
              <a:rPr lang="en-US" sz="1600">
                <a:latin typeface="Arial" charset="0"/>
              </a:rPr>
            </a:br>
            <a:r>
              <a:rPr lang="en-US" sz="1600">
                <a:latin typeface="Arial" charset="0"/>
              </a:rPr>
              <a:t>Organizational</a:t>
            </a:r>
            <a:br>
              <a:rPr lang="en-US" sz="1600">
                <a:latin typeface="Arial" charset="0"/>
              </a:rPr>
            </a:br>
            <a:r>
              <a:rPr lang="en-US" sz="1600">
                <a:latin typeface="Arial" charset="0"/>
              </a:rPr>
              <a:t>Skills</a:t>
            </a:r>
            <a:endParaRPr lang="en-US" sz="1800"/>
          </a:p>
        </p:txBody>
      </p:sp>
      <p:sp>
        <p:nvSpPr>
          <p:cNvPr id="539658" name="Oval 10"/>
          <p:cNvSpPr>
            <a:spLocks noChangeArrowheads="1"/>
          </p:cNvSpPr>
          <p:nvPr/>
        </p:nvSpPr>
        <p:spPr bwMode="auto">
          <a:xfrm>
            <a:off x="1905000" y="4464050"/>
            <a:ext cx="1371600" cy="1295400"/>
          </a:xfrm>
          <a:prstGeom prst="ellipse">
            <a:avLst/>
          </a:prstGeom>
          <a:solidFill>
            <a:srgbClr val="3399FF"/>
          </a:solidFill>
          <a:ln w="9525">
            <a:solidFill>
              <a:schemeClr val="tx1"/>
            </a:solidFill>
            <a:round/>
            <a:headEnd/>
            <a:tailEnd/>
          </a:ln>
          <a:effectLst/>
        </p:spPr>
        <p:txBody>
          <a:bodyPr wrap="none" anchor="ctr"/>
          <a:lstStyle/>
          <a:p>
            <a:pPr algn="ctr" eaLnBrk="0" hangingPunct="0"/>
            <a:r>
              <a:rPr lang="en-US" sz="1600">
                <a:latin typeface="Arial" charset="0"/>
              </a:rPr>
              <a:t>Metacognitive</a:t>
            </a:r>
            <a:endParaRPr lang="en-US" sz="1800"/>
          </a:p>
        </p:txBody>
      </p:sp>
      <p:sp>
        <p:nvSpPr>
          <p:cNvPr id="539659" name="Oval 11"/>
          <p:cNvSpPr>
            <a:spLocks noChangeArrowheads="1"/>
          </p:cNvSpPr>
          <p:nvPr/>
        </p:nvSpPr>
        <p:spPr bwMode="auto">
          <a:xfrm>
            <a:off x="3200400" y="5302250"/>
            <a:ext cx="1371600" cy="1295400"/>
          </a:xfrm>
          <a:prstGeom prst="ellipse">
            <a:avLst/>
          </a:prstGeom>
          <a:solidFill>
            <a:srgbClr val="3399FF"/>
          </a:solidFill>
          <a:ln w="9525">
            <a:solidFill>
              <a:schemeClr val="tx1"/>
            </a:solidFill>
            <a:round/>
            <a:headEnd/>
            <a:tailEnd/>
          </a:ln>
          <a:effectLst/>
        </p:spPr>
        <p:txBody>
          <a:bodyPr wrap="none" anchor="ctr"/>
          <a:lstStyle/>
          <a:p>
            <a:pPr algn="ctr" eaLnBrk="0" hangingPunct="0"/>
            <a:r>
              <a:rPr lang="en-US" sz="1600">
                <a:latin typeface="Arial" charset="0"/>
              </a:rPr>
              <a:t>Memory</a:t>
            </a:r>
            <a:endParaRPr lang="en-US" sz="1800"/>
          </a:p>
        </p:txBody>
      </p:sp>
      <p:sp>
        <p:nvSpPr>
          <p:cNvPr id="539660" name="Text Box 12"/>
          <p:cNvSpPr txBox="1">
            <a:spLocks noChangeArrowheads="1"/>
          </p:cNvSpPr>
          <p:nvPr/>
        </p:nvSpPr>
        <p:spPr bwMode="auto">
          <a:xfrm>
            <a:off x="1403350" y="0"/>
            <a:ext cx="6934200" cy="1077218"/>
          </a:xfrm>
          <a:prstGeom prst="rect">
            <a:avLst/>
          </a:prstGeom>
          <a:noFill/>
          <a:ln w="9525">
            <a:noFill/>
            <a:miter lim="800000"/>
            <a:headEnd/>
            <a:tailEnd/>
          </a:ln>
          <a:effectLst/>
        </p:spPr>
        <p:txBody>
          <a:bodyPr>
            <a:spAutoFit/>
          </a:bodyPr>
          <a:lstStyle/>
          <a:p>
            <a:pPr algn="ctr" eaLnBrk="0" hangingPunct="0">
              <a:spcBef>
                <a:spcPct val="50000"/>
              </a:spcBef>
            </a:pPr>
            <a:r>
              <a:rPr lang="en-US" sz="3200" dirty="0">
                <a:solidFill>
                  <a:schemeClr val="tx2"/>
                </a:solidFill>
              </a:rPr>
              <a:t>Difficulties Associated with a Learning Disability</a:t>
            </a:r>
          </a:p>
        </p:txBody>
      </p:sp>
      <p:sp>
        <p:nvSpPr>
          <p:cNvPr id="539661" name="Oval 13"/>
          <p:cNvSpPr>
            <a:spLocks noChangeArrowheads="1"/>
          </p:cNvSpPr>
          <p:nvPr/>
        </p:nvSpPr>
        <p:spPr bwMode="auto">
          <a:xfrm>
            <a:off x="5334000" y="1644650"/>
            <a:ext cx="1371600" cy="1295400"/>
          </a:xfrm>
          <a:prstGeom prst="ellipse">
            <a:avLst/>
          </a:prstGeom>
          <a:solidFill>
            <a:srgbClr val="3399FF"/>
          </a:solidFill>
          <a:ln w="9525">
            <a:solidFill>
              <a:schemeClr val="tx1"/>
            </a:solidFill>
            <a:round/>
            <a:headEnd/>
            <a:tailEnd/>
          </a:ln>
          <a:effectLst/>
        </p:spPr>
        <p:txBody>
          <a:bodyPr wrap="none" anchor="ctr"/>
          <a:lstStyle/>
          <a:p>
            <a:pPr algn="ctr" eaLnBrk="0" hangingPunct="0"/>
            <a:r>
              <a:rPr lang="en-US" sz="1600">
                <a:latin typeface="Arial" charset="0"/>
              </a:rPr>
              <a:t>Auditory/</a:t>
            </a:r>
            <a:br>
              <a:rPr lang="en-US" sz="1600">
                <a:latin typeface="Arial" charset="0"/>
              </a:rPr>
            </a:br>
            <a:r>
              <a:rPr lang="en-US" sz="1600">
                <a:latin typeface="Arial" charset="0"/>
              </a:rPr>
              <a:t>Phonological</a:t>
            </a:r>
            <a:br>
              <a:rPr lang="en-US" sz="1600">
                <a:latin typeface="Arial" charset="0"/>
              </a:rPr>
            </a:br>
            <a:r>
              <a:rPr lang="en-US" sz="1600">
                <a:latin typeface="Arial" charset="0"/>
              </a:rPr>
              <a:t>Processing</a:t>
            </a:r>
            <a:endParaRPr 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96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96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96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396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396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396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396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396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39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2" grpId="0" animBg="1" autoUpdateAnimBg="0"/>
      <p:bldP spid="539653" grpId="0" animBg="1" autoUpdateAnimBg="0"/>
      <p:bldP spid="539654" grpId="0" animBg="1" autoUpdateAnimBg="0"/>
      <p:bldP spid="539655" grpId="0" animBg="1" autoUpdateAnimBg="0"/>
      <p:bldP spid="539656" grpId="0" animBg="1" autoUpdateAnimBg="0"/>
      <p:bldP spid="539657" grpId="0" animBg="1" autoUpdateAnimBg="0"/>
      <p:bldP spid="539658" grpId="0" animBg="1" autoUpdateAnimBg="0"/>
      <p:bldP spid="539659" grpId="0" animBg="1" autoUpdateAnimBg="0"/>
      <p:bldP spid="539661"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0"/>
            <a:ext cx="7772400" cy="1447800"/>
          </a:xfrm>
        </p:spPr>
        <p:txBody>
          <a:bodyPr/>
          <a:lstStyle/>
          <a:p>
            <a:pPr algn="ctr"/>
            <a:r>
              <a:rPr lang="en-US" dirty="0"/>
              <a:t>WHAT IT ISN’T</a:t>
            </a:r>
            <a:br>
              <a:rPr lang="en-US" dirty="0"/>
            </a:br>
            <a:r>
              <a:rPr lang="en-US" dirty="0"/>
              <a:t> </a:t>
            </a:r>
            <a:r>
              <a:rPr lang="en-US" sz="2800" dirty="0">
                <a:solidFill>
                  <a:schemeClr val="tx1"/>
                </a:solidFill>
              </a:rPr>
              <a:t>DYSLEXIA IS …</a:t>
            </a:r>
          </a:p>
        </p:txBody>
      </p:sp>
      <p:sp>
        <p:nvSpPr>
          <p:cNvPr id="32771" name="Text Box 3"/>
          <p:cNvSpPr txBox="1">
            <a:spLocks noChangeArrowheads="1"/>
          </p:cNvSpPr>
          <p:nvPr/>
        </p:nvSpPr>
        <p:spPr bwMode="auto">
          <a:xfrm>
            <a:off x="533400" y="1676400"/>
            <a:ext cx="5117811" cy="584775"/>
          </a:xfrm>
          <a:prstGeom prst="rect">
            <a:avLst/>
          </a:prstGeom>
          <a:noFill/>
          <a:ln w="9525">
            <a:noFill/>
            <a:miter lim="800000"/>
            <a:headEnd/>
            <a:tailEnd/>
          </a:ln>
          <a:effectLst/>
        </p:spPr>
        <p:txBody>
          <a:bodyPr wrap="none">
            <a:spAutoFit/>
          </a:bodyPr>
          <a:lstStyle/>
          <a:p>
            <a:pPr>
              <a:spcBef>
                <a:spcPct val="20000"/>
              </a:spcBef>
              <a:buClr>
                <a:srgbClr val="FFFF00"/>
              </a:buClr>
              <a:buFont typeface="Wingdings" pitchFamily="2" charset="2"/>
              <a:buChar char="Ø"/>
            </a:pPr>
            <a:r>
              <a:rPr lang="en-US" sz="3200" dirty="0"/>
              <a:t> </a:t>
            </a:r>
            <a:r>
              <a:rPr lang="en-US" sz="2800" dirty="0">
                <a:solidFill>
                  <a:srgbClr val="00B050"/>
                </a:solidFill>
              </a:rPr>
              <a:t>NOT A VISUAL PROBLEM</a:t>
            </a:r>
            <a:endParaRPr lang="en-US" sz="2800" b="0" dirty="0">
              <a:solidFill>
                <a:srgbClr val="00B050"/>
              </a:solidFill>
            </a:endParaRPr>
          </a:p>
        </p:txBody>
      </p:sp>
      <p:sp>
        <p:nvSpPr>
          <p:cNvPr id="32772" name="Text Box 4"/>
          <p:cNvSpPr txBox="1">
            <a:spLocks noChangeArrowheads="1"/>
          </p:cNvSpPr>
          <p:nvPr/>
        </p:nvSpPr>
        <p:spPr bwMode="auto">
          <a:xfrm>
            <a:off x="533400" y="2362200"/>
            <a:ext cx="6276911" cy="584775"/>
          </a:xfrm>
          <a:prstGeom prst="rect">
            <a:avLst/>
          </a:prstGeom>
          <a:noFill/>
          <a:ln w="9525">
            <a:noFill/>
            <a:miter lim="800000"/>
            <a:headEnd/>
            <a:tailEnd/>
          </a:ln>
          <a:effectLst/>
        </p:spPr>
        <p:txBody>
          <a:bodyPr wrap="none">
            <a:spAutoFit/>
          </a:bodyPr>
          <a:lstStyle/>
          <a:p>
            <a:pPr>
              <a:spcBef>
                <a:spcPct val="20000"/>
              </a:spcBef>
              <a:buClr>
                <a:srgbClr val="FFFF00"/>
              </a:buClr>
              <a:buFont typeface="Wingdings" pitchFamily="2" charset="2"/>
              <a:buChar char="Ø"/>
            </a:pPr>
            <a:r>
              <a:rPr lang="en-US" sz="3200" dirty="0"/>
              <a:t> </a:t>
            </a:r>
            <a:r>
              <a:rPr lang="en-US" sz="2800" dirty="0">
                <a:solidFill>
                  <a:srgbClr val="00B050"/>
                </a:solidFill>
              </a:rPr>
              <a:t>NOT</a:t>
            </a:r>
            <a:r>
              <a:rPr lang="en-US" sz="2800" dirty="0"/>
              <a:t> A LACK OF INTELLIGENCE</a:t>
            </a:r>
            <a:endParaRPr lang="en-US" sz="2800" b="0" dirty="0"/>
          </a:p>
        </p:txBody>
      </p:sp>
      <p:sp>
        <p:nvSpPr>
          <p:cNvPr id="32773" name="Rectangle 5"/>
          <p:cNvSpPr>
            <a:spLocks noChangeArrowheads="1"/>
          </p:cNvSpPr>
          <p:nvPr/>
        </p:nvSpPr>
        <p:spPr bwMode="auto">
          <a:xfrm>
            <a:off x="533400" y="3048000"/>
            <a:ext cx="6130974" cy="584775"/>
          </a:xfrm>
          <a:prstGeom prst="rect">
            <a:avLst/>
          </a:prstGeom>
          <a:noFill/>
          <a:ln w="9525">
            <a:noFill/>
            <a:miter lim="800000"/>
            <a:headEnd/>
            <a:tailEnd/>
          </a:ln>
          <a:effectLst/>
        </p:spPr>
        <p:txBody>
          <a:bodyPr wrap="none">
            <a:spAutoFit/>
          </a:bodyPr>
          <a:lstStyle/>
          <a:p>
            <a:pPr>
              <a:spcBef>
                <a:spcPct val="20000"/>
              </a:spcBef>
              <a:buClr>
                <a:srgbClr val="FFFF00"/>
              </a:buClr>
              <a:buFont typeface="Wingdings" pitchFamily="2" charset="2"/>
              <a:buChar char="Ø"/>
            </a:pPr>
            <a:r>
              <a:rPr lang="en-US" sz="3200" dirty="0"/>
              <a:t> </a:t>
            </a:r>
            <a:r>
              <a:rPr lang="en-US" sz="2800" dirty="0">
                <a:solidFill>
                  <a:srgbClr val="00B050"/>
                </a:solidFill>
              </a:rPr>
              <a:t>NOT</a:t>
            </a:r>
            <a:r>
              <a:rPr lang="en-US" sz="2800" dirty="0"/>
              <a:t> DUE TO LACK OF EFFORT</a:t>
            </a:r>
          </a:p>
        </p:txBody>
      </p:sp>
      <p:sp>
        <p:nvSpPr>
          <p:cNvPr id="32774" name="Text Box 6"/>
          <p:cNvSpPr txBox="1">
            <a:spLocks noChangeArrowheads="1"/>
          </p:cNvSpPr>
          <p:nvPr/>
        </p:nvSpPr>
        <p:spPr bwMode="auto">
          <a:xfrm>
            <a:off x="457200" y="4876800"/>
            <a:ext cx="8488093" cy="1101840"/>
          </a:xfrm>
          <a:prstGeom prst="rect">
            <a:avLst/>
          </a:prstGeom>
          <a:noFill/>
          <a:ln w="9525">
            <a:noFill/>
            <a:miter lim="800000"/>
            <a:headEnd/>
            <a:tailEnd/>
          </a:ln>
          <a:effectLst/>
        </p:spPr>
        <p:txBody>
          <a:bodyPr wrap="none">
            <a:spAutoFit/>
          </a:bodyPr>
          <a:lstStyle/>
          <a:p>
            <a:pPr>
              <a:spcBef>
                <a:spcPct val="20000"/>
              </a:spcBef>
              <a:buClr>
                <a:srgbClr val="FFFF00"/>
              </a:buClr>
              <a:buFont typeface="Wingdings" pitchFamily="2" charset="2"/>
              <a:buChar char="Ø"/>
            </a:pPr>
            <a:r>
              <a:rPr lang="en-US" sz="3200" dirty="0"/>
              <a:t> </a:t>
            </a:r>
            <a:r>
              <a:rPr lang="en-US" sz="2800" dirty="0">
                <a:solidFill>
                  <a:srgbClr val="00B050"/>
                </a:solidFill>
              </a:rPr>
              <a:t>NOT</a:t>
            </a:r>
            <a:r>
              <a:rPr lang="en-US" sz="2800" dirty="0"/>
              <a:t> RESPONSIVE TO STANDARD READING</a:t>
            </a:r>
          </a:p>
          <a:p>
            <a:pPr>
              <a:spcBef>
                <a:spcPct val="20000"/>
              </a:spcBef>
              <a:buClr>
                <a:srgbClr val="FFFF00"/>
              </a:buClr>
              <a:buFont typeface="Wingdings" pitchFamily="2" charset="2"/>
              <a:buNone/>
            </a:pPr>
            <a:r>
              <a:rPr lang="en-US" sz="2800" dirty="0"/>
              <a:t>                  INSTRUCTION</a:t>
            </a:r>
          </a:p>
        </p:txBody>
      </p:sp>
      <p:sp>
        <p:nvSpPr>
          <p:cNvPr id="32775" name="Text Box 7"/>
          <p:cNvSpPr txBox="1">
            <a:spLocks noChangeArrowheads="1"/>
          </p:cNvSpPr>
          <p:nvPr/>
        </p:nvSpPr>
        <p:spPr bwMode="auto">
          <a:xfrm>
            <a:off x="533400" y="3810000"/>
            <a:ext cx="7924800" cy="1101840"/>
          </a:xfrm>
          <a:prstGeom prst="rect">
            <a:avLst/>
          </a:prstGeom>
          <a:noFill/>
          <a:ln w="9525">
            <a:noFill/>
            <a:miter lim="800000"/>
            <a:headEnd/>
            <a:tailEnd/>
          </a:ln>
          <a:effectLst/>
        </p:spPr>
        <p:txBody>
          <a:bodyPr>
            <a:spAutoFit/>
          </a:bodyPr>
          <a:lstStyle/>
          <a:p>
            <a:pPr>
              <a:spcBef>
                <a:spcPct val="20000"/>
              </a:spcBef>
              <a:buClr>
                <a:srgbClr val="FFFF00"/>
              </a:buClr>
              <a:buFont typeface="Wingdings" pitchFamily="2" charset="2"/>
              <a:buChar char="Ø"/>
            </a:pPr>
            <a:r>
              <a:rPr lang="en-US" sz="3200" dirty="0"/>
              <a:t> </a:t>
            </a:r>
            <a:r>
              <a:rPr lang="en-US" sz="2800" dirty="0">
                <a:solidFill>
                  <a:srgbClr val="00B050"/>
                </a:solidFill>
              </a:rPr>
              <a:t>NOT</a:t>
            </a:r>
            <a:r>
              <a:rPr lang="en-US" sz="2800" dirty="0"/>
              <a:t> UNCOMMON – 5 – 17.5 % </a:t>
            </a:r>
          </a:p>
          <a:p>
            <a:pPr>
              <a:spcBef>
                <a:spcPct val="20000"/>
              </a:spcBef>
              <a:buClr>
                <a:srgbClr val="FFFF00"/>
              </a:buClr>
              <a:buFont typeface="Wingdings" pitchFamily="2" charset="2"/>
              <a:buNone/>
            </a:pPr>
            <a:r>
              <a:rPr lang="en-US" sz="2800" dirty="0"/>
              <a:t>                  OF POPULATION</a:t>
            </a:r>
            <a:r>
              <a:rPr lang="en-US" sz="2800" dirty="0">
                <a:latin typeface="Arial Black"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additive="base">
                                        <p:cTn id="7" dur="500" fill="hold"/>
                                        <p:tgtEl>
                                          <p:spTgt spid="32771"/>
                                        </p:tgtEl>
                                        <p:attrNameLst>
                                          <p:attrName>ppt_x</p:attrName>
                                        </p:attrNameLst>
                                      </p:cBhvr>
                                      <p:tavLst>
                                        <p:tav tm="0">
                                          <p:val>
                                            <p:strVal val="0-#ppt_w/2"/>
                                          </p:val>
                                        </p:tav>
                                        <p:tav tm="100000">
                                          <p:val>
                                            <p:strVal val="#ppt_x"/>
                                          </p:val>
                                        </p:tav>
                                      </p:tavLst>
                                    </p:anim>
                                    <p:anim calcmode="lin" valueType="num">
                                      <p:cBhvr additive="base">
                                        <p:cTn id="8" dur="500" fill="hold"/>
                                        <p:tgtEl>
                                          <p:spTgt spid="32771"/>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32771"/>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772"/>
                                        </p:tgtEl>
                                        <p:attrNameLst>
                                          <p:attrName>style.visibility</p:attrName>
                                        </p:attrNameLst>
                                      </p:cBhvr>
                                      <p:to>
                                        <p:strVal val="visible"/>
                                      </p:to>
                                    </p:set>
                                    <p:anim calcmode="lin" valueType="num">
                                      <p:cBhvr additive="base">
                                        <p:cTn id="13" dur="500" fill="hold"/>
                                        <p:tgtEl>
                                          <p:spTgt spid="32772"/>
                                        </p:tgtEl>
                                        <p:attrNameLst>
                                          <p:attrName>ppt_x</p:attrName>
                                        </p:attrNameLst>
                                      </p:cBhvr>
                                      <p:tavLst>
                                        <p:tav tm="0">
                                          <p:val>
                                            <p:strVal val="0-#ppt_w/2"/>
                                          </p:val>
                                        </p:tav>
                                        <p:tav tm="100000">
                                          <p:val>
                                            <p:strVal val="#ppt_x"/>
                                          </p:val>
                                        </p:tav>
                                      </p:tavLst>
                                    </p:anim>
                                    <p:anim calcmode="lin" valueType="num">
                                      <p:cBhvr additive="base">
                                        <p:cTn id="14" dur="500" fill="hold"/>
                                        <p:tgtEl>
                                          <p:spTgt spid="32772"/>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32772"/>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773"/>
                                        </p:tgtEl>
                                        <p:attrNameLst>
                                          <p:attrName>style.visibility</p:attrName>
                                        </p:attrNameLst>
                                      </p:cBhvr>
                                      <p:to>
                                        <p:strVal val="visible"/>
                                      </p:to>
                                    </p:set>
                                    <p:anim calcmode="lin" valueType="num">
                                      <p:cBhvr additive="base">
                                        <p:cTn id="19" dur="500" fill="hold"/>
                                        <p:tgtEl>
                                          <p:spTgt spid="32773"/>
                                        </p:tgtEl>
                                        <p:attrNameLst>
                                          <p:attrName>ppt_x</p:attrName>
                                        </p:attrNameLst>
                                      </p:cBhvr>
                                      <p:tavLst>
                                        <p:tav tm="0">
                                          <p:val>
                                            <p:strVal val="0-#ppt_w/2"/>
                                          </p:val>
                                        </p:tav>
                                        <p:tav tm="100000">
                                          <p:val>
                                            <p:strVal val="#ppt_x"/>
                                          </p:val>
                                        </p:tav>
                                      </p:tavLst>
                                    </p:anim>
                                    <p:anim calcmode="lin" valueType="num">
                                      <p:cBhvr additive="base">
                                        <p:cTn id="20" dur="500" fill="hold"/>
                                        <p:tgtEl>
                                          <p:spTgt spid="32773"/>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32773"/>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775"/>
                                        </p:tgtEl>
                                        <p:attrNameLst>
                                          <p:attrName>style.visibility</p:attrName>
                                        </p:attrNameLst>
                                      </p:cBhvr>
                                      <p:to>
                                        <p:strVal val="visible"/>
                                      </p:to>
                                    </p:set>
                                    <p:anim calcmode="lin" valueType="num">
                                      <p:cBhvr additive="base">
                                        <p:cTn id="25" dur="500" fill="hold"/>
                                        <p:tgtEl>
                                          <p:spTgt spid="32775"/>
                                        </p:tgtEl>
                                        <p:attrNameLst>
                                          <p:attrName>ppt_x</p:attrName>
                                        </p:attrNameLst>
                                      </p:cBhvr>
                                      <p:tavLst>
                                        <p:tav tm="0">
                                          <p:val>
                                            <p:strVal val="0-#ppt_w/2"/>
                                          </p:val>
                                        </p:tav>
                                        <p:tav tm="100000">
                                          <p:val>
                                            <p:strVal val="#ppt_x"/>
                                          </p:val>
                                        </p:tav>
                                      </p:tavLst>
                                    </p:anim>
                                    <p:anim calcmode="lin" valueType="num">
                                      <p:cBhvr additive="base">
                                        <p:cTn id="26" dur="500" fill="hold"/>
                                        <p:tgtEl>
                                          <p:spTgt spid="32775"/>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32775"/>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2774"/>
                                        </p:tgtEl>
                                        <p:attrNameLst>
                                          <p:attrName>style.visibility</p:attrName>
                                        </p:attrNameLst>
                                      </p:cBhvr>
                                      <p:to>
                                        <p:strVal val="visible"/>
                                      </p:to>
                                    </p:set>
                                    <p:anim calcmode="lin" valueType="num">
                                      <p:cBhvr additive="base">
                                        <p:cTn id="31" dur="500" fill="hold"/>
                                        <p:tgtEl>
                                          <p:spTgt spid="32774"/>
                                        </p:tgtEl>
                                        <p:attrNameLst>
                                          <p:attrName>ppt_x</p:attrName>
                                        </p:attrNameLst>
                                      </p:cBhvr>
                                      <p:tavLst>
                                        <p:tav tm="0">
                                          <p:val>
                                            <p:strVal val="0-#ppt_w/2"/>
                                          </p:val>
                                        </p:tav>
                                        <p:tav tm="100000">
                                          <p:val>
                                            <p:strVal val="#ppt_x"/>
                                          </p:val>
                                        </p:tav>
                                      </p:tavLst>
                                    </p:anim>
                                    <p:anim calcmode="lin" valueType="num">
                                      <p:cBhvr additive="base">
                                        <p:cTn id="32" dur="500" fill="hold"/>
                                        <p:tgtEl>
                                          <p:spTgt spid="32774"/>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32774"/>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32772" grpId="0" autoUpdateAnimBg="0"/>
      <p:bldP spid="32773" grpId="0" autoUpdateAnimBg="0"/>
      <p:bldP spid="32774" grpId="0" autoUpdateAnimBg="0"/>
      <p:bldP spid="3277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US" b="1" dirty="0" smtClean="0">
                <a:solidFill>
                  <a:schemeClr val="bg1"/>
                </a:solidFill>
              </a:rPr>
              <a:t>Adolescent Psychology</a:t>
            </a:r>
            <a:r>
              <a:rPr lang="en-US" dirty="0" smtClean="0">
                <a:solidFill>
                  <a:schemeClr val="bg1"/>
                </a:solidFill>
              </a:rPr>
              <a:t> </a:t>
            </a:r>
          </a:p>
        </p:txBody>
      </p:sp>
      <p:sp>
        <p:nvSpPr>
          <p:cNvPr id="3" name="Content Placeholder 2"/>
          <p:cNvSpPr>
            <a:spLocks noGrp="1"/>
          </p:cNvSpPr>
          <p:nvPr>
            <p:ph sz="half" idx="1"/>
          </p:nvPr>
        </p:nvSpPr>
        <p:spPr/>
        <p:txBody>
          <a:bodyPr>
            <a:normAutofit/>
          </a:bodyPr>
          <a:lstStyle/>
          <a:p>
            <a:r>
              <a:rPr lang="en-US" dirty="0" smtClean="0"/>
              <a:t>The study of </a:t>
            </a:r>
            <a:r>
              <a:rPr lang="en-US" dirty="0" smtClean="0">
                <a:solidFill>
                  <a:srgbClr val="FF0000"/>
                </a:solidFill>
              </a:rPr>
              <a:t>human behavior from puberty to later life</a:t>
            </a:r>
            <a:r>
              <a:rPr lang="en-US" dirty="0" smtClean="0"/>
              <a:t>, approx. 12-20 y/o</a:t>
            </a:r>
          </a:p>
          <a:p>
            <a:r>
              <a:rPr lang="en-US" dirty="0" smtClean="0"/>
              <a:t>Involves the physical and mental maturation of an individual, as well as the </a:t>
            </a:r>
            <a:r>
              <a:rPr lang="en-US" dirty="0" smtClean="0">
                <a:solidFill>
                  <a:srgbClr val="FF0000"/>
                </a:solidFill>
              </a:rPr>
              <a:t>attainment of emotional and social maturity</a:t>
            </a:r>
          </a:p>
          <a:p>
            <a:endParaRPr lang="en-US" dirty="0"/>
          </a:p>
        </p:txBody>
      </p:sp>
      <p:pic>
        <p:nvPicPr>
          <p:cNvPr id="5" name="Content Placeholder 4" descr="Ado.jpg"/>
          <p:cNvPicPr>
            <a:picLocks noGrp="1" noChangeAspect="1"/>
          </p:cNvPicPr>
          <p:nvPr>
            <p:ph sz="half" idx="2"/>
          </p:nvPr>
        </p:nvPicPr>
        <p:blipFill>
          <a:blip r:embed="rId2" cstate="print"/>
          <a:stretch>
            <a:fillRect/>
          </a:stretch>
        </p:blipFill>
        <p:spPr>
          <a:xfrm>
            <a:off x="4800600" y="1905000"/>
            <a:ext cx="3733800" cy="3962400"/>
          </a:xfrm>
        </p:spPr>
      </p:pic>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err="1" smtClean="0">
                <a:latin typeface="STMZH - 003" pitchFamily="2" charset="2"/>
              </a:rPr>
              <a:t>ïuÅo</a:t>
            </a:r>
            <a:r>
              <a:rPr lang="en-US" sz="4000" dirty="0" smtClean="0">
                <a:latin typeface="STMZH - 003" pitchFamily="2" charset="2"/>
              </a:rPr>
              <a:t>_ </a:t>
            </a:r>
            <a:r>
              <a:rPr lang="en-US" sz="4000" dirty="0" err="1" smtClean="0">
                <a:latin typeface="STMZH - 003" pitchFamily="2" charset="2"/>
              </a:rPr>
              <a:t>zçÅ©ÃV</a:t>
            </a:r>
            <a:r>
              <a:rPr lang="en-US" sz="4000" dirty="0" smtClean="0">
                <a:latin typeface="STMZH - 003" pitchFamily="2" charset="2"/>
              </a:rPr>
              <a:t>| </a:t>
            </a:r>
            <a:r>
              <a:rPr lang="en-US" dirty="0" smtClean="0">
                <a:latin typeface="STMZH - 003" pitchFamily="2" charset="2"/>
              </a:rPr>
              <a:t/>
            </a:r>
            <a:br>
              <a:rPr lang="en-US" dirty="0" smtClean="0">
                <a:latin typeface="STMZH - 003" pitchFamily="2" charset="2"/>
              </a:rPr>
            </a:br>
            <a:r>
              <a:rPr lang="en-US" dirty="0" smtClean="0"/>
              <a:t>Learning Disability </a:t>
            </a:r>
            <a:r>
              <a:rPr lang="en-US" dirty="0" smtClean="0">
                <a:latin typeface="STMZH - 001" pitchFamily="2" charset="2"/>
              </a:rPr>
              <a:t/>
            </a:r>
            <a:br>
              <a:rPr lang="en-US" dirty="0" smtClean="0">
                <a:latin typeface="STMZH - 001" pitchFamily="2" charset="2"/>
              </a:rPr>
            </a:b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latin typeface="STMZH - 003" pitchFamily="2" charset="2"/>
              </a:rPr>
              <a:t>xçá</a:t>
            </a:r>
            <a:r>
              <a:rPr lang="en-US" dirty="0" smtClean="0">
                <a:latin typeface="STMZH - 003" pitchFamily="2" charset="2"/>
              </a:rPr>
              <a:t> ØÄB_ÃVâ½_ °</a:t>
            </a:r>
            <a:r>
              <a:rPr lang="en-US" dirty="0" err="1" smtClean="0">
                <a:latin typeface="STMZH - 003" pitchFamily="2" charset="2"/>
              </a:rPr>
              <a:t>uÃ|D</a:t>
            </a:r>
            <a:r>
              <a:rPr lang="en-US" dirty="0" smtClean="0">
                <a:latin typeface="STMZH - 003" pitchFamily="2" charset="2"/>
              </a:rPr>
              <a:t> ¼ïVáV®</a:t>
            </a:r>
          </a:p>
          <a:p>
            <a:endParaRPr lang="en-US" dirty="0" smtClean="0">
              <a:latin typeface="STMZH - 003" pitchFamily="2" charset="2"/>
            </a:endParaRPr>
          </a:p>
          <a:p>
            <a:r>
              <a:rPr lang="en-US" dirty="0" smtClean="0">
                <a:solidFill>
                  <a:srgbClr val="C00000"/>
                </a:solidFill>
                <a:latin typeface="+mj-lt"/>
              </a:rPr>
              <a:t>R</a:t>
            </a:r>
            <a:r>
              <a:rPr lang="en-US" dirty="0" smtClean="0">
                <a:solidFill>
                  <a:srgbClr val="C00000"/>
                </a:solidFill>
              </a:rPr>
              <a:t>eading </a:t>
            </a:r>
            <a:r>
              <a:rPr lang="en-US" dirty="0" err="1" smtClean="0">
                <a:solidFill>
                  <a:srgbClr val="C00000"/>
                </a:solidFill>
                <a:latin typeface="STMZH - 003" pitchFamily="2" charset="2"/>
              </a:rPr>
              <a:t>kVEÝ</a:t>
            </a:r>
            <a:r>
              <a:rPr lang="en-US" dirty="0" smtClean="0">
                <a:solidFill>
                  <a:srgbClr val="C00000"/>
                </a:solidFill>
                <a:latin typeface="STMZH - 003" pitchFamily="2" charset="2"/>
              </a:rPr>
              <a:t>&gt;_  -½üØéÂEBV</a:t>
            </a:r>
          </a:p>
          <a:p>
            <a:r>
              <a:rPr lang="en-US" dirty="0" smtClean="0"/>
              <a:t>Writing </a:t>
            </a:r>
            <a:r>
              <a:rPr lang="en-US" dirty="0" smtClean="0">
                <a:latin typeface="STMZH - 003" pitchFamily="2" charset="2"/>
              </a:rPr>
              <a:t>¨¿m&gt;_ -½üþ«V¸BV </a:t>
            </a:r>
          </a:p>
          <a:p>
            <a:r>
              <a:rPr lang="en-US" dirty="0" smtClean="0">
                <a:solidFill>
                  <a:srgbClr val="00B050"/>
                </a:solidFill>
              </a:rPr>
              <a:t>Computation </a:t>
            </a:r>
            <a:r>
              <a:rPr lang="en-US" dirty="0" smtClean="0">
                <a:solidFill>
                  <a:srgbClr val="00B050"/>
                </a:solidFill>
                <a:latin typeface="STMZH - 003" pitchFamily="2" charset="2"/>
              </a:rPr>
              <a:t>¨</a:t>
            </a:r>
            <a:r>
              <a:rPr lang="en-US" dirty="0" err="1" smtClean="0">
                <a:solidFill>
                  <a:srgbClr val="00B050"/>
                </a:solidFill>
                <a:latin typeface="STMZH - 003" pitchFamily="2" charset="2"/>
              </a:rPr>
              <a:t>õïðÂz</a:t>
            </a:r>
            <a:r>
              <a:rPr lang="en-US" dirty="0" smtClean="0">
                <a:solidFill>
                  <a:srgbClr val="00B050"/>
                </a:solidFill>
                <a:latin typeface="STMZH - 003" pitchFamily="2" charset="2"/>
              </a:rPr>
              <a:t> ØÄF&gt;_ -½üïV_zoBV</a:t>
            </a:r>
          </a:p>
          <a:p>
            <a:endParaRPr lang="en-US" dirty="0" smtClean="0">
              <a:latin typeface="STMZH - 001" pitchFamily="2" charset="2"/>
            </a:endParaRPr>
          </a:p>
          <a:p>
            <a:r>
              <a:rPr lang="en-US" b="1" u="sng" dirty="0" err="1" smtClean="0">
                <a:latin typeface="STMZH - 003" pitchFamily="2" charset="2"/>
              </a:rPr>
              <a:t>ïuzD</a:t>
            </a:r>
            <a:r>
              <a:rPr lang="en-US" b="1" u="sng" dirty="0" smtClean="0">
                <a:latin typeface="STMZH - 003" pitchFamily="2" charset="2"/>
              </a:rPr>
              <a:t> ]Å[ </a:t>
            </a:r>
            <a:r>
              <a:rPr lang="en-US" b="1" u="sng" dirty="0" err="1" smtClean="0">
                <a:latin typeface="STMZH - 003" pitchFamily="2" charset="2"/>
              </a:rPr>
              <a:t>zçÅ©ÃV|ï</a:t>
            </a:r>
            <a:r>
              <a:rPr lang="en-US" b="1" u="sng" dirty="0" smtClean="0">
                <a:latin typeface="STMZH - 003" pitchFamily="2" charset="2"/>
              </a:rPr>
              <a:t>^</a:t>
            </a:r>
          </a:p>
          <a:p>
            <a:r>
              <a:rPr lang="en-US" dirty="0" smtClean="0">
                <a:latin typeface="STMZH - 003" pitchFamily="2" charset="2"/>
              </a:rPr>
              <a:t>\«A </a:t>
            </a:r>
            <a:r>
              <a:rPr lang="en-US" dirty="0" err="1" smtClean="0">
                <a:latin typeface="STMZH - 003" pitchFamily="2" charset="2"/>
              </a:rPr>
              <a:t>ïò</a:t>
            </a:r>
            <a:r>
              <a:rPr lang="en-US" dirty="0" smtClean="0">
                <a:latin typeface="STMZH - 003" pitchFamily="2" charset="2"/>
              </a:rPr>
              <a:t>©¸«</a:t>
            </a:r>
            <a:r>
              <a:rPr lang="en-US" dirty="0" err="1" smtClean="0">
                <a:latin typeface="STMZH - 003" pitchFamily="2" charset="2"/>
              </a:rPr>
              <a:t>ßÄç</a:t>
            </a:r>
            <a:r>
              <a:rPr lang="en-US" dirty="0" smtClean="0">
                <a:latin typeface="STMZH - 003" pitchFamily="2" charset="2"/>
              </a:rPr>
              <a:t>ª -</a:t>
            </a:r>
            <a:r>
              <a:rPr lang="en-US" dirty="0" err="1" smtClean="0">
                <a:latin typeface="STMZH - 003" pitchFamily="2" charset="2"/>
              </a:rPr>
              <a:t>zwÍç</a:t>
            </a:r>
            <a:r>
              <a:rPr lang="en-US" dirty="0" smtClean="0">
                <a:latin typeface="STMZH - 003" pitchFamily="2" charset="2"/>
              </a:rPr>
              <a:t>&gt; ¸Å©¸_ °</a:t>
            </a:r>
            <a:r>
              <a:rPr lang="en-US" dirty="0" err="1" smtClean="0">
                <a:latin typeface="STMZH - 003" pitchFamily="2" charset="2"/>
              </a:rPr>
              <a:t>uÃ|D</a:t>
            </a:r>
            <a:r>
              <a:rPr lang="en-US" dirty="0" smtClean="0">
                <a:latin typeface="STMZH - 003" pitchFamily="2" charset="2"/>
              </a:rPr>
              <a:t> ¸«</a:t>
            </a:r>
            <a:r>
              <a:rPr lang="en-US" dirty="0" err="1" smtClean="0">
                <a:latin typeface="STMZH - 003" pitchFamily="2" charset="2"/>
              </a:rPr>
              <a:t>ßÄç</a:t>
            </a:r>
            <a:r>
              <a:rPr lang="en-US" dirty="0" smtClean="0">
                <a:latin typeface="STMZH - 003" pitchFamily="2" charset="2"/>
              </a:rPr>
              <a:t>ª -]</a:t>
            </a:r>
            <a:r>
              <a:rPr lang="en-US" dirty="0" err="1" smtClean="0">
                <a:latin typeface="STMZH - 003" pitchFamily="2" charset="2"/>
              </a:rPr>
              <a:t>Ïì</a:t>
            </a:r>
            <a:r>
              <a:rPr lang="en-US" dirty="0" smtClean="0">
                <a:latin typeface="STMZH - 003" pitchFamily="2" charset="2"/>
              </a:rPr>
              <a:t> </a:t>
            </a:r>
            <a:r>
              <a:rPr lang="en-US" dirty="0" err="1" smtClean="0">
                <a:latin typeface="STMZH - 003" pitchFamily="2" charset="2"/>
              </a:rPr>
              <a:t>sÃÝmÂï</a:t>
            </a:r>
            <a:r>
              <a:rPr lang="en-US" dirty="0" smtClean="0">
                <a:latin typeface="STMZH - 003" pitchFamily="2" charset="2"/>
              </a:rPr>
              <a:t>^</a:t>
            </a:r>
          </a:p>
          <a:p>
            <a:r>
              <a:rPr lang="en-US" dirty="0" smtClean="0">
                <a:latin typeface="STMZH - 003" pitchFamily="2" charset="2"/>
              </a:rPr>
              <a:t>]</a:t>
            </a:r>
            <a:r>
              <a:rPr lang="en-US" dirty="0" err="1" smtClean="0">
                <a:latin typeface="STMZH - 003" pitchFamily="2" charset="2"/>
              </a:rPr>
              <a:t>òÝmD</a:t>
            </a:r>
            <a:r>
              <a:rPr lang="en-US" dirty="0" smtClean="0">
                <a:latin typeface="STMZH - 003" pitchFamily="2" charset="2"/>
              </a:rPr>
              <a:t> </a:t>
            </a:r>
            <a:r>
              <a:rPr lang="en-US" dirty="0" err="1" smtClean="0">
                <a:latin typeface="STMZH - 003" pitchFamily="2" charset="2"/>
              </a:rPr>
              <a:t>xçÅï</a:t>
            </a:r>
            <a:r>
              <a:rPr lang="en-US" dirty="0" smtClean="0">
                <a:latin typeface="STMZH - 003" pitchFamily="2" charset="2"/>
              </a:rPr>
              <a:t>^  </a:t>
            </a:r>
            <a:r>
              <a:rPr lang="en-US" dirty="0" err="1" smtClean="0">
                <a:latin typeface="STMZH - 003" pitchFamily="2" charset="2"/>
              </a:rPr>
              <a:t>ÃluE</a:t>
            </a:r>
            <a:r>
              <a:rPr lang="en-US" dirty="0" smtClean="0">
                <a:latin typeface="STMZH - 003" pitchFamily="2" charset="2"/>
              </a:rPr>
              <a:t> -¼å«½ïu¸Ý&gt;_  -¼ÄV]Ý&gt;_  ¸«Ý]¼Bï </a:t>
            </a:r>
            <a:r>
              <a:rPr lang="en-US" dirty="0" err="1" smtClean="0">
                <a:latin typeface="STMZH - 003" pitchFamily="2" charset="2"/>
              </a:rPr>
              <a:t>ïòsï</a:t>
            </a:r>
            <a:r>
              <a:rPr lang="en-US" dirty="0" smtClean="0">
                <a:latin typeface="STMZH - 003" pitchFamily="2" charset="2"/>
              </a:rPr>
              <a:t>^</a:t>
            </a:r>
          </a:p>
          <a:p>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endParaRPr lang="en-US" sz="9600" dirty="0" smtClean="0"/>
          </a:p>
          <a:p>
            <a:pPr algn="ctr"/>
            <a:r>
              <a:rPr lang="en-US" sz="9600" dirty="0" smtClean="0"/>
              <a:t>Thank You</a:t>
            </a:r>
            <a:endParaRPr lang="en-US" sz="9600"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50448" y="4457700"/>
            <a:ext cx="4000500" cy="1143000"/>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smtClean="0">
                <a:ln>
                  <a:noFill/>
                </a:ln>
                <a:solidFill>
                  <a:srgbClr val="FFFF00"/>
                </a:solidFill>
                <a:effectLst/>
                <a:uLnTx/>
                <a:uFillTx/>
                <a:latin typeface="+mj-lt"/>
                <a:ea typeface="+mj-ea"/>
                <a:cs typeface="+mj-cs"/>
              </a:rPr>
              <a:t>ATTENTION</a:t>
            </a:r>
            <a:endParaRPr kumimoji="0" lang="en-US" sz="8800" b="0" i="0" u="none" strike="noStrike" kern="1200" cap="none" spc="0" normalizeH="0" baseline="0" noProof="0" dirty="0">
              <a:ln>
                <a:noFill/>
              </a:ln>
              <a:solidFill>
                <a:srgbClr val="FFFF00"/>
              </a:solidFill>
              <a:effectLst/>
              <a:uLnTx/>
              <a:uFillTx/>
              <a:latin typeface="+mj-lt"/>
              <a:ea typeface="+mj-ea"/>
              <a:cs typeface="+mj-cs"/>
            </a:endParaRPr>
          </a:p>
        </p:txBody>
      </p:sp>
      <p:sp>
        <p:nvSpPr>
          <p:cNvPr id="9" name="Rectangle 8"/>
          <p:cNvSpPr/>
          <p:nvPr/>
        </p:nvSpPr>
        <p:spPr>
          <a:xfrm>
            <a:off x="4724400" y="5486400"/>
            <a:ext cx="2887458" cy="1200329"/>
          </a:xfrm>
          <a:prstGeom prst="rect">
            <a:avLst/>
          </a:prstGeom>
        </p:spPr>
        <p:txBody>
          <a:bodyPr wrap="square">
            <a:spAutoFit/>
          </a:bodyPr>
          <a:lstStyle/>
          <a:p>
            <a:pPr marL="342900" lvl="0" indent="-342900" algn="ctr">
              <a:spcBef>
                <a:spcPct val="20000"/>
              </a:spcBef>
              <a:defRPr/>
            </a:pPr>
            <a:r>
              <a:rPr lang="en-US" sz="7200" dirty="0" err="1" smtClean="0">
                <a:latin typeface="Amudham" pitchFamily="2" charset="0"/>
              </a:rPr>
              <a:t>ftdk</a:t>
            </a:r>
            <a:r>
              <a:rPr lang="en-US" sz="7200" dirty="0" smtClean="0">
                <a:latin typeface="Amudham" pitchFamily="2" charset="0"/>
              </a:rPr>
              <a:t>;</a:t>
            </a:r>
            <a:endParaRPr lang="en-US" sz="7200" dirty="0">
              <a:latin typeface="Amudham" pitchFamily="2" charset="0"/>
            </a:endParaRPr>
          </a:p>
        </p:txBody>
      </p:sp>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94560" y="1040243"/>
            <a:ext cx="2914650" cy="2956447"/>
          </a:xfrm>
          <a:prstGeom prst="rect">
            <a:avLst/>
          </a:prstGeom>
        </p:spPr>
      </p:pic>
      <p:sp>
        <p:nvSpPr>
          <p:cNvPr id="6" name="Rectangle 5"/>
          <p:cNvSpPr/>
          <p:nvPr/>
        </p:nvSpPr>
        <p:spPr>
          <a:xfrm>
            <a:off x="457200" y="228600"/>
            <a:ext cx="3429000" cy="923330"/>
          </a:xfrm>
          <a:prstGeom prst="rect">
            <a:avLst/>
          </a:prstGeom>
        </p:spPr>
        <p:txBody>
          <a:bodyPr wrap="square">
            <a:spAutoFit/>
          </a:bodyPr>
          <a:lstStyle/>
          <a:p>
            <a:pPr algn="ctr"/>
            <a:r>
              <a:rPr lang="en-US" sz="5400" dirty="0" smtClean="0"/>
              <a:t>UNIT - 4</a:t>
            </a:r>
            <a:endParaRPr lang="en-US" sz="5400" dirty="0"/>
          </a:p>
        </p:txBody>
      </p:sp>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4400" y="803910"/>
            <a:ext cx="4197144" cy="3792918"/>
          </a:xfrm>
          <a:prstGeom prst="rect">
            <a:avLst/>
          </a:prstGeom>
        </p:spPr>
      </p:pic>
      <p:pic>
        <p:nvPicPr>
          <p:cNvPr id="11" name="Pictur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28600" y="4391114"/>
            <a:ext cx="3095625" cy="2390686"/>
          </a:xfrm>
          <a:prstGeom prst="rect">
            <a:avLst/>
          </a:prstGeom>
        </p:spPr>
      </p:pic>
      <p:pic>
        <p:nvPicPr>
          <p:cNvPr id="12" name="Content Placeholder 6"/>
          <p:cNvPicPr>
            <a:picLocks noGrp="1" noChangeAspect="1"/>
          </p:cNvPicPr>
          <p:nvPr>
            <p:ph idx="1"/>
          </p:nvPr>
        </p:nvPicPr>
        <p:blipFill>
          <a:blip r:embed="rId6" cstate="print">
            <a:extLst>
              <a:ext uri="{28A0092B-C50C-407E-A947-70E740481C1C}">
                <a14:useLocalDpi xmlns="" xmlns:a14="http://schemas.microsoft.com/office/drawing/2010/main" val="0"/>
              </a:ext>
            </a:extLst>
          </a:blip>
          <a:stretch>
            <a:fillRect/>
          </a:stretch>
        </p:blipFill>
        <p:spPr>
          <a:xfrm>
            <a:off x="373380" y="1304330"/>
            <a:ext cx="2283791" cy="3352800"/>
          </a:xfrm>
        </p:spPr>
      </p:pic>
    </p:spTree>
    <p:extLst>
      <p:ext uri="{BB962C8B-B14F-4D97-AF65-F5344CB8AC3E}">
        <p14:creationId xmlns="" xmlns:p14="http://schemas.microsoft.com/office/powerpoint/2010/main" val="1657117574"/>
      </p:ext>
    </p:extLst>
  </p:cSld>
  <p:clrMapOvr>
    <a:masterClrMapping/>
  </p:clrMapOvr>
  <mc:AlternateContent xmlns:mc="http://schemas.openxmlformats.org/markup-compatibility/2006">
    <mc:Choice xmlns="" xmlns:p14="http://schemas.microsoft.com/office/powerpoint/2010/main" Requires="p14">
      <p:transition spd="slow" p14:dur="2000">
        <p:sndAc>
          <p:stSnd>
            <p:snd r:embed="rId7" name="drumroll.wav"/>
          </p:stSnd>
        </p:sndAc>
      </p:transition>
    </mc:Choice>
    <mc:Fallback>
      <p:transition spd="slow">
        <p:sndAc>
          <p:stSnd>
            <p:snd r:embed="rId2"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lorful-Design-Floral-Vector-Illustration-PPT-Template.jpg"/>
          <p:cNvPicPr>
            <a:picLocks noGrp="1" noChangeAspect="1"/>
          </p:cNvPicPr>
          <p:nvPr>
            <p:ph idx="1"/>
          </p:nvPr>
        </p:nvPicPr>
        <p:blipFill>
          <a:blip r:embed="rId2" cstate="print"/>
          <a:stretch>
            <a:fillRect/>
          </a:stretch>
        </p:blipFill>
        <p:spPr>
          <a:xfrm>
            <a:off x="0" y="34636"/>
            <a:ext cx="9144000" cy="6858000"/>
          </a:xfrm>
        </p:spPr>
      </p:pic>
      <p:sp>
        <p:nvSpPr>
          <p:cNvPr id="5" name="Rectangle 4"/>
          <p:cNvSpPr/>
          <p:nvPr/>
        </p:nvSpPr>
        <p:spPr>
          <a:xfrm>
            <a:off x="2971800" y="76200"/>
            <a:ext cx="6096000" cy="1477328"/>
          </a:xfrm>
          <a:prstGeom prst="rect">
            <a:avLst/>
          </a:prstGeom>
          <a:solidFill>
            <a:srgbClr val="FFC000"/>
          </a:solidFill>
        </p:spPr>
        <p:txBody>
          <a:bodyPr wrap="square">
            <a:spAutoFit/>
          </a:bodyPr>
          <a:lstStyle/>
          <a:p>
            <a:pPr algn="ctr"/>
            <a:r>
              <a:rPr lang="en-US" sz="3600" dirty="0" smtClean="0">
                <a:solidFill>
                  <a:srgbClr val="002060"/>
                </a:solidFill>
              </a:rPr>
              <a:t>ATTENTION-MEANING</a:t>
            </a:r>
            <a:r>
              <a:rPr lang="en-US" sz="5400" dirty="0"/>
              <a:t/>
            </a:r>
            <a:br>
              <a:rPr lang="en-US" sz="5400" dirty="0"/>
            </a:br>
            <a:r>
              <a:rPr lang="en-US" sz="5400" b="1" dirty="0" smtClean="0">
                <a:solidFill>
                  <a:srgbClr val="00B050"/>
                </a:solidFill>
                <a:latin typeface="Amudham" pitchFamily="2" charset="0"/>
              </a:rPr>
              <a:t>;</a:t>
            </a:r>
            <a:endParaRPr lang="en-US" sz="5400" dirty="0">
              <a:solidFill>
                <a:srgbClr val="0070C0"/>
              </a:solidFill>
            </a:endParaRPr>
          </a:p>
        </p:txBody>
      </p:sp>
      <p:sp>
        <p:nvSpPr>
          <p:cNvPr id="7" name="Content Placeholder 2"/>
          <p:cNvSpPr txBox="1">
            <a:spLocks/>
          </p:cNvSpPr>
          <p:nvPr/>
        </p:nvSpPr>
        <p:spPr>
          <a:xfrm>
            <a:off x="2971800" y="1676400"/>
            <a:ext cx="51054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FF0000"/>
                </a:solidFill>
              </a:rPr>
              <a:t>NATURE</a:t>
            </a:r>
          </a:p>
          <a:p>
            <a:endParaRPr lang="en-US" dirty="0"/>
          </a:p>
        </p:txBody>
      </p:sp>
    </p:spTree>
    <p:extLst>
      <p:ext uri="{BB962C8B-B14F-4D97-AF65-F5344CB8AC3E}">
        <p14:creationId xmlns="" xmlns:p14="http://schemas.microsoft.com/office/powerpoint/2010/main" val="380461023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lorful-Design-Floral-Vector-Illustration-PPT-Template.jpg"/>
          <p:cNvPicPr>
            <a:picLocks noGrp="1" noChangeAspect="1"/>
          </p:cNvPicPr>
          <p:nvPr>
            <p:ph idx="1"/>
          </p:nvPr>
        </p:nvPicPr>
        <p:blipFill>
          <a:blip r:embed="rId2" cstate="print"/>
          <a:stretch>
            <a:fillRect/>
          </a:stretch>
        </p:blipFill>
        <p:spPr>
          <a:xfrm>
            <a:off x="0" y="0"/>
            <a:ext cx="9144000" cy="6858000"/>
          </a:xfrm>
        </p:spPr>
      </p:pic>
      <p:sp>
        <p:nvSpPr>
          <p:cNvPr id="5" name="Rectangle 4"/>
          <p:cNvSpPr/>
          <p:nvPr/>
        </p:nvSpPr>
        <p:spPr>
          <a:xfrm>
            <a:off x="2971800" y="76200"/>
            <a:ext cx="6096000" cy="1477328"/>
          </a:xfrm>
          <a:prstGeom prst="rect">
            <a:avLst/>
          </a:prstGeom>
          <a:solidFill>
            <a:srgbClr val="FFC000"/>
          </a:solidFill>
        </p:spPr>
        <p:txBody>
          <a:bodyPr wrap="square">
            <a:spAutoFit/>
          </a:bodyPr>
          <a:lstStyle/>
          <a:p>
            <a:pPr algn="ctr"/>
            <a:r>
              <a:rPr lang="en-US" sz="3600" dirty="0">
                <a:solidFill>
                  <a:srgbClr val="002060"/>
                </a:solidFill>
              </a:rPr>
              <a:t>DIFFERENTIATE OF ATTENTION</a:t>
            </a:r>
            <a:r>
              <a:rPr lang="en-US" sz="5400" dirty="0"/>
              <a:t/>
            </a:r>
            <a:br>
              <a:rPr lang="en-US" sz="5400" dirty="0"/>
            </a:br>
            <a:r>
              <a:rPr lang="en-US" sz="4400" b="1" dirty="0" err="1">
                <a:solidFill>
                  <a:srgbClr val="00B050"/>
                </a:solidFill>
                <a:latin typeface="Amudham" pitchFamily="2" charset="0"/>
              </a:rPr>
              <a:t>ftd</a:t>
            </a:r>
            <a:r>
              <a:rPr lang="en-US" sz="4400" b="1" dirty="0">
                <a:solidFill>
                  <a:srgbClr val="00B050"/>
                </a:solidFill>
                <a:latin typeface="Amudham" pitchFamily="2" charset="0"/>
              </a:rPr>
              <a:t> </a:t>
            </a:r>
            <a:r>
              <a:rPr lang="en-US" sz="4400" b="1" dirty="0" err="1" smtClean="0">
                <a:solidFill>
                  <a:srgbClr val="00B050"/>
                </a:solidFill>
                <a:latin typeface="Amudham" pitchFamily="2" charset="0"/>
              </a:rPr>
              <a:t>ntWghLfs</a:t>
            </a:r>
            <a:r>
              <a:rPr lang="en-US" sz="5400" b="1" dirty="0" smtClean="0">
                <a:solidFill>
                  <a:srgbClr val="00B050"/>
                </a:solidFill>
                <a:latin typeface="Amudham" pitchFamily="2" charset="0"/>
              </a:rPr>
              <a:t>;</a:t>
            </a:r>
            <a:endParaRPr lang="en-US" sz="5400" dirty="0">
              <a:solidFill>
                <a:srgbClr val="0070C0"/>
              </a:solidFill>
            </a:endParaRPr>
          </a:p>
        </p:txBody>
      </p:sp>
      <p:sp>
        <p:nvSpPr>
          <p:cNvPr id="7" name="Content Placeholder 2"/>
          <p:cNvSpPr txBox="1">
            <a:spLocks/>
          </p:cNvSpPr>
          <p:nvPr/>
        </p:nvSpPr>
        <p:spPr>
          <a:xfrm>
            <a:off x="2971800" y="1676400"/>
            <a:ext cx="5867400" cy="4953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300" b="1" dirty="0" smtClean="0">
                <a:solidFill>
                  <a:srgbClr val="002060"/>
                </a:solidFill>
              </a:rPr>
              <a:t>Inattention</a:t>
            </a:r>
          </a:p>
          <a:p>
            <a:r>
              <a:rPr lang="en-US" sz="4300" b="1" dirty="0" err="1" smtClean="0">
                <a:solidFill>
                  <a:srgbClr val="FF0000"/>
                </a:solidFill>
                <a:latin typeface="Amudham" pitchFamily="2" charset="0"/>
              </a:rPr>
              <a:t>ftdkpd;ik</a:t>
            </a:r>
            <a:endParaRPr lang="en-US" sz="4300" b="1" dirty="0" smtClean="0">
              <a:solidFill>
                <a:srgbClr val="FF0000"/>
              </a:solidFill>
              <a:latin typeface="Amudham" pitchFamily="2" charset="0"/>
            </a:endParaRPr>
          </a:p>
          <a:p>
            <a:r>
              <a:rPr lang="en-US" sz="4300" b="1" dirty="0" smtClean="0">
                <a:solidFill>
                  <a:srgbClr val="002060"/>
                </a:solidFill>
              </a:rPr>
              <a:t>Distraction</a:t>
            </a:r>
          </a:p>
          <a:p>
            <a:r>
              <a:rPr lang="en-US" sz="4300" b="1" dirty="0" err="1" smtClean="0">
                <a:solidFill>
                  <a:srgbClr val="FF0000"/>
                </a:solidFill>
                <a:latin typeface="Amudham" pitchFamily="2" charset="0"/>
              </a:rPr>
              <a:t>ftdr;rpjwy</a:t>
            </a:r>
            <a:r>
              <a:rPr lang="en-US" sz="4300" b="1" dirty="0" smtClean="0">
                <a:solidFill>
                  <a:srgbClr val="FF0000"/>
                </a:solidFill>
                <a:latin typeface="Amudham" pitchFamily="2" charset="0"/>
              </a:rPr>
              <a:t>;</a:t>
            </a:r>
          </a:p>
          <a:p>
            <a:r>
              <a:rPr lang="en-US" sz="4300" b="1" dirty="0" smtClean="0">
                <a:solidFill>
                  <a:srgbClr val="002060"/>
                </a:solidFill>
              </a:rPr>
              <a:t>Division of Attention</a:t>
            </a:r>
          </a:p>
          <a:p>
            <a:r>
              <a:rPr lang="en-US" sz="4300" b="1" dirty="0" err="1" smtClean="0">
                <a:solidFill>
                  <a:srgbClr val="FF0000"/>
                </a:solidFill>
                <a:latin typeface="Amudham" pitchFamily="2" charset="0"/>
              </a:rPr>
              <a:t>ftdg</a:t>
            </a:r>
            <a:r>
              <a:rPr lang="en-US" sz="4300" b="1" dirty="0" smtClean="0">
                <a:solidFill>
                  <a:srgbClr val="FF0000"/>
                </a:solidFill>
                <a:latin typeface="Amudham" pitchFamily="2" charset="0"/>
              </a:rPr>
              <a:t>; </a:t>
            </a:r>
            <a:r>
              <a:rPr lang="en-US" sz="4300" b="1" dirty="0" err="1" smtClean="0">
                <a:solidFill>
                  <a:srgbClr val="FF0000"/>
                </a:solidFill>
                <a:latin typeface="Amudham" pitchFamily="2" charset="0"/>
              </a:rPr>
              <a:t>gFg;g</a:t>
            </a:r>
            <a:r>
              <a:rPr lang="en-US" sz="4300" b="1" dirty="0" smtClean="0">
                <a:solidFill>
                  <a:srgbClr val="FF0000"/>
                </a:solidFill>
                <a:latin typeface="Amudham" pitchFamily="2" charset="0"/>
              </a:rPr>
              <a:t>[</a:t>
            </a:r>
          </a:p>
          <a:p>
            <a:r>
              <a:rPr lang="en-US" sz="3900" b="1" dirty="0">
                <a:solidFill>
                  <a:srgbClr val="00B050"/>
                </a:solidFill>
                <a:ea typeface="+mj-ea"/>
                <a:cs typeface="+mj-cs"/>
              </a:rPr>
              <a:t>SPAN OF ATTENTION</a:t>
            </a:r>
            <a:endParaRPr lang="en-US" sz="3900" b="1" dirty="0" smtClean="0">
              <a:solidFill>
                <a:srgbClr val="FF0000"/>
              </a:solidFill>
              <a:latin typeface="Amudham" pitchFamily="2" charset="0"/>
            </a:endParaRPr>
          </a:p>
          <a:p>
            <a:endParaRPr lang="en-US" dirty="0" smtClean="0"/>
          </a:p>
          <a:p>
            <a:endParaRPr lang="en-US" dirty="0"/>
          </a:p>
        </p:txBody>
      </p:sp>
    </p:spTree>
    <p:extLst>
      <p:ext uri="{BB962C8B-B14F-4D97-AF65-F5344CB8AC3E}">
        <p14:creationId xmlns="" xmlns:p14="http://schemas.microsoft.com/office/powerpoint/2010/main" val="349814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down)">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b="1" dirty="0" smtClean="0">
                <a:solidFill>
                  <a:srgbClr val="00B050"/>
                </a:solidFill>
              </a:rPr>
              <a:t>SPAN OF ATTENTION</a:t>
            </a:r>
            <a:endParaRPr lang="en-US" b="1" dirty="0">
              <a:solidFill>
                <a:srgbClr val="00B050"/>
              </a:solidFill>
            </a:endParaRPr>
          </a:p>
        </p:txBody>
      </p:sp>
      <p:sp>
        <p:nvSpPr>
          <p:cNvPr id="3" name="Content Placeholder 2"/>
          <p:cNvSpPr>
            <a:spLocks noGrp="1"/>
          </p:cNvSpPr>
          <p:nvPr>
            <p:ph idx="1"/>
          </p:nvPr>
        </p:nvSpPr>
        <p:spPr>
          <a:xfrm>
            <a:off x="533400" y="1600200"/>
            <a:ext cx="8229600" cy="4525963"/>
          </a:xfrm>
        </p:spPr>
        <p:txBody>
          <a:bodyPr>
            <a:normAutofit/>
          </a:bodyPr>
          <a:lstStyle/>
          <a:p>
            <a:r>
              <a:rPr lang="en-US" sz="4400" dirty="0" smtClean="0">
                <a:solidFill>
                  <a:srgbClr val="002060"/>
                </a:solidFill>
              </a:rPr>
              <a:t>TACHISTOSCOPE</a:t>
            </a:r>
          </a:p>
          <a:p>
            <a:r>
              <a:rPr lang="en-US" sz="4400" b="1" dirty="0" err="1" smtClean="0">
                <a:solidFill>
                  <a:srgbClr val="FF0000"/>
                </a:solidFill>
                <a:latin typeface="Amudham" pitchFamily="2" charset="0"/>
              </a:rPr>
              <a:t>nlrp</a:t>
            </a:r>
            <a:r>
              <a:rPr lang="en-US" sz="4400" b="1" dirty="0" smtClean="0">
                <a:solidFill>
                  <a:srgbClr val="FF0000"/>
                </a:solidFill>
                <a:latin typeface="Amudham" pitchFamily="2" charset="0"/>
              </a:rPr>
              <a:t>!;</a:t>
            </a:r>
            <a:r>
              <a:rPr lang="en-US" sz="4400" b="1" dirty="0" err="1" smtClean="0">
                <a:solidFill>
                  <a:srgbClr val="FF0000"/>
                </a:solidFill>
                <a:latin typeface="Amudham" pitchFamily="2" charset="0"/>
              </a:rPr>
              <a:t>lh</a:t>
            </a:r>
            <a:r>
              <a:rPr lang="en-US" sz="4400" b="1" dirty="0" smtClean="0">
                <a:solidFill>
                  <a:srgbClr val="FF0000"/>
                </a:solidFill>
                <a:latin typeface="Amudham" pitchFamily="2" charset="0"/>
              </a:rPr>
              <a:t>!; </a:t>
            </a:r>
            <a:r>
              <a:rPr lang="en-US" sz="4400" b="1" dirty="0" err="1" smtClean="0">
                <a:solidFill>
                  <a:srgbClr val="FF0000"/>
                </a:solidFill>
                <a:latin typeface="Amudham" pitchFamily="2" charset="0"/>
              </a:rPr>
              <a:t>nfhg</a:t>
            </a:r>
            <a:r>
              <a:rPr lang="en-US" sz="4400" b="1" dirty="0" smtClean="0">
                <a:solidFill>
                  <a:srgbClr val="FF0000"/>
                </a:solidFill>
                <a:latin typeface="Amudham" pitchFamily="2" charset="0"/>
              </a:rPr>
              <a:t>;;;</a:t>
            </a:r>
          </a:p>
          <a:p>
            <a:endParaRPr lang="en-US" sz="4400" b="1" dirty="0">
              <a:solidFill>
                <a:srgbClr val="FFFF00"/>
              </a:solidFill>
              <a:latin typeface="Amudham" pitchFamily="2" charset="0"/>
            </a:endParaRPr>
          </a:p>
        </p:txBody>
      </p:sp>
      <p:pic>
        <p:nvPicPr>
          <p:cNvPr id="4" name="Picture 3" descr="Tachistoscope-pic.gif"/>
          <p:cNvPicPr>
            <a:picLocks noChangeAspect="1"/>
          </p:cNvPicPr>
          <p:nvPr/>
        </p:nvPicPr>
        <p:blipFill>
          <a:blip r:embed="rId3" cstate="print"/>
          <a:stretch>
            <a:fillRect/>
          </a:stretch>
        </p:blipFill>
        <p:spPr>
          <a:xfrm>
            <a:off x="5943600" y="4309871"/>
            <a:ext cx="2673389" cy="2362201"/>
          </a:xfrm>
          <a:prstGeom prst="rect">
            <a:avLst/>
          </a:prstGeom>
        </p:spPr>
      </p:pic>
      <p:pic>
        <p:nvPicPr>
          <p:cNvPr id="5" name="Picture 4" descr="TACHI.jpg"/>
          <p:cNvPicPr>
            <a:picLocks noChangeAspect="1"/>
          </p:cNvPicPr>
          <p:nvPr/>
        </p:nvPicPr>
        <p:blipFill>
          <a:blip r:embed="rId4" cstate="print"/>
          <a:stretch>
            <a:fillRect/>
          </a:stretch>
        </p:blipFill>
        <p:spPr>
          <a:xfrm>
            <a:off x="381000" y="3264408"/>
            <a:ext cx="4038600" cy="3392424"/>
          </a:xfrm>
          <a:prstGeom prst="rect">
            <a:avLst/>
          </a:prstGeom>
        </p:spPr>
      </p:pic>
      <p:pic>
        <p:nvPicPr>
          <p:cNvPr id="6" name="Pictur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324600" y="1447800"/>
            <a:ext cx="2209800" cy="2657475"/>
          </a:xfrm>
          <a:prstGeom prst="rect">
            <a:avLst/>
          </a:prstGeom>
        </p:spPr>
      </p:pic>
    </p:spTree>
  </p:cSld>
  <p:clrMapOvr>
    <a:masterClrMapping/>
  </p:clrMapOvr>
  <p:transition>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026"/>
          <p:cNvSpPr>
            <a:spLocks noGrp="1" noChangeArrowheads="1"/>
          </p:cNvSpPr>
          <p:nvPr>
            <p:ph type="title"/>
          </p:nvPr>
        </p:nvSpPr>
        <p:spPr/>
        <p:txBody>
          <a:bodyPr/>
          <a:lstStyle/>
          <a:p>
            <a:r>
              <a:rPr lang="en-US" dirty="0">
                <a:solidFill>
                  <a:srgbClr val="C00000"/>
                </a:solidFill>
              </a:rPr>
              <a:t>Find the T</a:t>
            </a:r>
            <a:endParaRPr lang="en-CA" dirty="0">
              <a:solidFill>
                <a:srgbClr val="C00000"/>
              </a:solidFill>
            </a:endParaRPr>
          </a:p>
        </p:txBody>
      </p:sp>
      <p:graphicFrame>
        <p:nvGraphicFramePr>
          <p:cNvPr id="292867" name="Object 1027"/>
          <p:cNvGraphicFramePr>
            <a:graphicFrameLocks noChangeAspect="1"/>
          </p:cNvGraphicFramePr>
          <p:nvPr/>
        </p:nvGraphicFramePr>
        <p:xfrm>
          <a:off x="2667000" y="1600200"/>
          <a:ext cx="3590925" cy="4343400"/>
        </p:xfrm>
        <a:graphic>
          <a:graphicData uri="http://schemas.openxmlformats.org/presentationml/2006/ole">
            <p:oleObj spid="_x0000_s2050" name="Document" r:id="rId4" imgW="914400" imgH="1106424" progId="Word.Documen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92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1026"/>
          <p:cNvSpPr>
            <a:spLocks noGrp="1" noChangeArrowheads="1"/>
          </p:cNvSpPr>
          <p:nvPr>
            <p:ph type="title"/>
          </p:nvPr>
        </p:nvSpPr>
        <p:spPr/>
        <p:txBody>
          <a:bodyPr/>
          <a:lstStyle/>
          <a:p>
            <a:r>
              <a:rPr lang="en-US" dirty="0">
                <a:solidFill>
                  <a:srgbClr val="C00000"/>
                </a:solidFill>
              </a:rPr>
              <a:t>Find the T</a:t>
            </a:r>
            <a:endParaRPr lang="en-CA" dirty="0">
              <a:solidFill>
                <a:srgbClr val="C00000"/>
              </a:solidFill>
            </a:endParaRPr>
          </a:p>
        </p:txBody>
      </p:sp>
      <p:graphicFrame>
        <p:nvGraphicFramePr>
          <p:cNvPr id="293891" name="Object 1027"/>
          <p:cNvGraphicFramePr>
            <a:graphicFrameLocks noChangeAspect="1"/>
          </p:cNvGraphicFramePr>
          <p:nvPr/>
        </p:nvGraphicFramePr>
        <p:xfrm>
          <a:off x="1219200" y="1676400"/>
          <a:ext cx="7162800" cy="4764088"/>
        </p:xfrm>
        <a:graphic>
          <a:graphicData uri="http://schemas.openxmlformats.org/presentationml/2006/ole">
            <p:oleObj spid="_x0000_s3074" name="Document" r:id="rId4" imgW="1664208" imgH="1106424" progId="Word.Documen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93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r>
              <a:rPr lang="en-US" dirty="0">
                <a:solidFill>
                  <a:srgbClr val="C00000"/>
                </a:solidFill>
              </a:rPr>
              <a:t>Find the Blue Letter</a:t>
            </a:r>
            <a:endParaRPr lang="en-CA" dirty="0">
              <a:solidFill>
                <a:srgbClr val="C00000"/>
              </a:solidFill>
            </a:endParaRPr>
          </a:p>
        </p:txBody>
      </p:sp>
      <p:grpSp>
        <p:nvGrpSpPr>
          <p:cNvPr id="2" name="Group 12"/>
          <p:cNvGrpSpPr>
            <a:grpSpLocks/>
          </p:cNvGrpSpPr>
          <p:nvPr/>
        </p:nvGrpSpPr>
        <p:grpSpPr bwMode="auto">
          <a:xfrm>
            <a:off x="1981200" y="1905000"/>
            <a:ext cx="3998913" cy="4003675"/>
            <a:chOff x="2104" y="1759"/>
            <a:chExt cx="1316" cy="1793"/>
          </a:xfrm>
        </p:grpSpPr>
        <p:sp>
          <p:nvSpPr>
            <p:cNvPr id="297987" name="Rectangle 3"/>
            <p:cNvSpPr>
              <a:spLocks noChangeArrowheads="1"/>
            </p:cNvSpPr>
            <p:nvPr/>
          </p:nvSpPr>
          <p:spPr bwMode="auto">
            <a:xfrm>
              <a:off x="2775" y="2094"/>
              <a:ext cx="215" cy="454"/>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7030A0"/>
                  </a:solidFill>
                  <a:latin typeface="Helvetica" charset="0"/>
                </a:rPr>
                <a:t>L</a:t>
              </a:r>
            </a:p>
          </p:txBody>
        </p:sp>
        <p:sp>
          <p:nvSpPr>
            <p:cNvPr id="297988" name="Rectangle 4"/>
            <p:cNvSpPr>
              <a:spLocks noChangeArrowheads="1"/>
            </p:cNvSpPr>
            <p:nvPr/>
          </p:nvSpPr>
          <p:spPr bwMode="auto">
            <a:xfrm>
              <a:off x="2296" y="1759"/>
              <a:ext cx="215" cy="454"/>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7030A0"/>
                  </a:solidFill>
                  <a:latin typeface="Helvetica" charset="0"/>
                </a:rPr>
                <a:t>L</a:t>
              </a:r>
            </a:p>
          </p:txBody>
        </p:sp>
        <p:sp>
          <p:nvSpPr>
            <p:cNvPr id="297989" name="Rectangle 5"/>
            <p:cNvSpPr>
              <a:spLocks noChangeArrowheads="1"/>
            </p:cNvSpPr>
            <p:nvPr/>
          </p:nvSpPr>
          <p:spPr bwMode="auto">
            <a:xfrm>
              <a:off x="2632" y="3102"/>
              <a:ext cx="213" cy="450"/>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7990" name="Rectangle 6"/>
            <p:cNvSpPr>
              <a:spLocks noChangeArrowheads="1"/>
            </p:cNvSpPr>
            <p:nvPr/>
          </p:nvSpPr>
          <p:spPr bwMode="auto">
            <a:xfrm>
              <a:off x="3207" y="2430"/>
              <a:ext cx="213" cy="450"/>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7991" name="Rectangle 7"/>
            <p:cNvSpPr>
              <a:spLocks noChangeArrowheads="1"/>
            </p:cNvSpPr>
            <p:nvPr/>
          </p:nvSpPr>
          <p:spPr bwMode="auto">
            <a:xfrm>
              <a:off x="2104" y="2670"/>
              <a:ext cx="215" cy="454"/>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7030A0"/>
                  </a:solidFill>
                  <a:latin typeface="Helvetica" charset="0"/>
                </a:rPr>
                <a:t>L</a:t>
              </a:r>
            </a:p>
          </p:txBody>
        </p:sp>
        <p:sp>
          <p:nvSpPr>
            <p:cNvPr id="297992" name="Rectangle 8"/>
            <p:cNvSpPr>
              <a:spLocks noChangeArrowheads="1"/>
            </p:cNvSpPr>
            <p:nvPr/>
          </p:nvSpPr>
          <p:spPr bwMode="auto">
            <a:xfrm>
              <a:off x="2344" y="2238"/>
              <a:ext cx="212" cy="450"/>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7993" name="Rectangle 9"/>
            <p:cNvSpPr>
              <a:spLocks noChangeArrowheads="1"/>
            </p:cNvSpPr>
            <p:nvPr/>
          </p:nvSpPr>
          <p:spPr bwMode="auto">
            <a:xfrm>
              <a:off x="2728" y="2622"/>
              <a:ext cx="213" cy="450"/>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7030A0"/>
                  </a:solidFill>
                  <a:latin typeface="Helvetica" charset="0"/>
                </a:rPr>
                <a:t>L</a:t>
              </a:r>
            </a:p>
          </p:txBody>
        </p:sp>
        <p:sp>
          <p:nvSpPr>
            <p:cNvPr id="297994" name="Rectangle 10"/>
            <p:cNvSpPr>
              <a:spLocks noChangeArrowheads="1"/>
            </p:cNvSpPr>
            <p:nvPr/>
          </p:nvSpPr>
          <p:spPr bwMode="auto">
            <a:xfrm>
              <a:off x="3063" y="1807"/>
              <a:ext cx="213" cy="450"/>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3074"/>
          <p:cNvSpPr>
            <a:spLocks noGrp="1" noChangeArrowheads="1"/>
          </p:cNvSpPr>
          <p:nvPr>
            <p:ph type="title"/>
          </p:nvPr>
        </p:nvSpPr>
        <p:spPr/>
        <p:txBody>
          <a:bodyPr/>
          <a:lstStyle/>
          <a:p>
            <a:r>
              <a:rPr lang="en-US" dirty="0">
                <a:solidFill>
                  <a:srgbClr val="C00000"/>
                </a:solidFill>
              </a:rPr>
              <a:t>Find the Blue Letter</a:t>
            </a:r>
            <a:endParaRPr lang="en-CA" dirty="0">
              <a:solidFill>
                <a:srgbClr val="C00000"/>
              </a:solidFill>
            </a:endParaRPr>
          </a:p>
        </p:txBody>
      </p:sp>
      <p:grpSp>
        <p:nvGrpSpPr>
          <p:cNvPr id="2" name="Group 3109"/>
          <p:cNvGrpSpPr>
            <a:grpSpLocks/>
          </p:cNvGrpSpPr>
          <p:nvPr/>
        </p:nvGrpSpPr>
        <p:grpSpPr bwMode="auto">
          <a:xfrm>
            <a:off x="685800" y="1447800"/>
            <a:ext cx="7894638" cy="5346700"/>
            <a:chOff x="1000" y="1279"/>
            <a:chExt cx="3920" cy="2894"/>
          </a:xfrm>
        </p:grpSpPr>
        <p:sp>
          <p:nvSpPr>
            <p:cNvPr id="299011" name="Rectangle 3075"/>
            <p:cNvSpPr>
              <a:spLocks noChangeArrowheads="1"/>
            </p:cNvSpPr>
            <p:nvPr/>
          </p:nvSpPr>
          <p:spPr bwMode="auto">
            <a:xfrm>
              <a:off x="3399" y="1903"/>
              <a:ext cx="320"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L</a:t>
              </a:r>
            </a:p>
          </p:txBody>
        </p:sp>
        <p:sp>
          <p:nvSpPr>
            <p:cNvPr id="299012" name="Rectangle 3076"/>
            <p:cNvSpPr>
              <a:spLocks noChangeArrowheads="1"/>
            </p:cNvSpPr>
            <p:nvPr/>
          </p:nvSpPr>
          <p:spPr bwMode="auto">
            <a:xfrm>
              <a:off x="1672" y="2190"/>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00B050"/>
                  </a:solidFill>
                  <a:latin typeface="Helvetica" charset="0"/>
                </a:rPr>
                <a:t>L</a:t>
              </a:r>
            </a:p>
          </p:txBody>
        </p:sp>
        <p:sp>
          <p:nvSpPr>
            <p:cNvPr id="299013" name="Rectangle 3077"/>
            <p:cNvSpPr>
              <a:spLocks noChangeArrowheads="1"/>
            </p:cNvSpPr>
            <p:nvPr/>
          </p:nvSpPr>
          <p:spPr bwMode="auto">
            <a:xfrm>
              <a:off x="1432" y="2286"/>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chemeClr val="accent1"/>
                  </a:solidFill>
                  <a:latin typeface="Helvetica" charset="0"/>
                </a:rPr>
                <a:t>L</a:t>
              </a:r>
            </a:p>
          </p:txBody>
        </p:sp>
        <p:sp>
          <p:nvSpPr>
            <p:cNvPr id="299014" name="Rectangle 3078"/>
            <p:cNvSpPr>
              <a:spLocks noChangeArrowheads="1"/>
            </p:cNvSpPr>
            <p:nvPr/>
          </p:nvSpPr>
          <p:spPr bwMode="auto">
            <a:xfrm>
              <a:off x="2056" y="1375"/>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15" name="Rectangle 3079"/>
            <p:cNvSpPr>
              <a:spLocks noChangeArrowheads="1"/>
            </p:cNvSpPr>
            <p:nvPr/>
          </p:nvSpPr>
          <p:spPr bwMode="auto">
            <a:xfrm>
              <a:off x="2440" y="2334"/>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16" name="Rectangle 3080"/>
            <p:cNvSpPr>
              <a:spLocks noChangeArrowheads="1"/>
            </p:cNvSpPr>
            <p:nvPr/>
          </p:nvSpPr>
          <p:spPr bwMode="auto">
            <a:xfrm>
              <a:off x="3159" y="3342"/>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17" name="Rectangle 3081"/>
            <p:cNvSpPr>
              <a:spLocks noChangeArrowheads="1"/>
            </p:cNvSpPr>
            <p:nvPr/>
          </p:nvSpPr>
          <p:spPr bwMode="auto">
            <a:xfrm>
              <a:off x="3111" y="2766"/>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00B050"/>
                  </a:solidFill>
                  <a:latin typeface="Helvetica" charset="0"/>
                </a:rPr>
                <a:t>L</a:t>
              </a:r>
            </a:p>
          </p:txBody>
        </p:sp>
        <p:sp>
          <p:nvSpPr>
            <p:cNvPr id="299018" name="Rectangle 3082"/>
            <p:cNvSpPr>
              <a:spLocks noChangeArrowheads="1"/>
            </p:cNvSpPr>
            <p:nvPr/>
          </p:nvSpPr>
          <p:spPr bwMode="auto">
            <a:xfrm>
              <a:off x="2440" y="3294"/>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00B050"/>
                  </a:solidFill>
                  <a:latin typeface="Helvetica" charset="0"/>
                </a:rPr>
                <a:t>L</a:t>
              </a:r>
            </a:p>
          </p:txBody>
        </p:sp>
        <p:sp>
          <p:nvSpPr>
            <p:cNvPr id="299019" name="Rectangle 3083"/>
            <p:cNvSpPr>
              <a:spLocks noChangeArrowheads="1"/>
            </p:cNvSpPr>
            <p:nvPr/>
          </p:nvSpPr>
          <p:spPr bwMode="auto">
            <a:xfrm>
              <a:off x="1624" y="2910"/>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FF0000"/>
                  </a:solidFill>
                  <a:latin typeface="Helvetica" charset="0"/>
                </a:rPr>
                <a:t>L</a:t>
              </a:r>
            </a:p>
          </p:txBody>
        </p:sp>
        <p:sp>
          <p:nvSpPr>
            <p:cNvPr id="299020" name="Rectangle 3084"/>
            <p:cNvSpPr>
              <a:spLocks noChangeArrowheads="1"/>
            </p:cNvSpPr>
            <p:nvPr/>
          </p:nvSpPr>
          <p:spPr bwMode="auto">
            <a:xfrm>
              <a:off x="3159" y="1759"/>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00B050"/>
                  </a:solidFill>
                  <a:latin typeface="Helvetica" charset="0"/>
                </a:rPr>
                <a:t>L</a:t>
              </a:r>
            </a:p>
          </p:txBody>
        </p:sp>
        <p:sp>
          <p:nvSpPr>
            <p:cNvPr id="299021" name="Rectangle 3085"/>
            <p:cNvSpPr>
              <a:spLocks noChangeArrowheads="1"/>
            </p:cNvSpPr>
            <p:nvPr/>
          </p:nvSpPr>
          <p:spPr bwMode="auto">
            <a:xfrm>
              <a:off x="3879" y="2766"/>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22" name="Rectangle 3086"/>
            <p:cNvSpPr>
              <a:spLocks noChangeArrowheads="1"/>
            </p:cNvSpPr>
            <p:nvPr/>
          </p:nvSpPr>
          <p:spPr bwMode="auto">
            <a:xfrm>
              <a:off x="3783" y="2142"/>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23" name="Rectangle 3087"/>
            <p:cNvSpPr>
              <a:spLocks noChangeArrowheads="1"/>
            </p:cNvSpPr>
            <p:nvPr/>
          </p:nvSpPr>
          <p:spPr bwMode="auto">
            <a:xfrm>
              <a:off x="3543" y="3390"/>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24" name="Rectangle 3088"/>
            <p:cNvSpPr>
              <a:spLocks noChangeArrowheads="1"/>
            </p:cNvSpPr>
            <p:nvPr/>
          </p:nvSpPr>
          <p:spPr bwMode="auto">
            <a:xfrm>
              <a:off x="4167" y="3054"/>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25" name="Rectangle 3089"/>
            <p:cNvSpPr>
              <a:spLocks noChangeArrowheads="1"/>
            </p:cNvSpPr>
            <p:nvPr/>
          </p:nvSpPr>
          <p:spPr bwMode="auto">
            <a:xfrm>
              <a:off x="4599" y="2382"/>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26" name="Rectangle 3090"/>
            <p:cNvSpPr>
              <a:spLocks noChangeArrowheads="1"/>
            </p:cNvSpPr>
            <p:nvPr/>
          </p:nvSpPr>
          <p:spPr bwMode="auto">
            <a:xfrm>
              <a:off x="4443" y="1485"/>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00B050"/>
                  </a:solidFill>
                  <a:latin typeface="Helvetica" charset="0"/>
                </a:rPr>
                <a:t>L</a:t>
              </a:r>
            </a:p>
          </p:txBody>
        </p:sp>
        <p:sp>
          <p:nvSpPr>
            <p:cNvPr id="299027" name="Rectangle 3091"/>
            <p:cNvSpPr>
              <a:spLocks noChangeArrowheads="1"/>
            </p:cNvSpPr>
            <p:nvPr/>
          </p:nvSpPr>
          <p:spPr bwMode="auto">
            <a:xfrm>
              <a:off x="2871" y="1279"/>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28" name="Rectangle 3092"/>
            <p:cNvSpPr>
              <a:spLocks noChangeArrowheads="1"/>
            </p:cNvSpPr>
            <p:nvPr/>
          </p:nvSpPr>
          <p:spPr bwMode="auto">
            <a:xfrm>
              <a:off x="1240" y="2814"/>
              <a:ext cx="320"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29" name="Rectangle 3093"/>
            <p:cNvSpPr>
              <a:spLocks noChangeArrowheads="1"/>
            </p:cNvSpPr>
            <p:nvPr/>
          </p:nvSpPr>
          <p:spPr bwMode="auto">
            <a:xfrm>
              <a:off x="1288" y="1807"/>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30" name="Rectangle 3094"/>
            <p:cNvSpPr>
              <a:spLocks noChangeArrowheads="1"/>
            </p:cNvSpPr>
            <p:nvPr/>
          </p:nvSpPr>
          <p:spPr bwMode="auto">
            <a:xfrm>
              <a:off x="2008" y="2814"/>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chemeClr val="accent1"/>
                  </a:solidFill>
                  <a:latin typeface="Helvetica" charset="0"/>
                </a:rPr>
                <a:t>L</a:t>
              </a:r>
            </a:p>
          </p:txBody>
        </p:sp>
        <p:sp>
          <p:nvSpPr>
            <p:cNvPr id="299031" name="Rectangle 3095"/>
            <p:cNvSpPr>
              <a:spLocks noChangeArrowheads="1"/>
            </p:cNvSpPr>
            <p:nvPr/>
          </p:nvSpPr>
          <p:spPr bwMode="auto">
            <a:xfrm>
              <a:off x="2632" y="2862"/>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32" name="Rectangle 3096"/>
            <p:cNvSpPr>
              <a:spLocks noChangeArrowheads="1"/>
            </p:cNvSpPr>
            <p:nvPr/>
          </p:nvSpPr>
          <p:spPr bwMode="auto">
            <a:xfrm>
              <a:off x="1672" y="3438"/>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33" name="Rectangle 3097"/>
            <p:cNvSpPr>
              <a:spLocks noChangeArrowheads="1"/>
            </p:cNvSpPr>
            <p:nvPr/>
          </p:nvSpPr>
          <p:spPr bwMode="auto">
            <a:xfrm>
              <a:off x="2056" y="3630"/>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34" name="Rectangle 3098"/>
            <p:cNvSpPr>
              <a:spLocks noChangeArrowheads="1"/>
            </p:cNvSpPr>
            <p:nvPr/>
          </p:nvSpPr>
          <p:spPr bwMode="auto">
            <a:xfrm>
              <a:off x="2728" y="2430"/>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FF0000"/>
                  </a:solidFill>
                  <a:latin typeface="Helvetica" charset="0"/>
                </a:rPr>
                <a:t>L</a:t>
              </a:r>
            </a:p>
          </p:txBody>
        </p:sp>
        <p:sp>
          <p:nvSpPr>
            <p:cNvPr id="299035" name="Rectangle 3099"/>
            <p:cNvSpPr>
              <a:spLocks noChangeArrowheads="1"/>
            </p:cNvSpPr>
            <p:nvPr/>
          </p:nvSpPr>
          <p:spPr bwMode="auto">
            <a:xfrm>
              <a:off x="2536" y="1615"/>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00B050"/>
                  </a:solidFill>
                  <a:latin typeface="Helvetica" charset="0"/>
                </a:rPr>
                <a:t>L</a:t>
              </a:r>
            </a:p>
          </p:txBody>
        </p:sp>
        <p:sp>
          <p:nvSpPr>
            <p:cNvPr id="299036" name="Rectangle 3100"/>
            <p:cNvSpPr>
              <a:spLocks noChangeArrowheads="1"/>
            </p:cNvSpPr>
            <p:nvPr/>
          </p:nvSpPr>
          <p:spPr bwMode="auto">
            <a:xfrm>
              <a:off x="3927" y="1711"/>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37" name="Rectangle 3101"/>
            <p:cNvSpPr>
              <a:spLocks noChangeArrowheads="1"/>
            </p:cNvSpPr>
            <p:nvPr/>
          </p:nvSpPr>
          <p:spPr bwMode="auto">
            <a:xfrm>
              <a:off x="3687" y="1807"/>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00B050"/>
                  </a:solidFill>
                  <a:latin typeface="Helvetica" charset="0"/>
                </a:rPr>
                <a:t>L</a:t>
              </a:r>
            </a:p>
          </p:txBody>
        </p:sp>
        <p:sp>
          <p:nvSpPr>
            <p:cNvPr id="299038" name="Rectangle 3102"/>
            <p:cNvSpPr>
              <a:spLocks noChangeArrowheads="1"/>
            </p:cNvSpPr>
            <p:nvPr/>
          </p:nvSpPr>
          <p:spPr bwMode="auto">
            <a:xfrm>
              <a:off x="3879" y="2430"/>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FF0000"/>
                  </a:solidFill>
                  <a:latin typeface="Helvetica" charset="0"/>
                </a:rPr>
                <a:t>L</a:t>
              </a:r>
            </a:p>
          </p:txBody>
        </p:sp>
        <p:sp>
          <p:nvSpPr>
            <p:cNvPr id="299039" name="Rectangle 3103"/>
            <p:cNvSpPr>
              <a:spLocks noChangeArrowheads="1"/>
            </p:cNvSpPr>
            <p:nvPr/>
          </p:nvSpPr>
          <p:spPr bwMode="auto">
            <a:xfrm>
              <a:off x="3495" y="2334"/>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FFFF00"/>
                  </a:solidFill>
                  <a:latin typeface="Helvetica" charset="0"/>
                </a:rPr>
                <a:t>L</a:t>
              </a:r>
            </a:p>
          </p:txBody>
        </p:sp>
        <p:sp>
          <p:nvSpPr>
            <p:cNvPr id="299040" name="Rectangle 3104"/>
            <p:cNvSpPr>
              <a:spLocks noChangeArrowheads="1"/>
            </p:cNvSpPr>
            <p:nvPr/>
          </p:nvSpPr>
          <p:spPr bwMode="auto">
            <a:xfrm>
              <a:off x="3543" y="1327"/>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41" name="Rectangle 3105"/>
            <p:cNvSpPr>
              <a:spLocks noChangeArrowheads="1"/>
            </p:cNvSpPr>
            <p:nvPr/>
          </p:nvSpPr>
          <p:spPr bwMode="auto">
            <a:xfrm>
              <a:off x="2056" y="1903"/>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FF0000"/>
                  </a:solidFill>
                  <a:latin typeface="Helvetica" charset="0"/>
                </a:rPr>
                <a:t>L</a:t>
              </a:r>
            </a:p>
          </p:txBody>
        </p:sp>
        <p:sp>
          <p:nvSpPr>
            <p:cNvPr id="299042" name="Rectangle 3106"/>
            <p:cNvSpPr>
              <a:spLocks noChangeArrowheads="1"/>
            </p:cNvSpPr>
            <p:nvPr/>
          </p:nvSpPr>
          <p:spPr bwMode="auto">
            <a:xfrm>
              <a:off x="1528" y="1471"/>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00B050"/>
                  </a:solidFill>
                  <a:latin typeface="Helvetica" charset="0"/>
                </a:rPr>
                <a:t>L</a:t>
              </a:r>
            </a:p>
          </p:txBody>
        </p:sp>
        <p:sp>
          <p:nvSpPr>
            <p:cNvPr id="299043" name="Rectangle 3107"/>
            <p:cNvSpPr>
              <a:spLocks noChangeArrowheads="1"/>
            </p:cNvSpPr>
            <p:nvPr/>
          </p:nvSpPr>
          <p:spPr bwMode="auto">
            <a:xfrm>
              <a:off x="1000" y="3390"/>
              <a:ext cx="321" cy="543"/>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299044" name="Rectangle 3108"/>
            <p:cNvSpPr>
              <a:spLocks noChangeArrowheads="1"/>
            </p:cNvSpPr>
            <p:nvPr/>
          </p:nvSpPr>
          <p:spPr bwMode="auto">
            <a:xfrm>
              <a:off x="1336" y="3246"/>
              <a:ext cx="324" cy="54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FFFF00"/>
                  </a:solidFill>
                  <a:latin typeface="Helvetica" charset="0"/>
                </a:rPr>
                <a:t>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b="1" dirty="0" smtClean="0">
                <a:solidFill>
                  <a:schemeClr val="bg1"/>
                </a:solidFill>
              </a:rPr>
              <a:t>Senescent Psychology</a:t>
            </a:r>
          </a:p>
        </p:txBody>
      </p:sp>
      <p:sp>
        <p:nvSpPr>
          <p:cNvPr id="3" name="Content Placeholder 2"/>
          <p:cNvSpPr>
            <a:spLocks noGrp="1"/>
          </p:cNvSpPr>
          <p:nvPr>
            <p:ph sz="half" idx="1"/>
          </p:nvPr>
        </p:nvSpPr>
        <p:spPr>
          <a:xfrm>
            <a:off x="304800" y="1981200"/>
            <a:ext cx="3657600" cy="4114800"/>
          </a:xfrm>
        </p:spPr>
        <p:txBody>
          <a:bodyPr/>
          <a:lstStyle/>
          <a:p>
            <a:pPr lvl="1">
              <a:buNone/>
            </a:pPr>
            <a:endParaRPr lang="en-US" sz="3200" dirty="0" smtClean="0"/>
          </a:p>
          <a:p>
            <a:pPr lvl="1">
              <a:buNone/>
            </a:pPr>
            <a:endParaRPr lang="en-US" sz="3200" dirty="0" smtClean="0"/>
          </a:p>
          <a:p>
            <a:pPr lvl="1" algn="ctr">
              <a:buNone/>
            </a:pPr>
            <a:r>
              <a:rPr lang="en-US" sz="3200" dirty="0" smtClean="0"/>
              <a:t>Scientific study of human behavior in old age</a:t>
            </a:r>
          </a:p>
          <a:p>
            <a:endParaRPr lang="en-US" dirty="0"/>
          </a:p>
        </p:txBody>
      </p:sp>
      <p:pic>
        <p:nvPicPr>
          <p:cNvPr id="5" name="Content Placeholder 4" descr="oldmen-color.jpeg"/>
          <p:cNvPicPr>
            <a:picLocks noGrp="1" noChangeAspect="1"/>
          </p:cNvPicPr>
          <p:nvPr>
            <p:ph sz="half" idx="2"/>
          </p:nvPr>
        </p:nvPicPr>
        <p:blipFill>
          <a:blip r:embed="rId2" cstate="print"/>
          <a:stretch>
            <a:fillRect/>
          </a:stretch>
        </p:blipFill>
        <p:spPr>
          <a:xfrm>
            <a:off x="4648200" y="2133600"/>
            <a:ext cx="3962400" cy="3276600"/>
          </a:xfrm>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3074"/>
          <p:cNvSpPr>
            <a:spLocks noGrp="1" noChangeArrowheads="1"/>
          </p:cNvSpPr>
          <p:nvPr>
            <p:ph type="title"/>
          </p:nvPr>
        </p:nvSpPr>
        <p:spPr/>
        <p:txBody>
          <a:bodyPr/>
          <a:lstStyle/>
          <a:p>
            <a:r>
              <a:rPr lang="en-US" dirty="0">
                <a:solidFill>
                  <a:srgbClr val="C00000"/>
                </a:solidFill>
              </a:rPr>
              <a:t>Find the vertical T</a:t>
            </a:r>
            <a:endParaRPr lang="en-CA" dirty="0">
              <a:solidFill>
                <a:srgbClr val="C00000"/>
              </a:solidFill>
            </a:endParaRPr>
          </a:p>
        </p:txBody>
      </p:sp>
      <p:graphicFrame>
        <p:nvGraphicFramePr>
          <p:cNvPr id="287747" name="Object 3075"/>
          <p:cNvGraphicFramePr>
            <a:graphicFrameLocks noChangeAspect="1"/>
          </p:cNvGraphicFramePr>
          <p:nvPr/>
        </p:nvGraphicFramePr>
        <p:xfrm>
          <a:off x="2362200" y="1828800"/>
          <a:ext cx="3678238" cy="4495800"/>
        </p:xfrm>
        <a:graphic>
          <a:graphicData uri="http://schemas.openxmlformats.org/presentationml/2006/ole">
            <p:oleObj spid="_x0000_s4098" name="Document" r:id="rId4" imgW="1030224" imgH="1258824" progId="Word.Documen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87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026"/>
          <p:cNvSpPr>
            <a:spLocks noGrp="1" noChangeArrowheads="1"/>
          </p:cNvSpPr>
          <p:nvPr>
            <p:ph type="title"/>
          </p:nvPr>
        </p:nvSpPr>
        <p:spPr/>
        <p:txBody>
          <a:bodyPr/>
          <a:lstStyle/>
          <a:p>
            <a:r>
              <a:rPr lang="en-US" dirty="0">
                <a:solidFill>
                  <a:srgbClr val="C00000"/>
                </a:solidFill>
              </a:rPr>
              <a:t>Find the vertical T</a:t>
            </a:r>
            <a:endParaRPr lang="en-CA" dirty="0">
              <a:solidFill>
                <a:srgbClr val="C00000"/>
              </a:solidFill>
            </a:endParaRPr>
          </a:p>
        </p:txBody>
      </p:sp>
      <p:graphicFrame>
        <p:nvGraphicFramePr>
          <p:cNvPr id="359424" name="Object 1024"/>
          <p:cNvGraphicFramePr>
            <a:graphicFrameLocks noChangeAspect="1"/>
          </p:cNvGraphicFramePr>
          <p:nvPr/>
        </p:nvGraphicFramePr>
        <p:xfrm>
          <a:off x="1066800" y="1676400"/>
          <a:ext cx="6705600" cy="4648200"/>
        </p:xfrm>
        <a:graphic>
          <a:graphicData uri="http://schemas.openxmlformats.org/presentationml/2006/ole">
            <p:oleObj spid="_x0000_s5122" name="Document" r:id="rId4" imgW="1816608" imgH="1258824" progId="Word.Documen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59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026"/>
          <p:cNvSpPr>
            <a:spLocks noGrp="1" noChangeArrowheads="1"/>
          </p:cNvSpPr>
          <p:nvPr>
            <p:ph type="title"/>
          </p:nvPr>
        </p:nvSpPr>
        <p:spPr/>
        <p:txBody>
          <a:bodyPr/>
          <a:lstStyle/>
          <a:p>
            <a:r>
              <a:rPr lang="en-US" dirty="0">
                <a:solidFill>
                  <a:srgbClr val="C00000"/>
                </a:solidFill>
              </a:rPr>
              <a:t>Find the vertical T</a:t>
            </a:r>
            <a:endParaRPr lang="en-CA" dirty="0">
              <a:solidFill>
                <a:srgbClr val="C00000"/>
              </a:solidFill>
            </a:endParaRPr>
          </a:p>
        </p:txBody>
      </p:sp>
      <p:graphicFrame>
        <p:nvGraphicFramePr>
          <p:cNvPr id="360448" name="Object 1024"/>
          <p:cNvGraphicFramePr>
            <a:graphicFrameLocks noChangeAspect="1"/>
          </p:cNvGraphicFramePr>
          <p:nvPr/>
        </p:nvGraphicFramePr>
        <p:xfrm>
          <a:off x="2209800" y="1752600"/>
          <a:ext cx="3721100" cy="4724400"/>
        </p:xfrm>
        <a:graphic>
          <a:graphicData uri="http://schemas.openxmlformats.org/presentationml/2006/ole">
            <p:oleObj spid="_x0000_s6146" name="Document" r:id="rId3" imgW="990600" imgH="1258824" progId="Word.Documen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60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n-US" dirty="0"/>
              <a:t>Find the vertical T</a:t>
            </a:r>
            <a:endParaRPr lang="en-CA" dirty="0"/>
          </a:p>
        </p:txBody>
      </p:sp>
      <p:graphicFrame>
        <p:nvGraphicFramePr>
          <p:cNvPr id="361472" name="Object 1024"/>
          <p:cNvGraphicFramePr>
            <a:graphicFrameLocks noChangeAspect="1"/>
          </p:cNvGraphicFramePr>
          <p:nvPr/>
        </p:nvGraphicFramePr>
        <p:xfrm>
          <a:off x="1371600" y="1905000"/>
          <a:ext cx="6400800" cy="4437063"/>
        </p:xfrm>
        <a:graphic>
          <a:graphicData uri="http://schemas.openxmlformats.org/presentationml/2006/ole">
            <p:oleObj spid="_x0000_s7170" name="Document" r:id="rId3" imgW="1816608" imgH="1258824" progId="Word.Documen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61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1026"/>
          <p:cNvSpPr>
            <a:spLocks noGrp="1" noChangeArrowheads="1"/>
          </p:cNvSpPr>
          <p:nvPr>
            <p:ph type="title"/>
          </p:nvPr>
        </p:nvSpPr>
        <p:spPr/>
        <p:txBody>
          <a:bodyPr/>
          <a:lstStyle/>
          <a:p>
            <a:r>
              <a:rPr lang="en-US" dirty="0">
                <a:solidFill>
                  <a:srgbClr val="C00000"/>
                </a:solidFill>
              </a:rPr>
              <a:t>Find the Blue L</a:t>
            </a:r>
            <a:endParaRPr lang="en-CA" dirty="0">
              <a:solidFill>
                <a:srgbClr val="C00000"/>
              </a:solidFill>
            </a:endParaRPr>
          </a:p>
        </p:txBody>
      </p:sp>
      <p:grpSp>
        <p:nvGrpSpPr>
          <p:cNvPr id="2" name="Group 1037"/>
          <p:cNvGrpSpPr>
            <a:grpSpLocks/>
          </p:cNvGrpSpPr>
          <p:nvPr/>
        </p:nvGrpSpPr>
        <p:grpSpPr bwMode="auto">
          <a:xfrm>
            <a:off x="1447800" y="1752600"/>
            <a:ext cx="5245100" cy="4324350"/>
            <a:chOff x="2056" y="2046"/>
            <a:chExt cx="1641" cy="1625"/>
          </a:xfrm>
        </p:grpSpPr>
        <p:sp>
          <p:nvSpPr>
            <p:cNvPr id="300035" name="Rectangle 1027"/>
            <p:cNvSpPr>
              <a:spLocks noChangeArrowheads="1"/>
            </p:cNvSpPr>
            <p:nvPr/>
          </p:nvSpPr>
          <p:spPr bwMode="auto">
            <a:xfrm>
              <a:off x="3015" y="2910"/>
              <a:ext cx="202" cy="37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0036" name="Rectangle 1028"/>
            <p:cNvSpPr>
              <a:spLocks noChangeArrowheads="1"/>
            </p:cNvSpPr>
            <p:nvPr/>
          </p:nvSpPr>
          <p:spPr bwMode="auto">
            <a:xfrm>
              <a:off x="2440" y="3294"/>
              <a:ext cx="202" cy="37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0037" name="Rectangle 1029"/>
            <p:cNvSpPr>
              <a:spLocks noChangeArrowheads="1"/>
            </p:cNvSpPr>
            <p:nvPr/>
          </p:nvSpPr>
          <p:spPr bwMode="auto">
            <a:xfrm>
              <a:off x="2056" y="3102"/>
              <a:ext cx="202" cy="37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0038" name="Rectangle 1030"/>
            <p:cNvSpPr>
              <a:spLocks noChangeArrowheads="1"/>
            </p:cNvSpPr>
            <p:nvPr/>
          </p:nvSpPr>
          <p:spPr bwMode="auto">
            <a:xfrm>
              <a:off x="3255" y="3246"/>
              <a:ext cx="202" cy="37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L</a:t>
              </a:r>
            </a:p>
          </p:txBody>
        </p:sp>
        <p:sp>
          <p:nvSpPr>
            <p:cNvPr id="300039" name="Rectangle 1031"/>
            <p:cNvSpPr>
              <a:spLocks noChangeArrowheads="1"/>
            </p:cNvSpPr>
            <p:nvPr/>
          </p:nvSpPr>
          <p:spPr bwMode="auto">
            <a:xfrm>
              <a:off x="3495" y="2334"/>
              <a:ext cx="202" cy="37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0040" name="Rectangle 1032"/>
            <p:cNvSpPr>
              <a:spLocks noChangeArrowheads="1"/>
            </p:cNvSpPr>
            <p:nvPr/>
          </p:nvSpPr>
          <p:spPr bwMode="auto">
            <a:xfrm>
              <a:off x="3495" y="2862"/>
              <a:ext cx="202" cy="37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0041" name="Rectangle 1033"/>
            <p:cNvSpPr>
              <a:spLocks noChangeArrowheads="1"/>
            </p:cNvSpPr>
            <p:nvPr/>
          </p:nvSpPr>
          <p:spPr bwMode="auto">
            <a:xfrm>
              <a:off x="2104" y="2574"/>
              <a:ext cx="202" cy="37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T</a:t>
              </a:r>
            </a:p>
          </p:txBody>
        </p:sp>
        <p:sp>
          <p:nvSpPr>
            <p:cNvPr id="300042" name="Rectangle 1034"/>
            <p:cNvSpPr>
              <a:spLocks noChangeArrowheads="1"/>
            </p:cNvSpPr>
            <p:nvPr/>
          </p:nvSpPr>
          <p:spPr bwMode="auto">
            <a:xfrm>
              <a:off x="2871" y="2046"/>
              <a:ext cx="202" cy="37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0043" name="Rectangle 1035"/>
            <p:cNvSpPr>
              <a:spLocks noChangeArrowheads="1"/>
            </p:cNvSpPr>
            <p:nvPr/>
          </p:nvSpPr>
          <p:spPr bwMode="auto">
            <a:xfrm>
              <a:off x="2967" y="2430"/>
              <a:ext cx="202" cy="37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0044" name="Rectangle 1036"/>
            <p:cNvSpPr>
              <a:spLocks noChangeArrowheads="1"/>
            </p:cNvSpPr>
            <p:nvPr/>
          </p:nvSpPr>
          <p:spPr bwMode="auto">
            <a:xfrm>
              <a:off x="2488" y="2862"/>
              <a:ext cx="202" cy="37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1026"/>
          <p:cNvSpPr>
            <a:spLocks noGrp="1" noChangeArrowheads="1"/>
          </p:cNvSpPr>
          <p:nvPr>
            <p:ph type="title"/>
          </p:nvPr>
        </p:nvSpPr>
        <p:spPr/>
        <p:txBody>
          <a:bodyPr/>
          <a:lstStyle/>
          <a:p>
            <a:r>
              <a:rPr lang="en-US" dirty="0">
                <a:solidFill>
                  <a:srgbClr val="C00000"/>
                </a:solidFill>
              </a:rPr>
              <a:t>Find the Blue </a:t>
            </a:r>
            <a:r>
              <a:rPr lang="en-US" dirty="0">
                <a:solidFill>
                  <a:srgbClr val="0070C0"/>
                </a:solidFill>
              </a:rPr>
              <a:t>L</a:t>
            </a:r>
            <a:endParaRPr lang="en-CA" dirty="0">
              <a:solidFill>
                <a:srgbClr val="0070C0"/>
              </a:solidFill>
            </a:endParaRPr>
          </a:p>
        </p:txBody>
      </p:sp>
      <p:grpSp>
        <p:nvGrpSpPr>
          <p:cNvPr id="2" name="Group 1082"/>
          <p:cNvGrpSpPr>
            <a:grpSpLocks/>
          </p:cNvGrpSpPr>
          <p:nvPr/>
        </p:nvGrpSpPr>
        <p:grpSpPr bwMode="auto">
          <a:xfrm>
            <a:off x="838200" y="1295400"/>
            <a:ext cx="7150100" cy="5353050"/>
            <a:chOff x="1000" y="1183"/>
            <a:chExt cx="3957" cy="3189"/>
          </a:xfrm>
        </p:grpSpPr>
        <p:sp>
          <p:nvSpPr>
            <p:cNvPr id="301059" name="Rectangle 1027"/>
            <p:cNvSpPr>
              <a:spLocks noChangeArrowheads="1"/>
            </p:cNvSpPr>
            <p:nvPr/>
          </p:nvSpPr>
          <p:spPr bwMode="auto">
            <a:xfrm>
              <a:off x="3399" y="1903"/>
              <a:ext cx="358"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060" name="Rectangle 1028"/>
            <p:cNvSpPr>
              <a:spLocks noChangeArrowheads="1"/>
            </p:cNvSpPr>
            <p:nvPr/>
          </p:nvSpPr>
          <p:spPr bwMode="auto">
            <a:xfrm>
              <a:off x="1672" y="2190"/>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61" name="Rectangle 1029"/>
            <p:cNvSpPr>
              <a:spLocks noChangeArrowheads="1"/>
            </p:cNvSpPr>
            <p:nvPr/>
          </p:nvSpPr>
          <p:spPr bwMode="auto">
            <a:xfrm>
              <a:off x="1432" y="2286"/>
              <a:ext cx="358"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62" name="Rectangle 1030"/>
            <p:cNvSpPr>
              <a:spLocks noChangeArrowheads="1"/>
            </p:cNvSpPr>
            <p:nvPr/>
          </p:nvSpPr>
          <p:spPr bwMode="auto">
            <a:xfrm>
              <a:off x="2056" y="1375"/>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63" name="Rectangle 1031"/>
            <p:cNvSpPr>
              <a:spLocks noChangeArrowheads="1"/>
            </p:cNvSpPr>
            <p:nvPr/>
          </p:nvSpPr>
          <p:spPr bwMode="auto">
            <a:xfrm>
              <a:off x="2440" y="2334"/>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L</a:t>
              </a:r>
            </a:p>
          </p:txBody>
        </p:sp>
        <p:sp>
          <p:nvSpPr>
            <p:cNvPr id="301064" name="Rectangle 1032"/>
            <p:cNvSpPr>
              <a:spLocks noChangeArrowheads="1"/>
            </p:cNvSpPr>
            <p:nvPr/>
          </p:nvSpPr>
          <p:spPr bwMode="auto">
            <a:xfrm>
              <a:off x="3159" y="3342"/>
              <a:ext cx="357"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65" name="Rectangle 1033"/>
            <p:cNvSpPr>
              <a:spLocks noChangeArrowheads="1"/>
            </p:cNvSpPr>
            <p:nvPr/>
          </p:nvSpPr>
          <p:spPr bwMode="auto">
            <a:xfrm>
              <a:off x="3111" y="2766"/>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L</a:t>
              </a:r>
            </a:p>
          </p:txBody>
        </p:sp>
        <p:sp>
          <p:nvSpPr>
            <p:cNvPr id="301066" name="Rectangle 1034"/>
            <p:cNvSpPr>
              <a:spLocks noChangeArrowheads="1"/>
            </p:cNvSpPr>
            <p:nvPr/>
          </p:nvSpPr>
          <p:spPr bwMode="auto">
            <a:xfrm>
              <a:off x="2440" y="3294"/>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L</a:t>
              </a:r>
            </a:p>
          </p:txBody>
        </p:sp>
        <p:sp>
          <p:nvSpPr>
            <p:cNvPr id="301067" name="Rectangle 1035"/>
            <p:cNvSpPr>
              <a:spLocks noChangeArrowheads="1"/>
            </p:cNvSpPr>
            <p:nvPr/>
          </p:nvSpPr>
          <p:spPr bwMode="auto">
            <a:xfrm>
              <a:off x="1624" y="2910"/>
              <a:ext cx="357"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68" name="Rectangle 1036"/>
            <p:cNvSpPr>
              <a:spLocks noChangeArrowheads="1"/>
            </p:cNvSpPr>
            <p:nvPr/>
          </p:nvSpPr>
          <p:spPr bwMode="auto">
            <a:xfrm>
              <a:off x="3159" y="1759"/>
              <a:ext cx="357"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69" name="Rectangle 1037"/>
            <p:cNvSpPr>
              <a:spLocks noChangeArrowheads="1"/>
            </p:cNvSpPr>
            <p:nvPr/>
          </p:nvSpPr>
          <p:spPr bwMode="auto">
            <a:xfrm>
              <a:off x="3879" y="2766"/>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70" name="Rectangle 1038"/>
            <p:cNvSpPr>
              <a:spLocks noChangeArrowheads="1"/>
            </p:cNvSpPr>
            <p:nvPr/>
          </p:nvSpPr>
          <p:spPr bwMode="auto">
            <a:xfrm>
              <a:off x="3783" y="2142"/>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71" name="Rectangle 1039"/>
            <p:cNvSpPr>
              <a:spLocks noChangeArrowheads="1"/>
            </p:cNvSpPr>
            <p:nvPr/>
          </p:nvSpPr>
          <p:spPr bwMode="auto">
            <a:xfrm>
              <a:off x="3543" y="3390"/>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chemeClr val="accent1"/>
                  </a:solidFill>
                  <a:latin typeface="Helvetica" charset="0"/>
                </a:rPr>
                <a:t>L</a:t>
              </a:r>
            </a:p>
          </p:txBody>
        </p:sp>
        <p:sp>
          <p:nvSpPr>
            <p:cNvPr id="301072" name="Rectangle 1040"/>
            <p:cNvSpPr>
              <a:spLocks noChangeArrowheads="1"/>
            </p:cNvSpPr>
            <p:nvPr/>
          </p:nvSpPr>
          <p:spPr bwMode="auto">
            <a:xfrm>
              <a:off x="4167" y="3054"/>
              <a:ext cx="358"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73" name="Rectangle 1041"/>
            <p:cNvSpPr>
              <a:spLocks noChangeArrowheads="1"/>
            </p:cNvSpPr>
            <p:nvPr/>
          </p:nvSpPr>
          <p:spPr bwMode="auto">
            <a:xfrm>
              <a:off x="4599" y="2382"/>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74" name="Rectangle 1042"/>
            <p:cNvSpPr>
              <a:spLocks noChangeArrowheads="1"/>
            </p:cNvSpPr>
            <p:nvPr/>
          </p:nvSpPr>
          <p:spPr bwMode="auto">
            <a:xfrm>
              <a:off x="4407" y="1567"/>
              <a:ext cx="357"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75" name="Rectangle 1043"/>
            <p:cNvSpPr>
              <a:spLocks noChangeArrowheads="1"/>
            </p:cNvSpPr>
            <p:nvPr/>
          </p:nvSpPr>
          <p:spPr bwMode="auto">
            <a:xfrm>
              <a:off x="2871" y="1279"/>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76" name="Rectangle 1044"/>
            <p:cNvSpPr>
              <a:spLocks noChangeArrowheads="1"/>
            </p:cNvSpPr>
            <p:nvPr/>
          </p:nvSpPr>
          <p:spPr bwMode="auto">
            <a:xfrm>
              <a:off x="1240" y="2814"/>
              <a:ext cx="361" cy="604"/>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L</a:t>
              </a:r>
            </a:p>
          </p:txBody>
        </p:sp>
        <p:sp>
          <p:nvSpPr>
            <p:cNvPr id="301077" name="Rectangle 1045"/>
            <p:cNvSpPr>
              <a:spLocks noChangeArrowheads="1"/>
            </p:cNvSpPr>
            <p:nvPr/>
          </p:nvSpPr>
          <p:spPr bwMode="auto">
            <a:xfrm>
              <a:off x="1288" y="1807"/>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78" name="Rectangle 1046"/>
            <p:cNvSpPr>
              <a:spLocks noChangeArrowheads="1"/>
            </p:cNvSpPr>
            <p:nvPr/>
          </p:nvSpPr>
          <p:spPr bwMode="auto">
            <a:xfrm>
              <a:off x="2008" y="2814"/>
              <a:ext cx="357"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79" name="Rectangle 1047"/>
            <p:cNvSpPr>
              <a:spLocks noChangeArrowheads="1"/>
            </p:cNvSpPr>
            <p:nvPr/>
          </p:nvSpPr>
          <p:spPr bwMode="auto">
            <a:xfrm>
              <a:off x="2632" y="2862"/>
              <a:ext cx="358"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80" name="Rectangle 1048"/>
            <p:cNvSpPr>
              <a:spLocks noChangeArrowheads="1"/>
            </p:cNvSpPr>
            <p:nvPr/>
          </p:nvSpPr>
          <p:spPr bwMode="auto">
            <a:xfrm>
              <a:off x="1672" y="3438"/>
              <a:ext cx="358"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81" name="Rectangle 1049"/>
            <p:cNvSpPr>
              <a:spLocks noChangeArrowheads="1"/>
            </p:cNvSpPr>
            <p:nvPr/>
          </p:nvSpPr>
          <p:spPr bwMode="auto">
            <a:xfrm>
              <a:off x="2056" y="3630"/>
              <a:ext cx="358"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82" name="Rectangle 1050"/>
            <p:cNvSpPr>
              <a:spLocks noChangeArrowheads="1"/>
            </p:cNvSpPr>
            <p:nvPr/>
          </p:nvSpPr>
          <p:spPr bwMode="auto">
            <a:xfrm>
              <a:off x="2728" y="2430"/>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83" name="Rectangle 1051"/>
            <p:cNvSpPr>
              <a:spLocks noChangeArrowheads="1"/>
            </p:cNvSpPr>
            <p:nvPr/>
          </p:nvSpPr>
          <p:spPr bwMode="auto">
            <a:xfrm>
              <a:off x="2536" y="1615"/>
              <a:ext cx="361" cy="604"/>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L</a:t>
              </a:r>
            </a:p>
          </p:txBody>
        </p:sp>
        <p:sp>
          <p:nvSpPr>
            <p:cNvPr id="301084" name="Rectangle 1052"/>
            <p:cNvSpPr>
              <a:spLocks noChangeArrowheads="1"/>
            </p:cNvSpPr>
            <p:nvPr/>
          </p:nvSpPr>
          <p:spPr bwMode="auto">
            <a:xfrm>
              <a:off x="2344" y="2814"/>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L</a:t>
              </a:r>
            </a:p>
          </p:txBody>
        </p:sp>
        <p:sp>
          <p:nvSpPr>
            <p:cNvPr id="301085" name="Rectangle 1053"/>
            <p:cNvSpPr>
              <a:spLocks noChangeArrowheads="1"/>
            </p:cNvSpPr>
            <p:nvPr/>
          </p:nvSpPr>
          <p:spPr bwMode="auto">
            <a:xfrm>
              <a:off x="3687" y="1807"/>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86" name="Rectangle 1054"/>
            <p:cNvSpPr>
              <a:spLocks noChangeArrowheads="1"/>
            </p:cNvSpPr>
            <p:nvPr/>
          </p:nvSpPr>
          <p:spPr bwMode="auto">
            <a:xfrm>
              <a:off x="3879" y="2430"/>
              <a:ext cx="361" cy="604"/>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L</a:t>
              </a:r>
            </a:p>
          </p:txBody>
        </p:sp>
        <p:sp>
          <p:nvSpPr>
            <p:cNvPr id="301087" name="Rectangle 1055"/>
            <p:cNvSpPr>
              <a:spLocks noChangeArrowheads="1"/>
            </p:cNvSpPr>
            <p:nvPr/>
          </p:nvSpPr>
          <p:spPr bwMode="auto">
            <a:xfrm>
              <a:off x="3495" y="2334"/>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88" name="Rectangle 1056"/>
            <p:cNvSpPr>
              <a:spLocks noChangeArrowheads="1"/>
            </p:cNvSpPr>
            <p:nvPr/>
          </p:nvSpPr>
          <p:spPr bwMode="auto">
            <a:xfrm>
              <a:off x="3543" y="1327"/>
              <a:ext cx="358"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89" name="Rectangle 1057"/>
            <p:cNvSpPr>
              <a:spLocks noChangeArrowheads="1"/>
            </p:cNvSpPr>
            <p:nvPr/>
          </p:nvSpPr>
          <p:spPr bwMode="auto">
            <a:xfrm>
              <a:off x="2056" y="1903"/>
              <a:ext cx="358"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90" name="Rectangle 1058"/>
            <p:cNvSpPr>
              <a:spLocks noChangeArrowheads="1"/>
            </p:cNvSpPr>
            <p:nvPr/>
          </p:nvSpPr>
          <p:spPr bwMode="auto">
            <a:xfrm>
              <a:off x="1528" y="1471"/>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91" name="Rectangle 1059"/>
            <p:cNvSpPr>
              <a:spLocks noChangeArrowheads="1"/>
            </p:cNvSpPr>
            <p:nvPr/>
          </p:nvSpPr>
          <p:spPr bwMode="auto">
            <a:xfrm>
              <a:off x="1000" y="3390"/>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92" name="Rectangle 1060"/>
            <p:cNvSpPr>
              <a:spLocks noChangeArrowheads="1"/>
            </p:cNvSpPr>
            <p:nvPr/>
          </p:nvSpPr>
          <p:spPr bwMode="auto">
            <a:xfrm>
              <a:off x="1336" y="3246"/>
              <a:ext cx="357"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sp>
          <p:nvSpPr>
            <p:cNvPr id="301093" name="Rectangle 1061"/>
            <p:cNvSpPr>
              <a:spLocks noChangeArrowheads="1"/>
            </p:cNvSpPr>
            <p:nvPr/>
          </p:nvSpPr>
          <p:spPr bwMode="auto">
            <a:xfrm>
              <a:off x="1672" y="1807"/>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T</a:t>
              </a:r>
            </a:p>
          </p:txBody>
        </p:sp>
        <p:sp>
          <p:nvSpPr>
            <p:cNvPr id="301094" name="Rectangle 1062"/>
            <p:cNvSpPr>
              <a:spLocks noChangeArrowheads="1"/>
            </p:cNvSpPr>
            <p:nvPr/>
          </p:nvSpPr>
          <p:spPr bwMode="auto">
            <a:xfrm>
              <a:off x="2536" y="3630"/>
              <a:ext cx="357"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095" name="Rectangle 1063"/>
            <p:cNvSpPr>
              <a:spLocks noChangeArrowheads="1"/>
            </p:cNvSpPr>
            <p:nvPr/>
          </p:nvSpPr>
          <p:spPr bwMode="auto">
            <a:xfrm>
              <a:off x="3831" y="3294"/>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T</a:t>
              </a:r>
            </a:p>
          </p:txBody>
        </p:sp>
        <p:sp>
          <p:nvSpPr>
            <p:cNvPr id="301096" name="Rectangle 1064"/>
            <p:cNvSpPr>
              <a:spLocks noChangeArrowheads="1"/>
            </p:cNvSpPr>
            <p:nvPr/>
          </p:nvSpPr>
          <p:spPr bwMode="auto">
            <a:xfrm>
              <a:off x="4311" y="2382"/>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T</a:t>
              </a:r>
            </a:p>
          </p:txBody>
        </p:sp>
        <p:sp>
          <p:nvSpPr>
            <p:cNvPr id="301097" name="Rectangle 1065"/>
            <p:cNvSpPr>
              <a:spLocks noChangeArrowheads="1"/>
            </p:cNvSpPr>
            <p:nvPr/>
          </p:nvSpPr>
          <p:spPr bwMode="auto">
            <a:xfrm>
              <a:off x="1672" y="2670"/>
              <a:ext cx="361" cy="604"/>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T</a:t>
              </a:r>
            </a:p>
          </p:txBody>
        </p:sp>
        <p:sp>
          <p:nvSpPr>
            <p:cNvPr id="301098" name="Rectangle 1066"/>
            <p:cNvSpPr>
              <a:spLocks noChangeArrowheads="1"/>
            </p:cNvSpPr>
            <p:nvPr/>
          </p:nvSpPr>
          <p:spPr bwMode="auto">
            <a:xfrm>
              <a:off x="3495" y="2862"/>
              <a:ext cx="358"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099" name="Rectangle 1067"/>
            <p:cNvSpPr>
              <a:spLocks noChangeArrowheads="1"/>
            </p:cNvSpPr>
            <p:nvPr/>
          </p:nvSpPr>
          <p:spPr bwMode="auto">
            <a:xfrm>
              <a:off x="2488" y="1998"/>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00" name="Rectangle 1068"/>
            <p:cNvSpPr>
              <a:spLocks noChangeArrowheads="1"/>
            </p:cNvSpPr>
            <p:nvPr/>
          </p:nvSpPr>
          <p:spPr bwMode="auto">
            <a:xfrm>
              <a:off x="3159" y="1327"/>
              <a:ext cx="361" cy="604"/>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T</a:t>
              </a:r>
            </a:p>
          </p:txBody>
        </p:sp>
        <p:sp>
          <p:nvSpPr>
            <p:cNvPr id="301101" name="Rectangle 1069"/>
            <p:cNvSpPr>
              <a:spLocks noChangeArrowheads="1"/>
            </p:cNvSpPr>
            <p:nvPr/>
          </p:nvSpPr>
          <p:spPr bwMode="auto">
            <a:xfrm>
              <a:off x="2008" y="3198"/>
              <a:ext cx="357"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02" name="Rectangle 1070"/>
            <p:cNvSpPr>
              <a:spLocks noChangeArrowheads="1"/>
            </p:cNvSpPr>
            <p:nvPr/>
          </p:nvSpPr>
          <p:spPr bwMode="auto">
            <a:xfrm>
              <a:off x="1096" y="2286"/>
              <a:ext cx="357"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03" name="Rectangle 1071"/>
            <p:cNvSpPr>
              <a:spLocks noChangeArrowheads="1"/>
            </p:cNvSpPr>
            <p:nvPr/>
          </p:nvSpPr>
          <p:spPr bwMode="auto">
            <a:xfrm>
              <a:off x="2104" y="2382"/>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04" name="Rectangle 1072"/>
            <p:cNvSpPr>
              <a:spLocks noChangeArrowheads="1"/>
            </p:cNvSpPr>
            <p:nvPr/>
          </p:nvSpPr>
          <p:spPr bwMode="auto">
            <a:xfrm>
              <a:off x="2823" y="3246"/>
              <a:ext cx="357" cy="597"/>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05" name="Rectangle 1073"/>
            <p:cNvSpPr>
              <a:spLocks noChangeArrowheads="1"/>
            </p:cNvSpPr>
            <p:nvPr/>
          </p:nvSpPr>
          <p:spPr bwMode="auto">
            <a:xfrm>
              <a:off x="2967" y="2190"/>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dirty="0">
                  <a:solidFill>
                    <a:srgbClr val="C00000"/>
                  </a:solidFill>
                  <a:latin typeface="Helvetica" charset="0"/>
                </a:rPr>
                <a:t>T</a:t>
              </a:r>
            </a:p>
          </p:txBody>
        </p:sp>
        <p:sp>
          <p:nvSpPr>
            <p:cNvPr id="301106" name="Rectangle 1074"/>
            <p:cNvSpPr>
              <a:spLocks noChangeArrowheads="1"/>
            </p:cNvSpPr>
            <p:nvPr/>
          </p:nvSpPr>
          <p:spPr bwMode="auto">
            <a:xfrm>
              <a:off x="2488" y="1183"/>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07" name="Rectangle 1075"/>
            <p:cNvSpPr>
              <a:spLocks noChangeArrowheads="1"/>
            </p:cNvSpPr>
            <p:nvPr/>
          </p:nvSpPr>
          <p:spPr bwMode="auto">
            <a:xfrm>
              <a:off x="4599" y="1951"/>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08" name="Rectangle 1076"/>
            <p:cNvSpPr>
              <a:spLocks noChangeArrowheads="1"/>
            </p:cNvSpPr>
            <p:nvPr/>
          </p:nvSpPr>
          <p:spPr bwMode="auto">
            <a:xfrm>
              <a:off x="3879" y="1279"/>
              <a:ext cx="357"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09" name="Rectangle 1077"/>
            <p:cNvSpPr>
              <a:spLocks noChangeArrowheads="1"/>
            </p:cNvSpPr>
            <p:nvPr/>
          </p:nvSpPr>
          <p:spPr bwMode="auto">
            <a:xfrm>
              <a:off x="4455" y="2766"/>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10" name="Rectangle 1078"/>
            <p:cNvSpPr>
              <a:spLocks noChangeArrowheads="1"/>
            </p:cNvSpPr>
            <p:nvPr/>
          </p:nvSpPr>
          <p:spPr bwMode="auto">
            <a:xfrm>
              <a:off x="3351" y="3774"/>
              <a:ext cx="357"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11" name="Rectangle 1079"/>
            <p:cNvSpPr>
              <a:spLocks noChangeArrowheads="1"/>
            </p:cNvSpPr>
            <p:nvPr/>
          </p:nvSpPr>
          <p:spPr bwMode="auto">
            <a:xfrm>
              <a:off x="2919" y="1759"/>
              <a:ext cx="357"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12" name="Rectangle 1080"/>
            <p:cNvSpPr>
              <a:spLocks noChangeArrowheads="1"/>
            </p:cNvSpPr>
            <p:nvPr/>
          </p:nvSpPr>
          <p:spPr bwMode="auto">
            <a:xfrm>
              <a:off x="4263" y="1951"/>
              <a:ext cx="357"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rgbClr val="0000CC"/>
                  </a:solidFill>
                  <a:latin typeface="Helvetica" charset="0"/>
                </a:rPr>
                <a:t>T</a:t>
              </a:r>
            </a:p>
          </p:txBody>
        </p:sp>
        <p:sp>
          <p:nvSpPr>
            <p:cNvPr id="301113" name="Rectangle 1081"/>
            <p:cNvSpPr>
              <a:spLocks noChangeArrowheads="1"/>
            </p:cNvSpPr>
            <p:nvPr/>
          </p:nvSpPr>
          <p:spPr bwMode="auto">
            <a:xfrm>
              <a:off x="4023" y="1615"/>
              <a:ext cx="358" cy="598"/>
            </a:xfrm>
            <a:prstGeom prst="rect">
              <a:avLst/>
            </a:prstGeom>
            <a:noFill/>
            <a:ln w="12700">
              <a:noFill/>
              <a:miter lim="800000"/>
              <a:headEnd/>
              <a:tailEnd/>
            </a:ln>
            <a:effectLst/>
          </p:spPr>
          <p:txBody>
            <a:bodyPr wrap="none" lIns="90487" tIns="44450" rIns="90487" bIns="44450">
              <a:spAutoFit/>
            </a:bodyPr>
            <a:lstStyle/>
            <a:p>
              <a:pPr eaLnBrk="0" hangingPunct="0"/>
              <a:r>
                <a:rPr lang="en-US" sz="6000" b="1">
                  <a:solidFill>
                    <a:schemeClr val="accent1"/>
                  </a:solidFill>
                  <a:latin typeface="Helvetica" charset="0"/>
                </a:rPr>
                <a:t>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1026"/>
          <p:cNvSpPr>
            <a:spLocks noGrp="1" noChangeArrowheads="1"/>
          </p:cNvSpPr>
          <p:nvPr>
            <p:ph type="title"/>
          </p:nvPr>
        </p:nvSpPr>
        <p:spPr/>
        <p:txBody>
          <a:bodyPr/>
          <a:lstStyle/>
          <a:p>
            <a:r>
              <a:rPr lang="en-US" dirty="0">
                <a:solidFill>
                  <a:srgbClr val="0070C0"/>
                </a:solidFill>
              </a:rPr>
              <a:t>All Searches Are NOT Equal</a:t>
            </a:r>
            <a:endParaRPr lang="en-CA" dirty="0">
              <a:solidFill>
                <a:srgbClr val="0070C0"/>
              </a:solidFill>
            </a:endParaRPr>
          </a:p>
        </p:txBody>
      </p:sp>
      <p:grpSp>
        <p:nvGrpSpPr>
          <p:cNvPr id="2" name="Group 1040"/>
          <p:cNvGrpSpPr>
            <a:grpSpLocks/>
          </p:cNvGrpSpPr>
          <p:nvPr/>
        </p:nvGrpSpPr>
        <p:grpSpPr bwMode="auto">
          <a:xfrm>
            <a:off x="2438400" y="1905000"/>
            <a:ext cx="4114800" cy="3514362"/>
            <a:chOff x="1784" y="864"/>
            <a:chExt cx="2000" cy="1859"/>
          </a:xfrm>
        </p:grpSpPr>
        <p:sp>
          <p:nvSpPr>
            <p:cNvPr id="313347" name="Oval 1027"/>
            <p:cNvSpPr>
              <a:spLocks noChangeArrowheads="1"/>
            </p:cNvSpPr>
            <p:nvPr/>
          </p:nvSpPr>
          <p:spPr bwMode="auto">
            <a:xfrm>
              <a:off x="1976" y="872"/>
              <a:ext cx="368" cy="368"/>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48" name="Oval 1028"/>
            <p:cNvSpPr>
              <a:spLocks noChangeArrowheads="1"/>
            </p:cNvSpPr>
            <p:nvPr/>
          </p:nvSpPr>
          <p:spPr bwMode="auto">
            <a:xfrm>
              <a:off x="2340" y="1400"/>
              <a:ext cx="292" cy="310"/>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49" name="Oval 1029"/>
            <p:cNvSpPr>
              <a:spLocks noChangeArrowheads="1"/>
            </p:cNvSpPr>
            <p:nvPr/>
          </p:nvSpPr>
          <p:spPr bwMode="auto">
            <a:xfrm>
              <a:off x="3117" y="2275"/>
              <a:ext cx="368" cy="368"/>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50" name="Oval 1030"/>
            <p:cNvSpPr>
              <a:spLocks noChangeArrowheads="1"/>
            </p:cNvSpPr>
            <p:nvPr/>
          </p:nvSpPr>
          <p:spPr bwMode="auto">
            <a:xfrm>
              <a:off x="2636" y="864"/>
              <a:ext cx="236" cy="403"/>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51" name="Oval 1031"/>
            <p:cNvSpPr>
              <a:spLocks noChangeArrowheads="1"/>
            </p:cNvSpPr>
            <p:nvPr/>
          </p:nvSpPr>
          <p:spPr bwMode="auto">
            <a:xfrm>
              <a:off x="2228" y="2355"/>
              <a:ext cx="368" cy="368"/>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52" name="Oval 1032"/>
            <p:cNvSpPr>
              <a:spLocks noChangeArrowheads="1"/>
            </p:cNvSpPr>
            <p:nvPr/>
          </p:nvSpPr>
          <p:spPr bwMode="auto">
            <a:xfrm>
              <a:off x="2888" y="1016"/>
              <a:ext cx="368" cy="368"/>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53" name="Oval 1033"/>
            <p:cNvSpPr>
              <a:spLocks noChangeArrowheads="1"/>
            </p:cNvSpPr>
            <p:nvPr/>
          </p:nvSpPr>
          <p:spPr bwMode="auto">
            <a:xfrm>
              <a:off x="2840" y="1496"/>
              <a:ext cx="368" cy="368"/>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54" name="Oval 1034"/>
            <p:cNvSpPr>
              <a:spLocks noChangeArrowheads="1"/>
            </p:cNvSpPr>
            <p:nvPr/>
          </p:nvSpPr>
          <p:spPr bwMode="auto">
            <a:xfrm>
              <a:off x="2710" y="2194"/>
              <a:ext cx="306" cy="342"/>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55" name="Oval 1035"/>
            <p:cNvSpPr>
              <a:spLocks noChangeArrowheads="1"/>
            </p:cNvSpPr>
            <p:nvPr/>
          </p:nvSpPr>
          <p:spPr bwMode="auto">
            <a:xfrm>
              <a:off x="1784" y="1448"/>
              <a:ext cx="368" cy="368"/>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56" name="Oval 1036"/>
            <p:cNvSpPr>
              <a:spLocks noChangeArrowheads="1"/>
            </p:cNvSpPr>
            <p:nvPr/>
          </p:nvSpPr>
          <p:spPr bwMode="auto">
            <a:xfrm>
              <a:off x="1928" y="2024"/>
              <a:ext cx="368" cy="368"/>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57" name="Oval 1037"/>
            <p:cNvSpPr>
              <a:spLocks noChangeArrowheads="1"/>
            </p:cNvSpPr>
            <p:nvPr/>
          </p:nvSpPr>
          <p:spPr bwMode="auto">
            <a:xfrm>
              <a:off x="3224" y="1736"/>
              <a:ext cx="486" cy="498"/>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58" name="Oval 1038"/>
            <p:cNvSpPr>
              <a:spLocks noChangeArrowheads="1"/>
            </p:cNvSpPr>
            <p:nvPr/>
          </p:nvSpPr>
          <p:spPr bwMode="auto">
            <a:xfrm>
              <a:off x="3416" y="1016"/>
              <a:ext cx="368" cy="368"/>
            </a:xfrm>
            <a:prstGeom prst="ellipse">
              <a:avLst/>
            </a:prstGeom>
            <a:solidFill>
              <a:schemeClr val="tx1"/>
            </a:solidFill>
            <a:ln w="25400">
              <a:solidFill>
                <a:srgbClr val="000000"/>
              </a:solidFill>
              <a:round/>
              <a:headEnd/>
              <a:tailEnd/>
            </a:ln>
            <a:effectLst/>
          </p:spPr>
          <p:txBody>
            <a:bodyPr wrap="none" anchor="ctr"/>
            <a:lstStyle/>
            <a:p>
              <a:endParaRPr lang="en-US"/>
            </a:p>
          </p:txBody>
        </p:sp>
        <p:sp>
          <p:nvSpPr>
            <p:cNvPr id="313359" name="Line 1039"/>
            <p:cNvSpPr>
              <a:spLocks noChangeShapeType="1"/>
            </p:cNvSpPr>
            <p:nvPr/>
          </p:nvSpPr>
          <p:spPr bwMode="auto">
            <a:xfrm>
              <a:off x="2448" y="1688"/>
              <a:ext cx="0" cy="176"/>
            </a:xfrm>
            <a:prstGeom prst="line">
              <a:avLst/>
            </a:prstGeom>
            <a:noFill/>
            <a:ln w="25400">
              <a:solidFill>
                <a:srgbClr val="000000"/>
              </a:solid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60000"/>
              <a:lumOff val="40000"/>
            </a:schemeClr>
          </a:solidFill>
        </p:spPr>
        <p:txBody>
          <a:bodyPr/>
          <a:lstStyle/>
          <a:p>
            <a:r>
              <a:rPr lang="en-US" u="sng" dirty="0" smtClean="0">
                <a:solidFill>
                  <a:schemeClr val="bg1"/>
                </a:solidFill>
              </a:rPr>
              <a:t>DETERMINATION OF ATTENTION</a:t>
            </a:r>
            <a:endParaRPr lang="en-US" u="sng" dirty="0">
              <a:solidFill>
                <a:schemeClr val="bg1"/>
              </a:solidFill>
            </a:endParaRPr>
          </a:p>
        </p:txBody>
      </p:sp>
      <p:sp>
        <p:nvSpPr>
          <p:cNvPr id="3" name="Text Placeholder 2"/>
          <p:cNvSpPr>
            <a:spLocks noGrp="1"/>
          </p:cNvSpPr>
          <p:nvPr>
            <p:ph type="body" idx="1"/>
          </p:nvPr>
        </p:nvSpPr>
        <p:spPr>
          <a:solidFill>
            <a:srgbClr val="00B0F0"/>
          </a:solidFill>
        </p:spPr>
        <p:txBody>
          <a:bodyPr>
            <a:noAutofit/>
          </a:bodyPr>
          <a:lstStyle/>
          <a:p>
            <a:r>
              <a:rPr lang="en-US" sz="4400" dirty="0" smtClean="0">
                <a:solidFill>
                  <a:srgbClr val="FF0000"/>
                </a:solidFill>
              </a:rPr>
              <a:t>Internal Factors</a:t>
            </a:r>
            <a:endParaRPr lang="en-US" sz="4400" dirty="0">
              <a:solidFill>
                <a:srgbClr val="FF0000"/>
              </a:solidFill>
            </a:endParaRPr>
          </a:p>
        </p:txBody>
      </p:sp>
      <p:sp>
        <p:nvSpPr>
          <p:cNvPr id="4" name="Content Placeholder 3"/>
          <p:cNvSpPr>
            <a:spLocks noGrp="1"/>
          </p:cNvSpPr>
          <p:nvPr>
            <p:ph sz="half" idx="2"/>
          </p:nvPr>
        </p:nvSpPr>
        <p:spPr>
          <a:xfrm>
            <a:off x="457200" y="2174874"/>
            <a:ext cx="4040188" cy="4378325"/>
          </a:xfrm>
          <a:solidFill>
            <a:srgbClr val="FFC000"/>
          </a:solidFill>
        </p:spPr>
        <p:txBody>
          <a:bodyPr>
            <a:noAutofit/>
          </a:bodyPr>
          <a:lstStyle/>
          <a:p>
            <a:r>
              <a:rPr lang="en-US" sz="4000" dirty="0" smtClean="0">
                <a:solidFill>
                  <a:srgbClr val="7030A0"/>
                </a:solidFill>
              </a:rPr>
              <a:t>Interest</a:t>
            </a:r>
          </a:p>
          <a:p>
            <a:r>
              <a:rPr lang="en-US" sz="4000" dirty="0" smtClean="0">
                <a:solidFill>
                  <a:srgbClr val="7030A0"/>
                </a:solidFill>
              </a:rPr>
              <a:t>Need</a:t>
            </a:r>
          </a:p>
          <a:p>
            <a:r>
              <a:rPr lang="en-US" sz="4000" dirty="0" smtClean="0">
                <a:solidFill>
                  <a:srgbClr val="7030A0"/>
                </a:solidFill>
              </a:rPr>
              <a:t>Metal Readiness</a:t>
            </a:r>
          </a:p>
          <a:p>
            <a:r>
              <a:rPr lang="en-US" sz="4000" dirty="0" smtClean="0">
                <a:solidFill>
                  <a:srgbClr val="7030A0"/>
                </a:solidFill>
              </a:rPr>
              <a:t>Mood</a:t>
            </a:r>
          </a:p>
          <a:p>
            <a:r>
              <a:rPr lang="en-US" sz="4000" dirty="0" smtClean="0">
                <a:solidFill>
                  <a:srgbClr val="7030A0"/>
                </a:solidFill>
              </a:rPr>
              <a:t>Physical Condition</a:t>
            </a:r>
            <a:endParaRPr lang="en-US" sz="4000" dirty="0">
              <a:solidFill>
                <a:srgbClr val="7030A0"/>
              </a:solidFill>
            </a:endParaRPr>
          </a:p>
        </p:txBody>
      </p:sp>
      <p:sp>
        <p:nvSpPr>
          <p:cNvPr id="5" name="Text Placeholder 4"/>
          <p:cNvSpPr>
            <a:spLocks noGrp="1"/>
          </p:cNvSpPr>
          <p:nvPr>
            <p:ph type="body" sz="quarter" idx="3"/>
          </p:nvPr>
        </p:nvSpPr>
        <p:spPr>
          <a:xfrm>
            <a:off x="4645025" y="1535113"/>
            <a:ext cx="4117975" cy="639762"/>
          </a:xfrm>
          <a:solidFill>
            <a:srgbClr val="00B050"/>
          </a:solidFill>
        </p:spPr>
        <p:txBody>
          <a:bodyPr>
            <a:noAutofit/>
          </a:bodyPr>
          <a:lstStyle/>
          <a:p>
            <a:pPr algn="ctr"/>
            <a:r>
              <a:rPr lang="en-US" sz="4400" dirty="0" err="1">
                <a:solidFill>
                  <a:srgbClr val="FF0000"/>
                </a:solidFill>
                <a:latin typeface="Amudham" pitchFamily="2" charset="0"/>
              </a:rPr>
              <a:t>m</a:t>
            </a:r>
            <a:r>
              <a:rPr lang="en-US" sz="4400" dirty="0" err="1" smtClean="0">
                <a:solidFill>
                  <a:srgbClr val="FF0000"/>
                </a:solidFill>
                <a:latin typeface="Amudham" pitchFamily="2" charset="0"/>
              </a:rPr>
              <a:t>ff</a:t>
            </a:r>
            <a:r>
              <a:rPr lang="en-US" sz="4400" dirty="0" smtClean="0">
                <a:solidFill>
                  <a:srgbClr val="FF0000"/>
                </a:solidFill>
                <a:latin typeface="Amudham" pitchFamily="2" charset="0"/>
              </a:rPr>
              <a:t>; </a:t>
            </a:r>
            <a:r>
              <a:rPr lang="en-US" sz="4400" dirty="0" err="1" smtClean="0">
                <a:solidFill>
                  <a:srgbClr val="FF0000"/>
                </a:solidFill>
                <a:latin typeface="Amudham" pitchFamily="2" charset="0"/>
              </a:rPr>
              <a:t>fhuzp</a:t>
            </a:r>
            <a:endParaRPr lang="en-US" sz="4400" dirty="0">
              <a:solidFill>
                <a:srgbClr val="FF0000"/>
              </a:solidFill>
              <a:latin typeface="Amudham" pitchFamily="2" charset="0"/>
            </a:endParaRPr>
          </a:p>
        </p:txBody>
      </p:sp>
      <p:sp>
        <p:nvSpPr>
          <p:cNvPr id="6" name="Content Placeholder 5"/>
          <p:cNvSpPr>
            <a:spLocks noGrp="1"/>
          </p:cNvSpPr>
          <p:nvPr>
            <p:ph sz="quarter" idx="4"/>
          </p:nvPr>
        </p:nvSpPr>
        <p:spPr>
          <a:xfrm>
            <a:off x="4645025" y="2174874"/>
            <a:ext cx="4117975" cy="4378325"/>
          </a:xfrm>
          <a:solidFill>
            <a:srgbClr val="FFFF00"/>
          </a:solidFill>
        </p:spPr>
        <p:txBody>
          <a:bodyPr>
            <a:noAutofit/>
          </a:bodyPr>
          <a:lstStyle/>
          <a:p>
            <a:r>
              <a:rPr lang="en-US" sz="4800" dirty="0" err="1" smtClean="0">
                <a:solidFill>
                  <a:srgbClr val="7030A0"/>
                </a:solidFill>
                <a:latin typeface="Amudham" pitchFamily="2" charset="0"/>
              </a:rPr>
              <a:t>Mu;tk</a:t>
            </a:r>
            <a:r>
              <a:rPr lang="en-US" sz="4800" dirty="0" smtClean="0">
                <a:solidFill>
                  <a:srgbClr val="7030A0"/>
                </a:solidFill>
                <a:latin typeface="Amudham" pitchFamily="2" charset="0"/>
              </a:rPr>
              <a:t>;</a:t>
            </a:r>
          </a:p>
          <a:p>
            <a:r>
              <a:rPr lang="en-US" sz="4800" dirty="0" err="1">
                <a:solidFill>
                  <a:srgbClr val="7030A0"/>
                </a:solidFill>
                <a:latin typeface="Amudham" pitchFamily="2" charset="0"/>
              </a:rPr>
              <a:t>n</a:t>
            </a:r>
            <a:r>
              <a:rPr lang="en-US" sz="4800" dirty="0" err="1" smtClean="0">
                <a:solidFill>
                  <a:srgbClr val="7030A0"/>
                </a:solidFill>
                <a:latin typeface="Amudham" pitchFamily="2" charset="0"/>
              </a:rPr>
              <a:t>jit</a:t>
            </a:r>
            <a:endParaRPr lang="en-US" sz="4800" dirty="0" smtClean="0">
              <a:solidFill>
                <a:srgbClr val="7030A0"/>
              </a:solidFill>
              <a:latin typeface="Amudham" pitchFamily="2" charset="0"/>
            </a:endParaRPr>
          </a:p>
          <a:p>
            <a:r>
              <a:rPr lang="en-US" sz="4800" dirty="0" err="1" smtClean="0">
                <a:solidFill>
                  <a:srgbClr val="7030A0"/>
                </a:solidFill>
                <a:latin typeface="Amudham" pitchFamily="2" charset="0"/>
              </a:rPr>
              <a:t>Maj;jk</a:t>
            </a:r>
            <a:r>
              <a:rPr lang="en-US" sz="4800" dirty="0" smtClean="0">
                <a:solidFill>
                  <a:srgbClr val="7030A0"/>
                </a:solidFill>
                <a:latin typeface="Amudham" pitchFamily="2" charset="0"/>
              </a:rPr>
              <a:t>;</a:t>
            </a:r>
          </a:p>
          <a:p>
            <a:r>
              <a:rPr lang="en-US" sz="4800" dirty="0" err="1">
                <a:solidFill>
                  <a:srgbClr val="7030A0"/>
                </a:solidFill>
                <a:latin typeface="Amudham" pitchFamily="2" charset="0"/>
              </a:rPr>
              <a:t>k</a:t>
            </a:r>
            <a:r>
              <a:rPr lang="en-US" sz="4800" dirty="0" err="1" smtClean="0">
                <a:solidFill>
                  <a:srgbClr val="7030A0"/>
                </a:solidFill>
                <a:latin typeface="Amudham" pitchFamily="2" charset="0"/>
              </a:rPr>
              <a:t>depiy</a:t>
            </a:r>
            <a:endParaRPr lang="en-US" sz="4800" dirty="0" smtClean="0">
              <a:solidFill>
                <a:srgbClr val="7030A0"/>
              </a:solidFill>
              <a:latin typeface="Amudham" pitchFamily="2" charset="0"/>
            </a:endParaRPr>
          </a:p>
          <a:p>
            <a:r>
              <a:rPr lang="en-US" sz="4800" dirty="0" err="1">
                <a:solidFill>
                  <a:srgbClr val="7030A0"/>
                </a:solidFill>
                <a:latin typeface="Amudham" pitchFamily="2" charset="0"/>
              </a:rPr>
              <a:t>c</a:t>
            </a:r>
            <a:r>
              <a:rPr lang="en-US" sz="4800" dirty="0" err="1" smtClean="0">
                <a:solidFill>
                  <a:srgbClr val="7030A0"/>
                </a:solidFill>
                <a:latin typeface="Amudham" pitchFamily="2" charset="0"/>
              </a:rPr>
              <a:t>ly;epiy</a:t>
            </a:r>
            <a:endParaRPr lang="en-US" sz="4800" dirty="0">
              <a:solidFill>
                <a:srgbClr val="7030A0"/>
              </a:solidFill>
              <a:latin typeface="Amudham"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additive="base">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
                                            <p:bg/>
                                          </p:spTgt>
                                        </p:tgtEl>
                                        <p:attrNameLst>
                                          <p:attrName>style.visibility</p:attrName>
                                        </p:attrNameLst>
                                      </p:cBhvr>
                                      <p:to>
                                        <p:strVal val="visible"/>
                                      </p:to>
                                    </p:set>
                                    <p:anim calcmode="lin" valueType="num">
                                      <p:cBhvr additive="base">
                                        <p:cTn id="38" dur="500" fill="hold"/>
                                        <p:tgtEl>
                                          <p:spTgt spid="6">
                                            <p:bg/>
                                          </p:spTgt>
                                        </p:tgtEl>
                                        <p:attrNameLst>
                                          <p:attrName>ppt_x</p:attrName>
                                        </p:attrNameLst>
                                      </p:cBhvr>
                                      <p:tavLst>
                                        <p:tav tm="0">
                                          <p:val>
                                            <p:strVal val="#ppt_x"/>
                                          </p:val>
                                        </p:tav>
                                        <p:tav tm="100000">
                                          <p:val>
                                            <p:strVal val="#ppt_x"/>
                                          </p:val>
                                        </p:tav>
                                      </p:tavLst>
                                    </p:anim>
                                    <p:anim calcmode="lin" valueType="num">
                                      <p:cBhvr additive="base">
                                        <p:cTn id="39" dur="500" fill="hold"/>
                                        <p:tgtEl>
                                          <p:spTgt spid="6">
                                            <p:bg/>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 calcmode="lin" valueType="num">
                                      <p:cBhvr additive="base">
                                        <p:cTn id="4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0" end="0"/>
                                            </p:tx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 calcmode="lin" valueType="num">
                                      <p:cBhvr additive="base">
                                        <p:cTn id="4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1" end="1"/>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 calcmode="lin" valueType="num">
                                      <p:cBhvr additive="base">
                                        <p:cTn id="5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
                                            <p:txEl>
                                              <p:pRg st="2" end="2"/>
                                            </p:txEl>
                                          </p:spTgt>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 calcmode="lin" valueType="num">
                                      <p:cBhvr additive="base">
                                        <p:cTn id="5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6">
                                            <p:txEl>
                                              <p:pRg st="3" end="3"/>
                                            </p:txEl>
                                          </p:spTgt>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6">
                                            <p:txEl>
                                              <p:pRg st="4" end="4"/>
                                            </p:txEl>
                                          </p:spTgt>
                                        </p:tgtEl>
                                        <p:attrNameLst>
                                          <p:attrName>style.visibility</p:attrName>
                                        </p:attrNameLst>
                                      </p:cBhvr>
                                      <p:to>
                                        <p:strVal val="visible"/>
                                      </p:to>
                                    </p:set>
                                    <p:anim calcmode="lin" valueType="num">
                                      <p:cBhvr additive="base">
                                        <p:cTn id="58"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allAtOnce" animBg="1"/>
      <p:bldP spid="6" grpId="0" build="allAtOnce"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1143000"/>
          </a:xfrm>
          <a:solidFill>
            <a:srgbClr val="00B050"/>
          </a:solidFill>
        </p:spPr>
        <p:txBody>
          <a:bodyPr/>
          <a:lstStyle/>
          <a:p>
            <a:r>
              <a:rPr lang="en-US" dirty="0" smtClean="0">
                <a:solidFill>
                  <a:srgbClr val="7030A0"/>
                </a:solidFill>
              </a:rPr>
              <a:t>FACTORS OF ATTENTION</a:t>
            </a:r>
            <a:endParaRPr lang="en-US" dirty="0">
              <a:solidFill>
                <a:srgbClr val="7030A0"/>
              </a:solidFill>
            </a:endParaRPr>
          </a:p>
        </p:txBody>
      </p:sp>
      <p:sp>
        <p:nvSpPr>
          <p:cNvPr id="8" name="Text Placeholder 7"/>
          <p:cNvSpPr>
            <a:spLocks noGrp="1"/>
          </p:cNvSpPr>
          <p:nvPr>
            <p:ph type="body" idx="1"/>
          </p:nvPr>
        </p:nvSpPr>
        <p:spPr>
          <a:xfrm>
            <a:off x="381000" y="1417638"/>
            <a:ext cx="4040188" cy="639762"/>
          </a:xfrm>
          <a:solidFill>
            <a:srgbClr val="FFC000"/>
          </a:solidFill>
        </p:spPr>
        <p:txBody>
          <a:bodyPr>
            <a:normAutofit fontScale="25000" lnSpcReduction="20000"/>
          </a:bodyPr>
          <a:lstStyle/>
          <a:p>
            <a:endParaRPr lang="en-US" sz="4400" dirty="0" smtClean="0">
              <a:solidFill>
                <a:srgbClr val="FF0000"/>
              </a:solidFill>
            </a:endParaRPr>
          </a:p>
          <a:p>
            <a:pPr algn="ctr"/>
            <a:r>
              <a:rPr lang="en-US" sz="14400" dirty="0" smtClean="0">
                <a:solidFill>
                  <a:srgbClr val="FF0000"/>
                </a:solidFill>
              </a:rPr>
              <a:t>External Factors</a:t>
            </a:r>
          </a:p>
          <a:p>
            <a:endParaRPr lang="en-US" dirty="0"/>
          </a:p>
        </p:txBody>
      </p:sp>
      <p:sp>
        <p:nvSpPr>
          <p:cNvPr id="9" name="Content Placeholder 8"/>
          <p:cNvSpPr>
            <a:spLocks noGrp="1"/>
          </p:cNvSpPr>
          <p:nvPr>
            <p:ph sz="half" idx="2"/>
          </p:nvPr>
        </p:nvSpPr>
        <p:spPr>
          <a:xfrm>
            <a:off x="457200" y="2174874"/>
            <a:ext cx="4040188" cy="4606925"/>
          </a:xfrm>
          <a:solidFill>
            <a:srgbClr val="00B0F0"/>
          </a:solidFill>
        </p:spPr>
        <p:txBody>
          <a:bodyPr>
            <a:noAutofit/>
          </a:bodyPr>
          <a:lstStyle/>
          <a:p>
            <a:r>
              <a:rPr lang="en-US" sz="3600" b="1" dirty="0" smtClean="0">
                <a:solidFill>
                  <a:schemeClr val="bg1"/>
                </a:solidFill>
              </a:rPr>
              <a:t>Intensity</a:t>
            </a:r>
          </a:p>
          <a:p>
            <a:r>
              <a:rPr lang="en-US" sz="3600" b="1" dirty="0" smtClean="0">
                <a:solidFill>
                  <a:schemeClr val="bg1"/>
                </a:solidFill>
              </a:rPr>
              <a:t>Size</a:t>
            </a:r>
          </a:p>
          <a:p>
            <a:r>
              <a:rPr lang="en-US" sz="3600" b="1" dirty="0" smtClean="0">
                <a:solidFill>
                  <a:schemeClr val="bg1"/>
                </a:solidFill>
              </a:rPr>
              <a:t>Repetition</a:t>
            </a:r>
          </a:p>
          <a:p>
            <a:r>
              <a:rPr lang="en-US" sz="3600" b="1" dirty="0" smtClean="0">
                <a:solidFill>
                  <a:schemeClr val="bg1"/>
                </a:solidFill>
              </a:rPr>
              <a:t>Change</a:t>
            </a:r>
          </a:p>
          <a:p>
            <a:r>
              <a:rPr lang="en-US" sz="3600" b="1" dirty="0" smtClean="0">
                <a:solidFill>
                  <a:schemeClr val="bg1"/>
                </a:solidFill>
              </a:rPr>
              <a:t>Movement</a:t>
            </a:r>
          </a:p>
          <a:p>
            <a:r>
              <a:rPr lang="en-US" sz="3600" b="1" dirty="0" smtClean="0">
                <a:solidFill>
                  <a:schemeClr val="bg1"/>
                </a:solidFill>
              </a:rPr>
              <a:t>Contrast</a:t>
            </a:r>
          </a:p>
          <a:p>
            <a:r>
              <a:rPr lang="en-US" sz="3600" b="1" dirty="0" smtClean="0">
                <a:solidFill>
                  <a:schemeClr val="bg1"/>
                </a:solidFill>
              </a:rPr>
              <a:t>Novelty</a:t>
            </a:r>
            <a:endParaRPr lang="en-US" sz="3600" b="1" dirty="0">
              <a:solidFill>
                <a:schemeClr val="bg1"/>
              </a:solidFill>
            </a:endParaRPr>
          </a:p>
        </p:txBody>
      </p:sp>
      <p:sp>
        <p:nvSpPr>
          <p:cNvPr id="10" name="Text Placeholder 9"/>
          <p:cNvSpPr>
            <a:spLocks noGrp="1"/>
          </p:cNvSpPr>
          <p:nvPr>
            <p:ph type="body" sz="quarter" idx="3"/>
          </p:nvPr>
        </p:nvSpPr>
        <p:spPr>
          <a:xfrm>
            <a:off x="4572000" y="1447800"/>
            <a:ext cx="4041775" cy="639762"/>
          </a:xfrm>
          <a:solidFill>
            <a:schemeClr val="accent6">
              <a:lumMod val="75000"/>
            </a:schemeClr>
          </a:solidFill>
        </p:spPr>
        <p:txBody>
          <a:bodyPr>
            <a:normAutofit fontScale="25000" lnSpcReduction="20000"/>
          </a:bodyPr>
          <a:lstStyle/>
          <a:p>
            <a:endParaRPr lang="en-US" sz="4400" dirty="0" smtClean="0">
              <a:solidFill>
                <a:srgbClr val="FFFF00"/>
              </a:solidFill>
              <a:latin typeface="Amudham" pitchFamily="2" charset="0"/>
            </a:endParaRPr>
          </a:p>
          <a:p>
            <a:pPr algn="ctr"/>
            <a:r>
              <a:rPr lang="en-US" sz="17600" dirty="0" smtClean="0">
                <a:solidFill>
                  <a:schemeClr val="bg1"/>
                </a:solidFill>
                <a:latin typeface="Amudham" pitchFamily="2" charset="0"/>
              </a:rPr>
              <a:t>g[[</a:t>
            </a:r>
            <a:r>
              <a:rPr lang="en-US" sz="17600" dirty="0" err="1" smtClean="0">
                <a:solidFill>
                  <a:schemeClr val="bg1"/>
                </a:solidFill>
                <a:latin typeface="Amudham" pitchFamily="2" charset="0"/>
              </a:rPr>
              <a:t>wf</a:t>
            </a:r>
            <a:r>
              <a:rPr lang="en-US" sz="17600" dirty="0" smtClean="0">
                <a:solidFill>
                  <a:schemeClr val="bg1"/>
                </a:solidFill>
                <a:latin typeface="Amudham" pitchFamily="2" charset="0"/>
              </a:rPr>
              <a:t>; </a:t>
            </a:r>
            <a:r>
              <a:rPr lang="en-US" sz="17600" dirty="0" err="1" smtClean="0">
                <a:solidFill>
                  <a:schemeClr val="bg1"/>
                </a:solidFill>
                <a:latin typeface="Amudham" pitchFamily="2" charset="0"/>
              </a:rPr>
              <a:t>fhuzp</a:t>
            </a:r>
            <a:endParaRPr lang="en-US" sz="17600" dirty="0" smtClean="0">
              <a:solidFill>
                <a:schemeClr val="bg1"/>
              </a:solidFill>
              <a:latin typeface="Amudham" pitchFamily="2" charset="0"/>
            </a:endParaRPr>
          </a:p>
          <a:p>
            <a:endParaRPr lang="en-US" dirty="0"/>
          </a:p>
        </p:txBody>
      </p:sp>
      <p:sp>
        <p:nvSpPr>
          <p:cNvPr id="11" name="Content Placeholder 10"/>
          <p:cNvSpPr>
            <a:spLocks noGrp="1"/>
          </p:cNvSpPr>
          <p:nvPr>
            <p:ph sz="quarter" idx="4"/>
          </p:nvPr>
        </p:nvSpPr>
        <p:spPr>
          <a:xfrm>
            <a:off x="4645025" y="2174874"/>
            <a:ext cx="4041775" cy="4530725"/>
          </a:xfrm>
          <a:solidFill>
            <a:srgbClr val="92D050"/>
          </a:solidFill>
        </p:spPr>
        <p:txBody>
          <a:bodyPr>
            <a:noAutofit/>
          </a:bodyPr>
          <a:lstStyle/>
          <a:p>
            <a:r>
              <a:rPr lang="en-US" sz="3600" b="1" dirty="0" err="1">
                <a:solidFill>
                  <a:schemeClr val="bg1"/>
                </a:solidFill>
                <a:latin typeface="Amudham" pitchFamily="2" charset="0"/>
              </a:rPr>
              <a:t>b</a:t>
            </a:r>
            <a:r>
              <a:rPr lang="en-US" sz="3600" b="1" dirty="0" err="1" smtClean="0">
                <a:solidFill>
                  <a:schemeClr val="bg1"/>
                </a:solidFill>
                <a:latin typeface="Amudham" pitchFamily="2" charset="0"/>
              </a:rPr>
              <a:t>rwpt</a:t>
            </a:r>
            <a:r>
              <a:rPr lang="en-US" sz="3600" b="1" dirty="0" smtClean="0">
                <a:solidFill>
                  <a:schemeClr val="bg1"/>
                </a:solidFill>
                <a:latin typeface="Amudham" pitchFamily="2" charset="0"/>
              </a:rPr>
              <a:t>[</a:t>
            </a:r>
          </a:p>
          <a:p>
            <a:r>
              <a:rPr lang="en-US" sz="3600" b="1" dirty="0" err="1">
                <a:solidFill>
                  <a:schemeClr val="bg1"/>
                </a:solidFill>
                <a:latin typeface="Amudham" pitchFamily="2" charset="0"/>
              </a:rPr>
              <a:t>m</a:t>
            </a:r>
            <a:r>
              <a:rPr lang="en-US" sz="3600" b="1" dirty="0" err="1" smtClean="0">
                <a:solidFill>
                  <a:schemeClr val="bg1"/>
                </a:solidFill>
                <a:latin typeface="Amudham" pitchFamily="2" charset="0"/>
              </a:rPr>
              <a:t>st</a:t>
            </a:r>
            <a:r>
              <a:rPr lang="en-US" sz="3600" b="1" dirty="0" smtClean="0">
                <a:solidFill>
                  <a:schemeClr val="bg1"/>
                </a:solidFill>
                <a:latin typeface="Amudham" pitchFamily="2" charset="0"/>
              </a:rPr>
              <a:t>[</a:t>
            </a:r>
          </a:p>
          <a:p>
            <a:r>
              <a:rPr lang="en-US" sz="3600" b="1" dirty="0" err="1" smtClean="0">
                <a:solidFill>
                  <a:schemeClr val="bg1"/>
                </a:solidFill>
                <a:latin typeface="Amudham" pitchFamily="2" charset="0"/>
              </a:rPr>
              <a:t>jpUk;gj</a:t>
            </a:r>
            <a:r>
              <a:rPr lang="en-US" sz="3600" b="1" dirty="0" smtClean="0">
                <a:solidFill>
                  <a:schemeClr val="bg1"/>
                </a:solidFill>
                <a:latin typeface="Amudham" pitchFamily="2" charset="0"/>
              </a:rPr>
              <a:t>; </a:t>
            </a:r>
            <a:r>
              <a:rPr lang="en-US" sz="3600" b="1" dirty="0" err="1" smtClean="0">
                <a:solidFill>
                  <a:schemeClr val="bg1"/>
                </a:solidFill>
                <a:latin typeface="Amudham" pitchFamily="2" charset="0"/>
              </a:rPr>
              <a:t>njhd;wy</a:t>
            </a:r>
            <a:r>
              <a:rPr lang="en-US" sz="3600" b="1" dirty="0" smtClean="0">
                <a:solidFill>
                  <a:schemeClr val="bg1"/>
                </a:solidFill>
                <a:latin typeface="Amudham" pitchFamily="2" charset="0"/>
              </a:rPr>
              <a:t>;</a:t>
            </a:r>
          </a:p>
          <a:p>
            <a:r>
              <a:rPr lang="en-US" sz="3600" b="1" dirty="0" err="1">
                <a:solidFill>
                  <a:schemeClr val="bg1"/>
                </a:solidFill>
                <a:latin typeface="Amudham" pitchFamily="2" charset="0"/>
              </a:rPr>
              <a:t>k</a:t>
            </a:r>
            <a:r>
              <a:rPr lang="en-US" sz="3600" b="1" dirty="0" err="1" smtClean="0">
                <a:solidFill>
                  <a:schemeClr val="bg1"/>
                </a:solidFill>
                <a:latin typeface="Amudham" pitchFamily="2" charset="0"/>
              </a:rPr>
              <a:t>hw;wk</a:t>
            </a:r>
            <a:r>
              <a:rPr lang="en-US" sz="3600" b="1" dirty="0" smtClean="0">
                <a:solidFill>
                  <a:schemeClr val="bg1"/>
                </a:solidFill>
                <a:latin typeface="Amudham" pitchFamily="2" charset="0"/>
              </a:rPr>
              <a:t>;</a:t>
            </a:r>
          </a:p>
          <a:p>
            <a:r>
              <a:rPr lang="en-US" sz="3600" b="1" dirty="0" smtClean="0">
                <a:solidFill>
                  <a:schemeClr val="bg1"/>
                </a:solidFill>
                <a:latin typeface="Amudham" pitchFamily="2" charset="0"/>
              </a:rPr>
              <a:t>,</a:t>
            </a:r>
            <a:r>
              <a:rPr lang="en-US" sz="3600" b="1" dirty="0" err="1" smtClean="0">
                <a:solidFill>
                  <a:schemeClr val="bg1"/>
                </a:solidFill>
                <a:latin typeface="Amudham" pitchFamily="2" charset="0"/>
              </a:rPr>
              <a:t>af;fk</a:t>
            </a:r>
            <a:r>
              <a:rPr lang="en-US" sz="3600" b="1" dirty="0" smtClean="0">
                <a:solidFill>
                  <a:schemeClr val="bg1"/>
                </a:solidFill>
                <a:latin typeface="Amudham" pitchFamily="2" charset="0"/>
              </a:rPr>
              <a:t>;</a:t>
            </a:r>
          </a:p>
          <a:p>
            <a:r>
              <a:rPr lang="en-US" sz="3600" b="1" dirty="0" err="1" smtClean="0">
                <a:solidFill>
                  <a:schemeClr val="bg1"/>
                </a:solidFill>
                <a:latin typeface="Amudham" pitchFamily="2" charset="0"/>
              </a:rPr>
              <a:t>ntWghL</a:t>
            </a:r>
            <a:endParaRPr lang="en-US" sz="3600" b="1" dirty="0" smtClean="0">
              <a:solidFill>
                <a:schemeClr val="bg1"/>
              </a:solidFill>
              <a:latin typeface="Amudham" pitchFamily="2" charset="0"/>
            </a:endParaRPr>
          </a:p>
          <a:p>
            <a:r>
              <a:rPr lang="en-US" sz="3600" b="1" dirty="0" smtClean="0">
                <a:solidFill>
                  <a:schemeClr val="bg1"/>
                </a:solidFill>
                <a:latin typeface="Amudham" pitchFamily="2" charset="0"/>
              </a:rPr>
              <a:t>g[</a:t>
            </a:r>
            <a:r>
              <a:rPr lang="en-US" sz="3600" b="1" dirty="0" err="1" smtClean="0">
                <a:solidFill>
                  <a:schemeClr val="bg1"/>
                </a:solidFill>
                <a:latin typeface="Amudham" pitchFamily="2" charset="0"/>
              </a:rPr>
              <a:t>Jik</a:t>
            </a:r>
            <a:endParaRPr lang="en-US" sz="3600" b="1" dirty="0">
              <a:solidFill>
                <a:schemeClr val="bg1"/>
              </a:solidFill>
              <a:latin typeface="Amudham" pitchFamily="2" charset="0"/>
            </a:endParaRPr>
          </a:p>
        </p:txBody>
      </p:sp>
    </p:spTree>
  </p:cSld>
  <p:clrMapOvr>
    <a:masterClrMapping/>
  </p:clrMapOvr>
  <p:transition advTm="10000">
    <p:sndAc>
      <p:stSnd>
        <p:snd r:embed="rId2"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838200"/>
            <a:ext cx="7772400" cy="1470025"/>
          </a:xfrm>
        </p:spPr>
        <p:txBody>
          <a:bodyPr/>
          <a:lstStyle/>
          <a:p>
            <a:r>
              <a:rPr lang="en-US" dirty="0" smtClean="0">
                <a:latin typeface="Comic Sans MS" pitchFamily="66" charset="0"/>
              </a:rPr>
              <a:t>Sensation and Perception</a:t>
            </a:r>
          </a:p>
        </p:txBody>
      </p:sp>
      <p:sp>
        <p:nvSpPr>
          <p:cNvPr id="3" name="Subtitle 2"/>
          <p:cNvSpPr>
            <a:spLocks noGrp="1"/>
          </p:cNvSpPr>
          <p:nvPr>
            <p:ph type="subTitle" idx="1"/>
          </p:nvPr>
        </p:nvSpPr>
        <p:spPr/>
        <p:txBody>
          <a:bodyPr rtlCol="0">
            <a:normAutofit/>
          </a:bodyPr>
          <a:lstStyle/>
          <a:p>
            <a:pPr fontAlgn="auto">
              <a:spcAft>
                <a:spcPts val="0"/>
              </a:spcAft>
              <a:defRPr/>
            </a:pPr>
            <a:r>
              <a:rPr lang="en-US" dirty="0" smtClean="0"/>
              <a:t>Sensation: your window to the world </a:t>
            </a:r>
          </a:p>
          <a:p>
            <a:pPr fontAlgn="auto">
              <a:spcAft>
                <a:spcPts val="0"/>
              </a:spcAft>
              <a:defRPr/>
            </a:pPr>
            <a:r>
              <a:rPr lang="en-US" dirty="0" smtClean="0"/>
              <a:t>Perception: interpreting what comes in your window. </a:t>
            </a:r>
            <a:endParaRPr lang="en-US" dirty="0"/>
          </a:p>
        </p:txBody>
      </p:sp>
      <p:pic>
        <p:nvPicPr>
          <p:cNvPr id="4" name="Picture 3" descr="bunny_ears_lg_clr.gif"/>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00" y="2286000"/>
            <a:ext cx="8382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moose_love_hg_clr.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0" y="1771650"/>
            <a:ext cx="20955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chef_dominick_tasting_from_bowl_hg_clr.gif"/>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57800" y="1914842"/>
            <a:ext cx="1012825"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eyes_roll_continuously_md_clr.gif"/>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7200" y="2590800"/>
            <a:ext cx="125730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skunk_stink_school_cat_dog_hg_clr.gif"/>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971800" y="1808163"/>
            <a:ext cx="2209800" cy="203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560838" y="609600"/>
            <a:ext cx="6363962" cy="646331"/>
          </a:xfrm>
          <a:prstGeom prst="rect">
            <a:avLst/>
          </a:prstGeom>
        </p:spPr>
        <p:txBody>
          <a:bodyPr wrap="square">
            <a:spAutoFit/>
          </a:bodyPr>
          <a:lstStyle/>
          <a:p>
            <a:pPr algn="ctr"/>
            <a:r>
              <a:rPr lang="en-US" sz="3600" b="1" dirty="0">
                <a:latin typeface="Amudham" pitchFamily="2" charset="0"/>
              </a:rPr>
              <a:t>g[</a:t>
            </a:r>
            <a:r>
              <a:rPr lang="en-US" sz="3600" b="1" dirty="0" err="1">
                <a:latin typeface="Amudham" pitchFamily="2" charset="0"/>
              </a:rPr>
              <a:t>yd</a:t>
            </a:r>
            <a:r>
              <a:rPr lang="en-US" sz="3600" b="1" dirty="0">
                <a:latin typeface="Amudham" pitchFamily="2" charset="0"/>
              </a:rPr>
              <a:t>; </a:t>
            </a:r>
            <a:r>
              <a:rPr lang="en-US" sz="3600" b="1" dirty="0" err="1">
                <a:latin typeface="Amudham" pitchFamily="2" charset="0"/>
              </a:rPr>
              <a:t>czu;t</a:t>
            </a:r>
            <a:r>
              <a:rPr lang="en-US" sz="3600" b="1" dirty="0">
                <a:latin typeface="Amudham" pitchFamily="2" charset="0"/>
              </a:rPr>
              <a:t>[ </a:t>
            </a:r>
            <a:r>
              <a:rPr lang="en-US" sz="3600" b="1" dirty="0" err="1">
                <a:latin typeface="Amudham" pitchFamily="2" charset="0"/>
              </a:rPr>
              <a:t>kw;Wk</a:t>
            </a:r>
            <a:r>
              <a:rPr lang="en-US" sz="3600" b="1" dirty="0">
                <a:latin typeface="Amudham" pitchFamily="2" charset="0"/>
              </a:rPr>
              <a:t>; g[</a:t>
            </a:r>
            <a:r>
              <a:rPr lang="en-US" sz="3600" b="1" dirty="0" err="1">
                <a:latin typeface="Amudham" pitchFamily="2" charset="0"/>
              </a:rPr>
              <a:t>yd</a:t>
            </a:r>
            <a:r>
              <a:rPr lang="en-US" sz="3600" b="1" dirty="0">
                <a:latin typeface="Amudham" pitchFamily="2" charset="0"/>
              </a:rPr>
              <a:t>; </a:t>
            </a:r>
            <a:r>
              <a:rPr lang="en-US" sz="3600" b="1" dirty="0" err="1">
                <a:latin typeface="Amudham" pitchFamily="2" charset="0"/>
              </a:rPr>
              <a:t>fhl;rp</a:t>
            </a:r>
            <a:endParaRPr lang="en-US" sz="3600" b="1" dirty="0">
              <a:latin typeface="Amudham" pitchFamily="2" charset="0"/>
            </a:endParaRPr>
          </a:p>
        </p:txBody>
      </p:sp>
    </p:spTree>
    <p:extLst>
      <p:ext uri="{BB962C8B-B14F-4D97-AF65-F5344CB8AC3E}">
        <p14:creationId xmlns="" xmlns:p14="http://schemas.microsoft.com/office/powerpoint/2010/main" val="224540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additive="base">
                                        <p:cTn id="4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style>
          <a:lnRef idx="1">
            <a:schemeClr val="accent1"/>
          </a:lnRef>
          <a:fillRef idx="2">
            <a:schemeClr val="accent1"/>
          </a:fillRef>
          <a:effectRef idx="1">
            <a:schemeClr val="accent1"/>
          </a:effectRef>
          <a:fontRef idx="minor">
            <a:schemeClr val="dk1"/>
          </a:fontRef>
        </p:style>
        <p:txBody>
          <a:bodyPr/>
          <a:lstStyle/>
          <a:p>
            <a:r>
              <a:rPr lang="en-US" b="1" dirty="0" smtClean="0">
                <a:solidFill>
                  <a:schemeClr val="bg1"/>
                </a:solidFill>
              </a:rPr>
              <a:t>Consumer Psychology</a:t>
            </a:r>
            <a:endParaRPr lang="en-US" dirty="0">
              <a:solidFill>
                <a:schemeClr val="bg1"/>
              </a:solidFill>
            </a:endParaRPr>
          </a:p>
        </p:txBody>
      </p:sp>
      <p:sp>
        <p:nvSpPr>
          <p:cNvPr id="3" name="Content Placeholder 2"/>
          <p:cNvSpPr>
            <a:spLocks noGrp="1"/>
          </p:cNvSpPr>
          <p:nvPr>
            <p:ph sz="half" idx="1"/>
          </p:nvPr>
        </p:nvSpPr>
        <p:spPr>
          <a:xfrm>
            <a:off x="304800" y="1828800"/>
            <a:ext cx="4343400" cy="4267200"/>
          </a:xfrm>
        </p:spPr>
        <p:txBody>
          <a:bodyPr>
            <a:normAutofit/>
          </a:bodyPr>
          <a:lstStyle/>
          <a:p>
            <a:r>
              <a:rPr lang="en-US" dirty="0" smtClean="0"/>
              <a:t>concerned with the investigation of the varied facets of </a:t>
            </a:r>
            <a:r>
              <a:rPr lang="en-US" dirty="0" smtClean="0">
                <a:solidFill>
                  <a:srgbClr val="FFFF00"/>
                </a:solidFill>
              </a:rPr>
              <a:t>marketing and buying behavior</a:t>
            </a:r>
          </a:p>
          <a:p>
            <a:endParaRPr lang="en-US" dirty="0" smtClean="0">
              <a:solidFill>
                <a:srgbClr val="FFFF00"/>
              </a:solidFill>
            </a:endParaRPr>
          </a:p>
          <a:p>
            <a:r>
              <a:rPr lang="en-US" dirty="0" smtClean="0"/>
              <a:t>Other problems arising from the </a:t>
            </a:r>
            <a:r>
              <a:rPr lang="en-US" dirty="0" smtClean="0">
                <a:solidFill>
                  <a:srgbClr val="FFFF00"/>
                </a:solidFill>
              </a:rPr>
              <a:t>relationship between buyer and seller</a:t>
            </a:r>
          </a:p>
          <a:p>
            <a:endParaRPr lang="en-US" dirty="0"/>
          </a:p>
        </p:txBody>
      </p:sp>
      <p:pic>
        <p:nvPicPr>
          <p:cNvPr id="5" name="Picture 1"/>
          <p:cNvPicPr>
            <a:picLocks noGrp="1" noChangeAspect="1" noChangeArrowheads="1"/>
          </p:cNvPicPr>
          <p:nvPr>
            <p:ph sz="half" idx="2"/>
          </p:nvPr>
        </p:nvPicPr>
        <p:blipFill>
          <a:blip r:embed="rId2" cstate="print"/>
          <a:srcRect/>
          <a:stretch>
            <a:fillRect/>
          </a:stretch>
        </p:blipFill>
        <p:spPr bwMode="auto">
          <a:xfrm>
            <a:off x="4770438" y="1752600"/>
            <a:ext cx="3916362" cy="4419600"/>
          </a:xfrm>
          <a:prstGeom prst="rect">
            <a:avLst/>
          </a:prstGeom>
          <a:noFill/>
          <a:ln w="9525">
            <a:noFill/>
            <a:round/>
            <a:headEnd/>
            <a:tailEnd/>
          </a:ln>
          <a:effectLst/>
        </p:spPr>
      </p:pic>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sng" dirty="0" smtClean="0">
                <a:solidFill>
                  <a:srgbClr val="002060"/>
                </a:solidFill>
              </a:rPr>
              <a:t>SENSATION</a:t>
            </a:r>
            <a:r>
              <a:rPr lang="en-US" u="sng" dirty="0" smtClean="0"/>
              <a:t> </a:t>
            </a:r>
            <a:r>
              <a:rPr lang="en-US" sz="6000" b="1" dirty="0" smtClean="0">
                <a:solidFill>
                  <a:srgbClr val="002060"/>
                </a:solidFill>
                <a:latin typeface="Amudham" pitchFamily="2" charset="0"/>
              </a:rPr>
              <a:t>g[</a:t>
            </a:r>
            <a:r>
              <a:rPr lang="en-US" sz="6000" b="1" dirty="0" err="1" smtClean="0">
                <a:solidFill>
                  <a:srgbClr val="002060"/>
                </a:solidFill>
                <a:latin typeface="Amudham" pitchFamily="2" charset="0"/>
              </a:rPr>
              <a:t>yd;czu;t</a:t>
            </a:r>
            <a:r>
              <a:rPr lang="en-US" sz="6000" b="1" dirty="0" smtClean="0">
                <a:solidFill>
                  <a:srgbClr val="FFFF00"/>
                </a:solidFill>
                <a:latin typeface="Amudham" pitchFamily="2" charset="0"/>
              </a:rPr>
              <a:t>[</a:t>
            </a:r>
            <a:endParaRPr lang="en-US" sz="6000" u="sng" dirty="0">
              <a:solidFill>
                <a:srgbClr val="FFFF00"/>
              </a:solidFill>
            </a:endParaRPr>
          </a:p>
        </p:txBody>
      </p:sp>
      <p:sp>
        <p:nvSpPr>
          <p:cNvPr id="5" name="Content Placeholder 4"/>
          <p:cNvSpPr>
            <a:spLocks noGrp="1"/>
          </p:cNvSpPr>
          <p:nvPr>
            <p:ph idx="1"/>
          </p:nvPr>
        </p:nvSpPr>
        <p:spPr/>
        <p:txBody>
          <a:bodyPr/>
          <a:lstStyle/>
          <a:p>
            <a:r>
              <a:rPr lang="en-US" b="1" dirty="0" smtClean="0">
                <a:solidFill>
                  <a:srgbClr val="C00000"/>
                </a:solidFill>
              </a:rPr>
              <a:t>SENSE ORGANS </a:t>
            </a:r>
          </a:p>
          <a:p>
            <a:r>
              <a:rPr lang="en-US" b="1" dirty="0" err="1" smtClean="0">
                <a:solidFill>
                  <a:srgbClr val="C00000"/>
                </a:solidFill>
                <a:latin typeface="Amudham" pitchFamily="2" charset="0"/>
              </a:rPr>
              <a:t>Ik;g</a:t>
            </a:r>
            <a:r>
              <a:rPr lang="en-US" b="1" dirty="0" smtClean="0">
                <a:solidFill>
                  <a:srgbClr val="C00000"/>
                </a:solidFill>
                <a:latin typeface="Amudham" pitchFamily="2" charset="0"/>
              </a:rPr>
              <a:t>[yd; g[</a:t>
            </a:r>
            <a:r>
              <a:rPr lang="en-US" b="1" dirty="0" err="1" smtClean="0">
                <a:solidFill>
                  <a:srgbClr val="C00000"/>
                </a:solidFill>
                <a:latin typeface="Amudham" pitchFamily="2" charset="0"/>
              </a:rPr>
              <a:t>wj;J</a:t>
            </a:r>
            <a:r>
              <a:rPr lang="en-US" b="1" dirty="0" smtClean="0">
                <a:solidFill>
                  <a:srgbClr val="C00000"/>
                </a:solidFill>
                <a:latin typeface="Amudham" pitchFamily="2" charset="0"/>
              </a:rPr>
              <a:t>}</a:t>
            </a:r>
            <a:r>
              <a:rPr lang="en-US" b="1" dirty="0" err="1" smtClean="0">
                <a:solidFill>
                  <a:srgbClr val="C00000"/>
                </a:solidFill>
                <a:latin typeface="Amudham" pitchFamily="2" charset="0"/>
              </a:rPr>
              <a:t>z;ly</a:t>
            </a:r>
            <a:r>
              <a:rPr lang="en-US" b="1" dirty="0" smtClean="0">
                <a:solidFill>
                  <a:srgbClr val="C00000"/>
                </a:solidFill>
                <a:latin typeface="Amudham" pitchFamily="2" charset="0"/>
              </a:rPr>
              <a:t>; - g[</a:t>
            </a:r>
            <a:r>
              <a:rPr lang="en-US" b="1" dirty="0" err="1" smtClean="0">
                <a:solidFill>
                  <a:srgbClr val="C00000"/>
                </a:solidFill>
                <a:latin typeface="Amudham" pitchFamily="2" charset="0"/>
              </a:rPr>
              <a:t>yd;czu;t</a:t>
            </a:r>
            <a:r>
              <a:rPr lang="en-US" b="1" dirty="0" smtClean="0">
                <a:solidFill>
                  <a:srgbClr val="C00000"/>
                </a:solidFill>
                <a:latin typeface="Amudham" pitchFamily="2" charset="0"/>
              </a:rPr>
              <a:t>[ </a:t>
            </a:r>
          </a:p>
          <a:p>
            <a:endParaRPr lang="en-US" b="1" dirty="0" smtClean="0">
              <a:solidFill>
                <a:srgbClr val="00B050"/>
              </a:solidFill>
            </a:endParaRPr>
          </a:p>
          <a:p>
            <a:endParaRPr lang="en-US" b="1" dirty="0" smtClean="0">
              <a:solidFill>
                <a:srgbClr val="00B050"/>
              </a:solidFill>
            </a:endParaRPr>
          </a:p>
          <a:p>
            <a:endParaRPr lang="en-US" dirty="0"/>
          </a:p>
        </p:txBody>
      </p:sp>
      <p:pic>
        <p:nvPicPr>
          <p:cNvPr id="6" name="Picture 5" descr="ei_0325.gif"/>
          <p:cNvPicPr>
            <a:picLocks noChangeAspect="1"/>
          </p:cNvPicPr>
          <p:nvPr/>
        </p:nvPicPr>
        <p:blipFill>
          <a:blip r:embed="rId2" cstate="print"/>
          <a:stretch>
            <a:fillRect/>
          </a:stretch>
        </p:blipFill>
        <p:spPr>
          <a:xfrm>
            <a:off x="5257800" y="2819400"/>
            <a:ext cx="3886200" cy="4038600"/>
          </a:xfrm>
          <a:prstGeom prst="rect">
            <a:avLst/>
          </a:prstGeom>
        </p:spPr>
      </p:pic>
      <p:pic>
        <p:nvPicPr>
          <p:cNvPr id="7" name="Picture 6" descr="image002.jpg"/>
          <p:cNvPicPr>
            <a:picLocks noChangeAspect="1"/>
          </p:cNvPicPr>
          <p:nvPr/>
        </p:nvPicPr>
        <p:blipFill>
          <a:blip r:embed="rId3" cstate="print"/>
          <a:stretch>
            <a:fillRect/>
          </a:stretch>
        </p:blipFill>
        <p:spPr>
          <a:xfrm>
            <a:off x="381000" y="2819400"/>
            <a:ext cx="4800600" cy="4038600"/>
          </a:xfrm>
          <a:prstGeom prst="rect">
            <a:avLst/>
          </a:prstGeom>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US" sz="6600" b="1" u="sng" dirty="0" smtClean="0">
                <a:solidFill>
                  <a:srgbClr val="002060"/>
                </a:solidFill>
                <a:latin typeface="Amudham" pitchFamily="2" charset="0"/>
              </a:rPr>
              <a:t>g[yd; </a:t>
            </a:r>
            <a:r>
              <a:rPr lang="en-US" sz="6600" b="1" u="sng" dirty="0" err="1" smtClean="0">
                <a:solidFill>
                  <a:srgbClr val="002060"/>
                </a:solidFill>
                <a:latin typeface="Amudham" pitchFamily="2" charset="0"/>
              </a:rPr>
              <a:t>fhl;rp</a:t>
            </a:r>
            <a:r>
              <a:rPr lang="en-US" sz="6600" b="1" u="sng" dirty="0" smtClean="0">
                <a:solidFill>
                  <a:srgbClr val="002060"/>
                </a:solidFill>
                <a:latin typeface="Amudham" pitchFamily="2" charset="0"/>
              </a:rPr>
              <a:t> </a:t>
            </a:r>
            <a:r>
              <a:rPr lang="en-US" b="1" u="sng" dirty="0" smtClean="0">
                <a:solidFill>
                  <a:schemeClr val="bg2">
                    <a:lumMod val="75000"/>
                  </a:schemeClr>
                </a:solidFill>
              </a:rPr>
              <a:t>PERCEPTION</a:t>
            </a:r>
            <a:r>
              <a:rPr lang="en-US" b="1" u="sng" dirty="0" smtClean="0">
                <a:solidFill>
                  <a:srgbClr val="FFFF00"/>
                </a:solidFill>
                <a:latin typeface="Amudham" pitchFamily="2" charset="0"/>
              </a:rPr>
              <a:t> </a:t>
            </a:r>
            <a:endParaRPr lang="en-US" b="1" u="sng" dirty="0"/>
          </a:p>
        </p:txBody>
      </p:sp>
      <p:sp>
        <p:nvSpPr>
          <p:cNvPr id="3" name="Content Placeholder 2"/>
          <p:cNvSpPr>
            <a:spLocks noGrp="1"/>
          </p:cNvSpPr>
          <p:nvPr>
            <p:ph idx="1"/>
          </p:nvPr>
        </p:nvSpPr>
        <p:spPr>
          <a:xfrm>
            <a:off x="304800" y="1600200"/>
            <a:ext cx="8610600" cy="4525963"/>
          </a:xfrm>
        </p:spPr>
        <p:txBody>
          <a:bodyPr>
            <a:normAutofit/>
          </a:bodyPr>
          <a:lstStyle/>
          <a:p>
            <a:pPr algn="ctr">
              <a:buNone/>
            </a:pPr>
            <a:r>
              <a:rPr lang="en-US" sz="2800" b="1" dirty="0" smtClean="0">
                <a:solidFill>
                  <a:srgbClr val="00B050"/>
                </a:solidFill>
                <a:latin typeface="Amudham" pitchFamily="2" charset="0"/>
              </a:rPr>
              <a:t>g[</a:t>
            </a:r>
            <a:r>
              <a:rPr lang="en-US" sz="2800" b="1" dirty="0" err="1" smtClean="0">
                <a:solidFill>
                  <a:srgbClr val="00B050"/>
                </a:solidFill>
                <a:latin typeface="Amudham" pitchFamily="2" charset="0"/>
              </a:rPr>
              <a:t>yd;czu;t</a:t>
            </a:r>
            <a:r>
              <a:rPr lang="en-US" sz="2800" b="1" dirty="0" smtClean="0">
                <a:solidFill>
                  <a:srgbClr val="00B050"/>
                </a:solidFill>
                <a:latin typeface="Amudham" pitchFamily="2" charset="0"/>
              </a:rPr>
              <a:t>[ </a:t>
            </a:r>
            <a:r>
              <a:rPr lang="en-US" sz="2800" b="1" dirty="0" smtClean="0">
                <a:solidFill>
                  <a:srgbClr val="00B050"/>
                </a:solidFill>
                <a:latin typeface="+mj-lt"/>
              </a:rPr>
              <a:t>+</a:t>
            </a:r>
            <a:r>
              <a:rPr lang="en-US" sz="2800" b="1" dirty="0" smtClean="0">
                <a:solidFill>
                  <a:srgbClr val="00B050"/>
                </a:solidFill>
                <a:latin typeface="Amudham" pitchFamily="2" charset="0"/>
              </a:rPr>
              <a:t> g[</a:t>
            </a:r>
            <a:r>
              <a:rPr lang="en-US" sz="2800" b="1" dirty="0" err="1" smtClean="0">
                <a:solidFill>
                  <a:srgbClr val="00B050"/>
                </a:solidFill>
                <a:latin typeface="Amudham" pitchFamily="2" charset="0"/>
              </a:rPr>
              <a:t>upe;Jf;bfhs;sy</a:t>
            </a:r>
            <a:r>
              <a:rPr lang="en-US" sz="2800" b="1" dirty="0" smtClean="0">
                <a:solidFill>
                  <a:srgbClr val="00B050"/>
                </a:solidFill>
                <a:latin typeface="Amudham" pitchFamily="2" charset="0"/>
              </a:rPr>
              <a:t>; -</a:t>
            </a:r>
            <a:r>
              <a:rPr lang="en-US" sz="2800" b="1" dirty="0" smtClean="0">
                <a:solidFill>
                  <a:srgbClr val="002060"/>
                </a:solidFill>
                <a:latin typeface="Amudham" pitchFamily="2" charset="0"/>
              </a:rPr>
              <a:t>g[</a:t>
            </a:r>
            <a:r>
              <a:rPr lang="en-US" sz="2800" b="1" dirty="0" err="1" smtClean="0">
                <a:solidFill>
                  <a:srgbClr val="002060"/>
                </a:solidFill>
                <a:latin typeface="Amudham" pitchFamily="2" charset="0"/>
              </a:rPr>
              <a:t>yd;fhl;rp</a:t>
            </a:r>
            <a:endParaRPr lang="en-US" sz="2800" dirty="0">
              <a:solidFill>
                <a:srgbClr val="002060"/>
              </a:solidFill>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657600" y="2484120"/>
            <a:ext cx="5209524" cy="3523810"/>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8600" y="2754791"/>
            <a:ext cx="3238500" cy="2990088"/>
          </a:xfrm>
          <a:prstGeom prst="rect">
            <a:avLst/>
          </a:prstGeom>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u="sng" dirty="0" smtClean="0">
                <a:solidFill>
                  <a:srgbClr val="00B050"/>
                </a:solidFill>
              </a:rPr>
              <a:t>PERCEPTUAL ERRORS </a:t>
            </a:r>
            <a:r>
              <a:rPr lang="en-US" sz="4000" b="1" u="sng" dirty="0" smtClean="0">
                <a:solidFill>
                  <a:srgbClr val="C00000"/>
                </a:solidFill>
                <a:latin typeface="Amudham" pitchFamily="2" charset="0"/>
              </a:rPr>
              <a:t>g[</a:t>
            </a:r>
            <a:r>
              <a:rPr lang="en-US" sz="4000" b="1" u="sng" dirty="0" err="1" smtClean="0">
                <a:solidFill>
                  <a:srgbClr val="C00000"/>
                </a:solidFill>
                <a:latin typeface="Amudham" pitchFamily="2" charset="0"/>
              </a:rPr>
              <a:t>yd</a:t>
            </a:r>
            <a:r>
              <a:rPr lang="en-US" sz="4000" b="1" u="sng" dirty="0" smtClean="0">
                <a:solidFill>
                  <a:srgbClr val="C00000"/>
                </a:solidFill>
                <a:latin typeface="Amudham" pitchFamily="2" charset="0"/>
              </a:rPr>
              <a:t>; </a:t>
            </a:r>
            <a:r>
              <a:rPr lang="en-US" sz="4000" b="1" u="sng" dirty="0" err="1" smtClean="0">
                <a:solidFill>
                  <a:srgbClr val="C00000"/>
                </a:solidFill>
                <a:latin typeface="Amudham" pitchFamily="2" charset="0"/>
              </a:rPr>
              <a:t>fhl;rpg</a:t>
            </a:r>
            <a:r>
              <a:rPr lang="en-US" sz="4000" b="1" u="sng" dirty="0" smtClean="0">
                <a:solidFill>
                  <a:srgbClr val="C00000"/>
                </a:solidFill>
                <a:latin typeface="Amudham" pitchFamily="2" charset="0"/>
              </a:rPr>
              <a:t>; </a:t>
            </a:r>
            <a:r>
              <a:rPr lang="en-US" sz="4000" b="1" u="sng" dirty="0" err="1" smtClean="0">
                <a:solidFill>
                  <a:srgbClr val="C00000"/>
                </a:solidFill>
                <a:latin typeface="Amudham" pitchFamily="2" charset="0"/>
              </a:rPr>
              <a:t>gpiHfs</a:t>
            </a:r>
            <a:r>
              <a:rPr lang="en-US" sz="3600" b="1" u="sng" dirty="0" smtClean="0">
                <a:solidFill>
                  <a:srgbClr val="C00000"/>
                </a:solidFill>
                <a:latin typeface="Amudham" pitchFamily="2" charset="0"/>
              </a:rPr>
              <a:t>;</a:t>
            </a:r>
            <a:r>
              <a:rPr lang="en-US" u="sng" dirty="0" smtClean="0">
                <a:solidFill>
                  <a:srgbClr val="FFFF00"/>
                </a:solidFill>
                <a:latin typeface="Amudham" pitchFamily="2" charset="0"/>
              </a:rPr>
              <a:t>;</a:t>
            </a:r>
            <a:endParaRPr lang="en-US" u="sng" dirty="0">
              <a:solidFill>
                <a:srgbClr val="FFFF00"/>
              </a:solidFill>
            </a:endParaRPr>
          </a:p>
        </p:txBody>
      </p:sp>
      <p:sp>
        <p:nvSpPr>
          <p:cNvPr id="3" name="Content Placeholder 2"/>
          <p:cNvSpPr>
            <a:spLocks noGrp="1"/>
          </p:cNvSpPr>
          <p:nvPr>
            <p:ph idx="1"/>
          </p:nvPr>
        </p:nvSpPr>
        <p:spPr>
          <a:xfrm>
            <a:off x="304800" y="1524000"/>
            <a:ext cx="8610599" cy="5029200"/>
          </a:xfrm>
        </p:spPr>
        <p:txBody>
          <a:bodyPr>
            <a:normAutofit/>
          </a:bodyPr>
          <a:lstStyle/>
          <a:p>
            <a:pPr marL="0" indent="0" algn="ctr">
              <a:buNone/>
            </a:pPr>
            <a:r>
              <a:rPr lang="en-US" sz="2800" dirty="0" smtClean="0">
                <a:solidFill>
                  <a:srgbClr val="002060"/>
                </a:solidFill>
              </a:rPr>
              <a:t>ILLUTION – Wrong perception</a:t>
            </a:r>
            <a:endParaRPr lang="en-US" sz="2800" dirty="0">
              <a:solidFill>
                <a:srgbClr val="002060"/>
              </a:solidFill>
            </a:endParaRPr>
          </a:p>
        </p:txBody>
      </p:sp>
      <p:pic>
        <p:nvPicPr>
          <p:cNvPr id="4" name="Picture 3" descr="f_1826optical-illusion-1.jpg"/>
          <p:cNvPicPr>
            <a:picLocks noChangeAspect="1"/>
          </p:cNvPicPr>
          <p:nvPr/>
        </p:nvPicPr>
        <p:blipFill>
          <a:blip r:embed="rId2" cstate="print"/>
          <a:stretch>
            <a:fillRect/>
          </a:stretch>
        </p:blipFill>
        <p:spPr>
          <a:xfrm>
            <a:off x="304801" y="2362201"/>
            <a:ext cx="2971800" cy="2133599"/>
          </a:xfrm>
          <a:prstGeom prst="rect">
            <a:avLst/>
          </a:prstGeom>
        </p:spPr>
      </p:pic>
      <p:pic>
        <p:nvPicPr>
          <p:cNvPr id="5" name="Picture 4" descr="visual_illusion_01.gif"/>
          <p:cNvPicPr>
            <a:picLocks noChangeAspect="1"/>
          </p:cNvPicPr>
          <p:nvPr/>
        </p:nvPicPr>
        <p:blipFill>
          <a:blip r:embed="rId3" cstate="print"/>
          <a:stretch>
            <a:fillRect/>
          </a:stretch>
        </p:blipFill>
        <p:spPr>
          <a:xfrm>
            <a:off x="5715000" y="2133600"/>
            <a:ext cx="2895600" cy="2514600"/>
          </a:xfrm>
          <a:prstGeom prst="rect">
            <a:avLst/>
          </a:prstGeo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19400" y="4972050"/>
            <a:ext cx="2657475" cy="1724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304800"/>
            <a:ext cx="8305800" cy="984885"/>
          </a:xfrm>
          <a:prstGeom prst="rect">
            <a:avLst/>
          </a:prstGeom>
          <a:noFill/>
        </p:spPr>
        <p:txBody>
          <a:bodyPr wrap="square" rtlCol="0">
            <a:spAutoFit/>
          </a:bodyPr>
          <a:lstStyle/>
          <a:p>
            <a:pPr algn="ctr"/>
            <a:r>
              <a:rPr lang="en-US" sz="4000" dirty="0" smtClean="0"/>
              <a:t>Hallucination </a:t>
            </a:r>
            <a:r>
              <a:rPr lang="en-US" sz="4000" dirty="0" smtClean="0">
                <a:latin typeface="Amudham" pitchFamily="2" charset="0"/>
              </a:rPr>
              <a:t>,</a:t>
            </a:r>
            <a:r>
              <a:rPr lang="en-US" sz="4000" dirty="0" err="1" smtClean="0">
                <a:latin typeface="Amudham" pitchFamily="2" charset="0"/>
              </a:rPr>
              <a:t>y;bghUs</a:t>
            </a:r>
            <a:r>
              <a:rPr lang="en-US" sz="4000" dirty="0" smtClean="0">
                <a:latin typeface="Amudham" pitchFamily="2" charset="0"/>
              </a:rPr>
              <a:t>; </a:t>
            </a:r>
            <a:r>
              <a:rPr lang="en-US" sz="4000" dirty="0" err="1" smtClean="0">
                <a:latin typeface="Amudham" pitchFamily="2" charset="0"/>
              </a:rPr>
              <a:t>fhl;rp</a:t>
            </a:r>
            <a:endParaRPr lang="en-US" sz="4000" dirty="0" smtClean="0"/>
          </a:p>
          <a:p>
            <a:endParaRPr lang="en-US" dirty="0">
              <a:solidFill>
                <a:schemeClr val="accent6">
                  <a:lumMod val="75000"/>
                </a:schemeClr>
              </a:solidFill>
            </a:endParaRPr>
          </a:p>
        </p:txBody>
      </p:sp>
      <p:pic>
        <p:nvPicPr>
          <p:cNvPr id="8"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5800" y="1600200"/>
            <a:ext cx="3812880" cy="3891914"/>
          </a:xfrm>
          <a:prstGeom prst="rect">
            <a:avLst/>
          </a:prstGeom>
        </p:spPr>
      </p:pic>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38700" y="1600200"/>
            <a:ext cx="3901654" cy="3891914"/>
          </a:xfrm>
          <a:prstGeom prst="rect">
            <a:avLst/>
          </a:prstGeom>
        </p:spPr>
      </p:pic>
    </p:spTree>
    <p:extLst>
      <p:ext uri="{BB962C8B-B14F-4D97-AF65-F5344CB8AC3E}">
        <p14:creationId xmlns="" xmlns:p14="http://schemas.microsoft.com/office/powerpoint/2010/main" val="278910282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Law of Perception</a:t>
            </a:r>
            <a:endParaRPr lang="en-US" dirty="0">
              <a:solidFill>
                <a:schemeClr val="bg1"/>
              </a:solidFill>
            </a:endParaRPr>
          </a:p>
        </p:txBody>
      </p:sp>
      <p:sp>
        <p:nvSpPr>
          <p:cNvPr id="3" name="Text Placeholder 2"/>
          <p:cNvSpPr>
            <a:spLocks noGrp="1"/>
          </p:cNvSpPr>
          <p:nvPr>
            <p:ph type="body" idx="1"/>
          </p:nvPr>
        </p:nvSpPr>
        <p:spPr>
          <a:xfrm>
            <a:off x="381000" y="1143000"/>
            <a:ext cx="8305800" cy="639762"/>
          </a:xfrm>
        </p:spPr>
        <p:txBody>
          <a:bodyPr>
            <a:noAutofit/>
          </a:bodyPr>
          <a:lstStyle/>
          <a:p>
            <a:pPr algn="ctr"/>
            <a:r>
              <a:rPr lang="en-US" sz="4000" dirty="0" err="1" smtClean="0">
                <a:solidFill>
                  <a:srgbClr val="C00000"/>
                </a:solidFill>
                <a:latin typeface="STMZH - 003" pitchFamily="2" charset="2"/>
              </a:rPr>
              <a:t>Aé</a:t>
            </a:r>
            <a:r>
              <a:rPr lang="en-US" sz="4000" dirty="0" smtClean="0">
                <a:solidFill>
                  <a:srgbClr val="C00000"/>
                </a:solidFill>
                <a:latin typeface="STMZH - 003" pitchFamily="2" charset="2"/>
              </a:rPr>
              <a:t>[</a:t>
            </a:r>
            <a:r>
              <a:rPr lang="en-US" sz="4000" dirty="0" err="1" smtClean="0">
                <a:solidFill>
                  <a:srgbClr val="C00000"/>
                </a:solidFill>
                <a:latin typeface="STMZH - 003" pitchFamily="2" charset="2"/>
              </a:rPr>
              <a:t>ïVâE</a:t>
            </a:r>
            <a:r>
              <a:rPr lang="en-US" sz="4000" dirty="0" smtClean="0">
                <a:solidFill>
                  <a:srgbClr val="C00000"/>
                </a:solidFill>
                <a:latin typeface="STMZH - 003" pitchFamily="2" charset="2"/>
              </a:rPr>
              <a:t> s]ï^</a:t>
            </a:r>
            <a:endParaRPr lang="en-US" sz="4000" dirty="0">
              <a:solidFill>
                <a:srgbClr val="C00000"/>
              </a:solidFill>
            </a:endParaRPr>
          </a:p>
        </p:txBody>
      </p:sp>
      <p:sp>
        <p:nvSpPr>
          <p:cNvPr id="4" name="Content Placeholder 3"/>
          <p:cNvSpPr>
            <a:spLocks noGrp="1"/>
          </p:cNvSpPr>
          <p:nvPr>
            <p:ph sz="half" idx="2"/>
          </p:nvPr>
        </p:nvSpPr>
        <p:spPr>
          <a:xfrm>
            <a:off x="152400" y="2133600"/>
            <a:ext cx="2590800" cy="3951288"/>
          </a:xfrm>
        </p:spPr>
        <p:txBody>
          <a:bodyPr>
            <a:normAutofit fontScale="92500"/>
          </a:bodyPr>
          <a:lstStyle/>
          <a:p>
            <a:r>
              <a:rPr lang="en-US" dirty="0" smtClean="0">
                <a:solidFill>
                  <a:schemeClr val="bg1"/>
                </a:solidFill>
              </a:rPr>
              <a:t>Law of </a:t>
            </a:r>
            <a:r>
              <a:rPr lang="en-US" dirty="0" err="1" smtClean="0">
                <a:solidFill>
                  <a:schemeClr val="bg1"/>
                </a:solidFill>
              </a:rPr>
              <a:t>Pragnanz</a:t>
            </a:r>
            <a:endParaRPr lang="en-US" dirty="0" smtClean="0">
              <a:solidFill>
                <a:schemeClr val="bg1"/>
              </a:solidFill>
            </a:endParaRPr>
          </a:p>
          <a:p>
            <a:endParaRPr lang="en-US" dirty="0" smtClean="0">
              <a:solidFill>
                <a:schemeClr val="bg1"/>
              </a:solidFill>
            </a:endParaRPr>
          </a:p>
          <a:p>
            <a:r>
              <a:rPr lang="en-US" dirty="0" smtClean="0">
                <a:solidFill>
                  <a:schemeClr val="bg1"/>
                </a:solidFill>
              </a:rPr>
              <a:t>Law of Proximity</a:t>
            </a:r>
          </a:p>
          <a:p>
            <a:endParaRPr lang="en-US" dirty="0" smtClean="0">
              <a:solidFill>
                <a:schemeClr val="bg1"/>
              </a:solidFill>
            </a:endParaRPr>
          </a:p>
          <a:p>
            <a:r>
              <a:rPr lang="en-US" dirty="0" smtClean="0">
                <a:solidFill>
                  <a:schemeClr val="bg1"/>
                </a:solidFill>
              </a:rPr>
              <a:t>Law of Similarity</a:t>
            </a:r>
          </a:p>
          <a:p>
            <a:endParaRPr lang="en-US" dirty="0" smtClean="0">
              <a:solidFill>
                <a:schemeClr val="bg1"/>
              </a:solidFill>
            </a:endParaRPr>
          </a:p>
          <a:p>
            <a:r>
              <a:rPr lang="en-US" dirty="0" smtClean="0">
                <a:solidFill>
                  <a:schemeClr val="bg1"/>
                </a:solidFill>
              </a:rPr>
              <a:t>Law of Closure</a:t>
            </a:r>
          </a:p>
          <a:p>
            <a:endParaRPr lang="en-US" dirty="0" smtClean="0">
              <a:solidFill>
                <a:schemeClr val="bg1"/>
              </a:solidFill>
            </a:endParaRPr>
          </a:p>
          <a:p>
            <a:r>
              <a:rPr lang="en-US" dirty="0" smtClean="0">
                <a:solidFill>
                  <a:schemeClr val="bg1"/>
                </a:solidFill>
              </a:rPr>
              <a:t>Law of Continuty</a:t>
            </a:r>
            <a:endParaRPr lang="en-US" dirty="0">
              <a:solidFill>
                <a:schemeClr val="bg1"/>
              </a:solidFill>
            </a:endParaRPr>
          </a:p>
        </p:txBody>
      </p:sp>
      <p:sp>
        <p:nvSpPr>
          <p:cNvPr id="6" name="Content Placeholder 5"/>
          <p:cNvSpPr>
            <a:spLocks noGrp="1"/>
          </p:cNvSpPr>
          <p:nvPr>
            <p:ph sz="quarter" idx="4"/>
          </p:nvPr>
        </p:nvSpPr>
        <p:spPr>
          <a:xfrm>
            <a:off x="5867400" y="2133600"/>
            <a:ext cx="3127375" cy="3951288"/>
          </a:xfrm>
        </p:spPr>
        <p:txBody>
          <a:bodyPr>
            <a:normAutofit lnSpcReduction="10000"/>
          </a:bodyPr>
          <a:lstStyle/>
          <a:p>
            <a:r>
              <a:rPr lang="en-US" dirty="0" err="1" smtClean="0">
                <a:solidFill>
                  <a:srgbClr val="002060"/>
                </a:solidFill>
                <a:latin typeface="STMZH - 003" pitchFamily="2" charset="2"/>
              </a:rPr>
              <a:t>x¿ç</a:t>
            </a:r>
            <a:r>
              <a:rPr lang="en-US" dirty="0" smtClean="0">
                <a:solidFill>
                  <a:srgbClr val="002060"/>
                </a:solidFill>
                <a:latin typeface="STMZH - 003" pitchFamily="2" charset="2"/>
              </a:rPr>
              <a:t>\</a:t>
            </a:r>
            <a:r>
              <a:rPr lang="en-US" dirty="0" err="1" smtClean="0">
                <a:solidFill>
                  <a:srgbClr val="002060"/>
                </a:solidFill>
                <a:latin typeface="STMZH - 003" pitchFamily="2" charset="2"/>
              </a:rPr>
              <a:t>ÂïVâE</a:t>
            </a:r>
            <a:r>
              <a:rPr lang="en-US" dirty="0" smtClean="0">
                <a:solidFill>
                  <a:srgbClr val="002060"/>
                </a:solidFill>
                <a:latin typeface="STMZH - 003" pitchFamily="2" charset="2"/>
              </a:rPr>
              <a:t> s]</a:t>
            </a:r>
          </a:p>
          <a:p>
            <a:endParaRPr lang="en-US" dirty="0" smtClean="0">
              <a:solidFill>
                <a:srgbClr val="002060"/>
              </a:solidFill>
              <a:latin typeface="STMZH - 003" pitchFamily="2" charset="2"/>
            </a:endParaRPr>
          </a:p>
          <a:p>
            <a:r>
              <a:rPr lang="en-US" dirty="0" smtClean="0">
                <a:solidFill>
                  <a:srgbClr val="002060"/>
                </a:solidFill>
                <a:latin typeface="STMZH - 003" pitchFamily="2" charset="2"/>
              </a:rPr>
              <a:t>¶</a:t>
            </a:r>
            <a:r>
              <a:rPr lang="en-US" dirty="0" err="1" smtClean="0">
                <a:solidFill>
                  <a:srgbClr val="002060"/>
                </a:solidFill>
                <a:latin typeface="STMZH - 003" pitchFamily="2" charset="2"/>
              </a:rPr>
              <a:t>õç</a:t>
            </a:r>
            <a:r>
              <a:rPr lang="en-US" dirty="0" smtClean="0">
                <a:solidFill>
                  <a:srgbClr val="002060"/>
                </a:solidFill>
                <a:latin typeface="STMZH - 003" pitchFamily="2" charset="2"/>
              </a:rPr>
              <a:t>\ s]</a:t>
            </a:r>
          </a:p>
          <a:p>
            <a:endParaRPr lang="en-US" dirty="0" smtClean="0">
              <a:solidFill>
                <a:srgbClr val="002060"/>
              </a:solidFill>
              <a:latin typeface="STMZH - 003" pitchFamily="2" charset="2"/>
            </a:endParaRPr>
          </a:p>
          <a:p>
            <a:r>
              <a:rPr lang="en-US" dirty="0" err="1" smtClean="0">
                <a:solidFill>
                  <a:srgbClr val="002060"/>
                </a:solidFill>
                <a:latin typeface="STMZH - 003" pitchFamily="2" charset="2"/>
              </a:rPr>
              <a:t>Î©Aç¦ç</a:t>
            </a:r>
            <a:r>
              <a:rPr lang="en-US" dirty="0" smtClean="0">
                <a:solidFill>
                  <a:srgbClr val="002060"/>
                </a:solidFill>
                <a:latin typeface="STMZH - 003" pitchFamily="2" charset="2"/>
              </a:rPr>
              <a:t>\ s]</a:t>
            </a:r>
          </a:p>
          <a:p>
            <a:endParaRPr lang="en-US" dirty="0" smtClean="0">
              <a:solidFill>
                <a:srgbClr val="002060"/>
              </a:solidFill>
              <a:latin typeface="STMZH - 003" pitchFamily="2" charset="2"/>
            </a:endParaRPr>
          </a:p>
          <a:p>
            <a:r>
              <a:rPr lang="en-US" dirty="0" err="1" smtClean="0">
                <a:solidFill>
                  <a:srgbClr val="002060"/>
                </a:solidFill>
                <a:latin typeface="STMZH - 003" pitchFamily="2" charset="2"/>
              </a:rPr>
              <a:t>xâ</a:t>
            </a:r>
            <a:r>
              <a:rPr lang="en-US" dirty="0" smtClean="0">
                <a:solidFill>
                  <a:srgbClr val="002060"/>
                </a:solidFill>
                <a:latin typeface="STMZH - 003" pitchFamily="2" charset="2"/>
              </a:rPr>
              <a:t>¦ s]</a:t>
            </a:r>
          </a:p>
          <a:p>
            <a:pPr>
              <a:buNone/>
            </a:pPr>
            <a:endParaRPr lang="en-US" dirty="0" smtClean="0">
              <a:solidFill>
                <a:srgbClr val="002060"/>
              </a:solidFill>
              <a:latin typeface="STMZH - 003" pitchFamily="2" charset="2"/>
            </a:endParaRPr>
          </a:p>
          <a:p>
            <a:r>
              <a:rPr lang="en-US" dirty="0" smtClean="0">
                <a:solidFill>
                  <a:srgbClr val="002060"/>
                </a:solidFill>
                <a:latin typeface="STMZH - 003" pitchFamily="2" charset="2"/>
              </a:rPr>
              <a:t>Ø&gt;</a:t>
            </a:r>
            <a:r>
              <a:rPr lang="en-US" dirty="0" err="1" smtClean="0">
                <a:solidFill>
                  <a:srgbClr val="002060"/>
                </a:solidFill>
                <a:latin typeface="STMZH - 003" pitchFamily="2" charset="2"/>
              </a:rPr>
              <a:t>V¦ìßE</a:t>
            </a:r>
            <a:r>
              <a:rPr lang="en-US" dirty="0" smtClean="0">
                <a:solidFill>
                  <a:srgbClr val="002060"/>
                </a:solidFill>
                <a:latin typeface="STMZH - 003" pitchFamily="2" charset="2"/>
              </a:rPr>
              <a:t> s]</a:t>
            </a:r>
            <a:endParaRPr lang="en-US" dirty="0">
              <a:solidFill>
                <a:srgbClr val="002060"/>
              </a:solidFill>
              <a:latin typeface="STMZH - 003" pitchFamily="2" charset="2"/>
            </a:endParaRPr>
          </a:p>
        </p:txBody>
      </p:sp>
      <p:pic>
        <p:nvPicPr>
          <p:cNvPr id="7" name="Picture 6" descr="wholesum.gif"/>
          <p:cNvPicPr>
            <a:picLocks noChangeAspect="1"/>
          </p:cNvPicPr>
          <p:nvPr/>
        </p:nvPicPr>
        <p:blipFill>
          <a:blip r:embed="rId2" cstate="print"/>
          <a:stretch>
            <a:fillRect/>
          </a:stretch>
        </p:blipFill>
        <p:spPr>
          <a:xfrm>
            <a:off x="3200400" y="1905000"/>
            <a:ext cx="1905000" cy="685800"/>
          </a:xfrm>
          <a:prstGeom prst="rect">
            <a:avLst/>
          </a:prstGeom>
        </p:spPr>
      </p:pic>
      <p:pic>
        <p:nvPicPr>
          <p:cNvPr id="8" name="Picture 7" descr="images.jpg"/>
          <p:cNvPicPr>
            <a:picLocks noChangeAspect="1"/>
          </p:cNvPicPr>
          <p:nvPr/>
        </p:nvPicPr>
        <p:blipFill>
          <a:blip r:embed="rId3" cstate="print"/>
          <a:stretch>
            <a:fillRect/>
          </a:stretch>
        </p:blipFill>
        <p:spPr>
          <a:xfrm>
            <a:off x="3276600" y="2819400"/>
            <a:ext cx="2209800" cy="990600"/>
          </a:xfrm>
          <a:prstGeom prst="rect">
            <a:avLst/>
          </a:prstGeom>
        </p:spPr>
      </p:pic>
      <p:pic>
        <p:nvPicPr>
          <p:cNvPr id="9" name="Picture 8" descr="download.jpg"/>
          <p:cNvPicPr>
            <a:picLocks noChangeAspect="1"/>
          </p:cNvPicPr>
          <p:nvPr/>
        </p:nvPicPr>
        <p:blipFill>
          <a:blip r:embed="rId4" cstate="print"/>
          <a:stretch>
            <a:fillRect/>
          </a:stretch>
        </p:blipFill>
        <p:spPr>
          <a:xfrm>
            <a:off x="2819400" y="3886200"/>
            <a:ext cx="1447800" cy="914400"/>
          </a:xfrm>
          <a:prstGeom prst="rect">
            <a:avLst/>
          </a:prstGeom>
        </p:spPr>
      </p:pic>
      <p:pic>
        <p:nvPicPr>
          <p:cNvPr id="10" name="Picture 9" descr="download (1).jpg"/>
          <p:cNvPicPr>
            <a:picLocks noChangeAspect="1"/>
          </p:cNvPicPr>
          <p:nvPr/>
        </p:nvPicPr>
        <p:blipFill>
          <a:blip r:embed="rId5" cstate="print"/>
          <a:stretch>
            <a:fillRect/>
          </a:stretch>
        </p:blipFill>
        <p:spPr>
          <a:xfrm>
            <a:off x="3886200" y="4876800"/>
            <a:ext cx="1776412" cy="762000"/>
          </a:xfrm>
          <a:prstGeom prst="rect">
            <a:avLst/>
          </a:prstGeom>
        </p:spPr>
      </p:pic>
      <p:sp>
        <p:nvSpPr>
          <p:cNvPr id="11" name="TextBox 10"/>
          <p:cNvSpPr txBox="1"/>
          <p:nvPr/>
        </p:nvSpPr>
        <p:spPr>
          <a:xfrm>
            <a:off x="3200400" y="5638800"/>
            <a:ext cx="1905000" cy="369332"/>
          </a:xfrm>
          <a:prstGeom prst="rect">
            <a:avLst/>
          </a:prstGeom>
          <a:noFill/>
        </p:spPr>
        <p:txBody>
          <a:bodyPr wrap="square" rtlCol="0">
            <a:spAutoFit/>
          </a:bodyPr>
          <a:lstStyle/>
          <a:p>
            <a:r>
              <a:rPr lang="en-US" b="1" dirty="0" smtClean="0"/>
              <a:t>…………………………</a:t>
            </a:r>
            <a:endParaRPr lang="en-US" b="1"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533400" y="228600"/>
            <a:ext cx="7772400" cy="914400"/>
          </a:xfrm>
        </p:spPr>
        <p:txBody>
          <a:bodyPr/>
          <a:lstStyle/>
          <a:p>
            <a:pPr eaLnBrk="1" hangingPunct="1"/>
            <a:r>
              <a:rPr lang="en-US" sz="2800" b="1" dirty="0" smtClean="0"/>
              <a:t>Concept Formation</a:t>
            </a:r>
          </a:p>
        </p:txBody>
      </p:sp>
      <p:sp>
        <p:nvSpPr>
          <p:cNvPr id="3" name="Subtitle 2"/>
          <p:cNvSpPr>
            <a:spLocks noGrp="1"/>
          </p:cNvSpPr>
          <p:nvPr>
            <p:ph type="subTitle" idx="1"/>
          </p:nvPr>
        </p:nvSpPr>
        <p:spPr>
          <a:xfrm>
            <a:off x="533400" y="1219200"/>
            <a:ext cx="8001000" cy="5410200"/>
          </a:xfrm>
        </p:spPr>
        <p:txBody>
          <a:bodyPr rtlCol="0">
            <a:normAutofit fontScale="77500" lnSpcReduction="20000"/>
          </a:bodyPr>
          <a:lstStyle/>
          <a:p>
            <a:pPr algn="l" eaLnBrk="1" fontAlgn="auto" hangingPunct="1">
              <a:spcAft>
                <a:spcPts val="0"/>
              </a:spcAft>
              <a:buFont typeface="Arial" pitchFamily="34" charset="0"/>
              <a:buNone/>
              <a:defRPr/>
            </a:pPr>
            <a:r>
              <a:rPr lang="en-US" b="1" dirty="0" smtClean="0"/>
              <a:t>Concept formation: </a:t>
            </a:r>
            <a:r>
              <a:rPr lang="en-US" dirty="0" smtClean="0"/>
              <a:t>identifying commonalities across stimuli that unite them into a common category</a:t>
            </a:r>
          </a:p>
          <a:p>
            <a:pPr algn="l" eaLnBrk="1" fontAlgn="auto" hangingPunct="1">
              <a:spcAft>
                <a:spcPts val="0"/>
              </a:spcAft>
              <a:buFont typeface="Arial" pitchFamily="34" charset="0"/>
              <a:buNone/>
              <a:defRPr/>
            </a:pPr>
            <a:r>
              <a:rPr lang="en-US" b="1" dirty="0" smtClean="0"/>
              <a:t>Rule learning: </a:t>
            </a:r>
            <a:r>
              <a:rPr lang="en-US" dirty="0" smtClean="0"/>
              <a:t>identifying commonalities requires learning ‘rules’ about which stimulus attributes are essential to category membership.</a:t>
            </a:r>
          </a:p>
          <a:p>
            <a:pPr algn="l" eaLnBrk="1" fontAlgn="auto" hangingPunct="1">
              <a:spcAft>
                <a:spcPts val="0"/>
              </a:spcAft>
              <a:buFont typeface="Arial" pitchFamily="34" charset="0"/>
              <a:buNone/>
              <a:defRPr/>
            </a:pPr>
            <a:r>
              <a:rPr lang="en-US" b="1" dirty="0" smtClean="0"/>
              <a:t>How are rules learned: </a:t>
            </a:r>
            <a:r>
              <a:rPr lang="en-US" dirty="0" smtClean="0"/>
              <a:t>Two hypos</a:t>
            </a:r>
          </a:p>
          <a:p>
            <a:pPr marL="514350" indent="-514350" algn="l" eaLnBrk="1" fontAlgn="auto" hangingPunct="1">
              <a:spcAft>
                <a:spcPts val="0"/>
              </a:spcAft>
              <a:buFont typeface="Arial" pitchFamily="34" charset="0"/>
              <a:buAutoNum type="arabicPeriod"/>
              <a:defRPr/>
            </a:pPr>
            <a:r>
              <a:rPr lang="en-US" dirty="0" smtClean="0"/>
              <a:t>Associative learning – simple s-r connection between presence of attribute and category membership</a:t>
            </a:r>
          </a:p>
          <a:p>
            <a:pPr marL="514350" indent="-514350" algn="l" eaLnBrk="1" fontAlgn="auto" hangingPunct="1">
              <a:spcAft>
                <a:spcPts val="0"/>
              </a:spcAft>
              <a:buFont typeface="Arial" pitchFamily="34" charset="0"/>
              <a:buAutoNum type="arabicPeriod"/>
              <a:defRPr/>
            </a:pPr>
            <a:r>
              <a:rPr lang="en-US" dirty="0" smtClean="0"/>
              <a:t>Hypothesis testing – learner actively formulates possible rules and applies them</a:t>
            </a:r>
          </a:p>
          <a:p>
            <a:pPr marL="514350" indent="-514350" algn="l" eaLnBrk="1" fontAlgn="auto" hangingPunct="1">
              <a:spcAft>
                <a:spcPts val="0"/>
              </a:spcAft>
              <a:buFont typeface="Arial" pitchFamily="34" charset="0"/>
              <a:buNone/>
              <a:defRPr/>
            </a:pPr>
            <a:r>
              <a:rPr lang="en-US" dirty="0" smtClean="0"/>
              <a:t>Hypo testing generally pursued as either </a:t>
            </a:r>
            <a:r>
              <a:rPr lang="en-US" b="1" dirty="0" smtClean="0"/>
              <a:t>conservative focusing</a:t>
            </a:r>
            <a:r>
              <a:rPr lang="en-US" dirty="0" smtClean="0"/>
              <a:t> (where attributes are manipulated methodically to see which is relevant) or </a:t>
            </a:r>
            <a:r>
              <a:rPr lang="en-US" b="1" dirty="0" smtClean="0"/>
              <a:t>focused gambling </a:t>
            </a:r>
            <a:r>
              <a:rPr lang="en-US" dirty="0" smtClean="0"/>
              <a:t>(where one attribute is singled out and testing while ignoring others)</a:t>
            </a:r>
          </a:p>
          <a:p>
            <a:pPr marL="514350" indent="-514350" algn="l" eaLnBrk="1" fontAlgn="auto" hangingPunct="1">
              <a:spcAft>
                <a:spcPts val="0"/>
              </a:spcAft>
              <a:buFont typeface="Arial" pitchFamily="34" charset="0"/>
              <a:buNone/>
              <a:defRPr/>
            </a:pPr>
            <a:endParaRPr lang="en-US" dirty="0" smtClean="0"/>
          </a:p>
        </p:txBody>
      </p:sp>
    </p:spTree>
    <p:extLst>
      <p:ext uri="{BB962C8B-B14F-4D97-AF65-F5344CB8AC3E}">
        <p14:creationId xmlns="" xmlns:p14="http://schemas.microsoft.com/office/powerpoint/2010/main" val="123481449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a:xfrm>
            <a:off x="609600" y="381000"/>
            <a:ext cx="8229600" cy="533400"/>
          </a:xfrm>
        </p:spPr>
        <p:txBody>
          <a:bodyPr/>
          <a:lstStyle/>
          <a:p>
            <a:r>
              <a:rPr lang="en-US" sz="2400" b="1" smtClean="0"/>
              <a:t>What makes something a member of the category bird?</a:t>
            </a:r>
          </a:p>
        </p:txBody>
      </p:sp>
      <p:sp>
        <p:nvSpPr>
          <p:cNvPr id="28675" name="Rectangle 3"/>
          <p:cNvSpPr>
            <a:spLocks noGrp="1"/>
          </p:cNvSpPr>
          <p:nvPr>
            <p:ph type="body" idx="1"/>
          </p:nvPr>
        </p:nvSpPr>
        <p:spPr>
          <a:xfrm>
            <a:off x="457200" y="1143000"/>
            <a:ext cx="3581400" cy="4983163"/>
          </a:xfrm>
        </p:spPr>
        <p:txBody>
          <a:bodyPr/>
          <a:lstStyle/>
          <a:p>
            <a:r>
              <a:rPr lang="en-US" sz="2800" smtClean="0"/>
              <a:t>Rule: flying=bird</a:t>
            </a:r>
          </a:p>
          <a:p>
            <a:pPr>
              <a:buFont typeface="Arial" charset="0"/>
              <a:buNone/>
            </a:pPr>
            <a:r>
              <a:rPr lang="en-US" sz="2800" smtClean="0"/>
              <a:t> 	problems: passive; exceptions</a:t>
            </a:r>
          </a:p>
          <a:p>
            <a:r>
              <a:rPr lang="en-US" sz="2800" smtClean="0"/>
              <a:t>Hypo testing: Flying things are birds – right?</a:t>
            </a:r>
          </a:p>
          <a:p>
            <a:pPr>
              <a:buFont typeface="Arial" charset="0"/>
              <a:buNone/>
            </a:pPr>
            <a:r>
              <a:rPr lang="en-US" sz="2800" smtClean="0"/>
              <a:t> </a:t>
            </a:r>
            <a:r>
              <a:rPr lang="en-US" sz="2000" smtClean="0"/>
              <a:t>Conservative focus: </a:t>
            </a:r>
          </a:p>
          <a:p>
            <a:pPr>
              <a:buFont typeface="Arial" charset="0"/>
              <a:buNone/>
            </a:pPr>
            <a:r>
              <a:rPr lang="en-US" sz="2000" smtClean="0"/>
              <a:t>	Isolate flying variable</a:t>
            </a:r>
          </a:p>
          <a:p>
            <a:pPr>
              <a:buFont typeface="Arial" charset="0"/>
              <a:buNone/>
            </a:pPr>
            <a:r>
              <a:rPr lang="en-US" sz="2000" smtClean="0"/>
              <a:t>Focus gambling: assume flying true, wait for exceptions.</a:t>
            </a:r>
          </a:p>
        </p:txBody>
      </p:sp>
      <p:pic>
        <p:nvPicPr>
          <p:cNvPr id="28676"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81600" y="1219200"/>
            <a:ext cx="3341688"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0" y="5334000"/>
            <a:ext cx="2028825" cy="1304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19600" y="5181600"/>
            <a:ext cx="1628775" cy="145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3212530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solidFill>
                  <a:schemeClr val="bg1"/>
                </a:solidFill>
              </a:rPr>
              <a:t>Memory and Forgetting</a:t>
            </a:r>
            <a:endParaRPr lang="en-US" sz="3600" dirty="0">
              <a:solidFill>
                <a:schemeClr val="bg1"/>
              </a:solidFill>
            </a:endParaRPr>
          </a:p>
        </p:txBody>
      </p:sp>
      <p:pic>
        <p:nvPicPr>
          <p:cNvPr id="4" name="Content Placeholder 3" descr="forgetting_cover.jpg"/>
          <p:cNvPicPr>
            <a:picLocks noGrp="1" noChangeAspect="1"/>
          </p:cNvPicPr>
          <p:nvPr>
            <p:ph idx="1"/>
          </p:nvPr>
        </p:nvPicPr>
        <p:blipFill>
          <a:blip r:embed="rId2" cstate="print"/>
          <a:stretch>
            <a:fillRect/>
          </a:stretch>
        </p:blipFill>
        <p:spPr>
          <a:xfrm>
            <a:off x="6248400" y="1905000"/>
            <a:ext cx="2632176" cy="3959321"/>
          </a:xfrm>
          <a:prstGeom prst="rect">
            <a:avLst/>
          </a:prstGeom>
        </p:spPr>
      </p:pic>
      <p:pic>
        <p:nvPicPr>
          <p:cNvPr id="5" name="Picture 4" descr="remember.jpg"/>
          <p:cNvPicPr>
            <a:picLocks noChangeAspect="1"/>
          </p:cNvPicPr>
          <p:nvPr/>
        </p:nvPicPr>
        <p:blipFill>
          <a:blip r:embed="rId3" cstate="print"/>
          <a:stretch>
            <a:fillRect/>
          </a:stretch>
        </p:blipFill>
        <p:spPr>
          <a:xfrm>
            <a:off x="228600" y="1981200"/>
            <a:ext cx="2514600" cy="3898065"/>
          </a:xfrm>
          <a:prstGeom prst="rect">
            <a:avLst/>
          </a:prstGeom>
        </p:spPr>
      </p:pic>
      <p:pic>
        <p:nvPicPr>
          <p:cNvPr id="6" name="Picture 5" descr="forget.gif"/>
          <p:cNvPicPr>
            <a:picLocks noChangeAspect="1"/>
          </p:cNvPicPr>
          <p:nvPr/>
        </p:nvPicPr>
        <p:blipFill>
          <a:blip r:embed="rId4" cstate="print"/>
          <a:stretch>
            <a:fillRect/>
          </a:stretch>
        </p:blipFill>
        <p:spPr>
          <a:xfrm>
            <a:off x="2819400" y="2743200"/>
            <a:ext cx="3200400" cy="2610984"/>
          </a:xfrm>
          <a:prstGeom prst="rect">
            <a:avLst/>
          </a:prstGeom>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91513" cy="533400"/>
          </a:xfrm>
        </p:spPr>
        <p:txBody>
          <a:bodyPr>
            <a:normAutofit fontScale="90000"/>
          </a:bodyPr>
          <a:lstStyle/>
          <a:p>
            <a:pPr algn="ctr"/>
            <a:r>
              <a:rPr lang="en-US" sz="3200" dirty="0" smtClean="0">
                <a:solidFill>
                  <a:schemeClr val="bg1"/>
                </a:solidFill>
              </a:rPr>
              <a:t>Memory </a:t>
            </a:r>
            <a:r>
              <a:rPr lang="en-US" dirty="0" smtClean="0">
                <a:solidFill>
                  <a:schemeClr val="bg1"/>
                </a:solidFill>
              </a:rPr>
              <a:t>-</a:t>
            </a:r>
            <a:r>
              <a:rPr lang="en-US" dirty="0" smtClean="0">
                <a:solidFill>
                  <a:schemeClr val="bg1"/>
                </a:solidFill>
                <a:latin typeface="Amudham" pitchFamily="2" charset="0"/>
              </a:rPr>
              <a:t> </a:t>
            </a:r>
            <a:r>
              <a:rPr lang="en-US" sz="5400" dirty="0" smtClean="0">
                <a:solidFill>
                  <a:schemeClr val="bg1"/>
                </a:solidFill>
                <a:latin typeface="Amudham" pitchFamily="2" charset="0"/>
              </a:rPr>
              <a:t>epidt[</a:t>
            </a:r>
            <a:endParaRPr lang="en-US" sz="5400" dirty="0">
              <a:solidFill>
                <a:schemeClr val="bg1"/>
              </a:solidFill>
            </a:endParaRPr>
          </a:p>
        </p:txBody>
      </p:sp>
      <p:sp>
        <p:nvSpPr>
          <p:cNvPr id="3" name="Content Placeholder 2"/>
          <p:cNvSpPr>
            <a:spLocks noGrp="1"/>
          </p:cNvSpPr>
          <p:nvPr>
            <p:ph idx="1"/>
          </p:nvPr>
        </p:nvSpPr>
        <p:spPr>
          <a:xfrm>
            <a:off x="152400" y="1295400"/>
            <a:ext cx="8839200" cy="5410200"/>
          </a:xfrm>
        </p:spPr>
        <p:txBody>
          <a:bodyPr/>
          <a:lstStyle/>
          <a:p>
            <a:pPr algn="just"/>
            <a:r>
              <a:rPr lang="en-US" sz="3200" b="1" dirty="0" smtClean="0">
                <a:latin typeface="Amudham" pitchFamily="2" charset="0"/>
              </a:rPr>
              <a:t>	</a:t>
            </a:r>
            <a:r>
              <a:rPr lang="en-US" sz="3200" b="1" dirty="0" smtClean="0">
                <a:solidFill>
                  <a:schemeClr val="bg1"/>
                </a:solidFill>
                <a:latin typeface="Amudham" pitchFamily="2" charset="0"/>
              </a:rPr>
              <a:t>ehk; Vw;fdnt fw;wij kdjpy; ,Uj;jp gpd;g[ njitg;gLk; nghJ mij kPz;Lk; btspf;bfhzu;jiy Fwpg;gJ.</a:t>
            </a:r>
          </a:p>
          <a:p>
            <a:endParaRPr lang="en-US" sz="2800" b="1" u="sng" dirty="0" smtClean="0">
              <a:solidFill>
                <a:srgbClr val="FF0000"/>
              </a:solidFill>
              <a:latin typeface="Amudham" pitchFamily="2" charset="0"/>
            </a:endParaRPr>
          </a:p>
          <a:p>
            <a:r>
              <a:rPr lang="en-US" sz="3600" b="1" u="sng" dirty="0" smtClean="0">
                <a:solidFill>
                  <a:srgbClr val="FF0000"/>
                </a:solidFill>
                <a:latin typeface="Amudham" pitchFamily="2" charset="0"/>
              </a:rPr>
              <a:t>tiffs;</a:t>
            </a:r>
          </a:p>
          <a:p>
            <a:r>
              <a:rPr lang="en-US" sz="2800" dirty="0" smtClean="0">
                <a:solidFill>
                  <a:schemeClr val="bg1"/>
                </a:solidFill>
              </a:rPr>
              <a:t>Sensory Memory	</a:t>
            </a:r>
            <a:r>
              <a:rPr lang="en-US" sz="2800" b="1" dirty="0" smtClean="0">
                <a:solidFill>
                  <a:schemeClr val="bg1"/>
                </a:solidFill>
                <a:latin typeface="Amudham" pitchFamily="2" charset="0"/>
              </a:rPr>
              <a:t>g[</a:t>
            </a:r>
            <a:r>
              <a:rPr lang="en-US" sz="2800" b="1" dirty="0" err="1" smtClean="0">
                <a:solidFill>
                  <a:schemeClr val="bg1"/>
                </a:solidFill>
                <a:latin typeface="Amudham" pitchFamily="2" charset="0"/>
              </a:rPr>
              <a:t>ydwpt</a:t>
            </a:r>
            <a:r>
              <a:rPr lang="en-US" sz="2800" b="1" dirty="0" smtClean="0">
                <a:solidFill>
                  <a:schemeClr val="bg1"/>
                </a:solidFill>
                <a:latin typeface="Amudham" pitchFamily="2" charset="0"/>
              </a:rPr>
              <a:t>[ epidt[ </a:t>
            </a:r>
          </a:p>
          <a:p>
            <a:r>
              <a:rPr lang="en-US" sz="2800" dirty="0" smtClean="0">
                <a:solidFill>
                  <a:schemeClr val="bg1"/>
                </a:solidFill>
              </a:rPr>
              <a:t>Short Term Memory</a:t>
            </a:r>
            <a:r>
              <a:rPr lang="en-US" sz="2800" b="1" dirty="0" smtClean="0">
                <a:solidFill>
                  <a:schemeClr val="bg1"/>
                </a:solidFill>
                <a:latin typeface="Amudham" pitchFamily="2" charset="0"/>
              </a:rPr>
              <a:t> 	</a:t>
            </a:r>
            <a:r>
              <a:rPr lang="en-US" sz="2800" b="1" dirty="0" err="1" smtClean="0">
                <a:solidFill>
                  <a:schemeClr val="bg1"/>
                </a:solidFill>
                <a:latin typeface="Amudham" pitchFamily="2" charset="0"/>
              </a:rPr>
              <a:t>FWfpa</a:t>
            </a:r>
            <a:r>
              <a:rPr lang="en-US" sz="2800" b="1" dirty="0" smtClean="0">
                <a:solidFill>
                  <a:schemeClr val="bg1"/>
                </a:solidFill>
                <a:latin typeface="Amudham" pitchFamily="2" charset="0"/>
              </a:rPr>
              <a:t> fhy epidt[  </a:t>
            </a:r>
          </a:p>
          <a:p>
            <a:r>
              <a:rPr lang="en-US" sz="2800" dirty="0" smtClean="0">
                <a:solidFill>
                  <a:schemeClr val="bg1"/>
                </a:solidFill>
              </a:rPr>
              <a:t>Long Term Memory 	</a:t>
            </a:r>
            <a:r>
              <a:rPr lang="en-US" sz="2800" b="1" dirty="0" err="1" smtClean="0">
                <a:solidFill>
                  <a:schemeClr val="bg1"/>
                </a:solidFill>
                <a:latin typeface="Amudham" pitchFamily="2" charset="0"/>
              </a:rPr>
              <a:t>ePz;lfhy</a:t>
            </a:r>
            <a:r>
              <a:rPr lang="en-US" sz="2800" b="1" dirty="0" smtClean="0">
                <a:solidFill>
                  <a:schemeClr val="bg1"/>
                </a:solidFill>
                <a:latin typeface="Amudham" pitchFamily="2" charset="0"/>
              </a:rPr>
              <a:t> epidt</a:t>
            </a:r>
            <a:r>
              <a:rPr lang="en-US" sz="2800" dirty="0" smtClean="0">
                <a:solidFill>
                  <a:schemeClr val="bg1"/>
                </a:solidFill>
                <a:latin typeface="Amudham" pitchFamily="2" charset="0"/>
              </a:rPr>
              <a:t>[</a:t>
            </a:r>
          </a:p>
          <a:p>
            <a:r>
              <a:rPr lang="en-US" sz="3600" b="1" u="sng" dirty="0" smtClean="0">
                <a:solidFill>
                  <a:srgbClr val="FF0000"/>
                </a:solidFill>
                <a:latin typeface="Amudham" pitchFamily="2" charset="0"/>
              </a:rPr>
              <a:t>epidt[ tPr;R </a:t>
            </a:r>
            <a:r>
              <a:rPr lang="en-US" sz="3600" u="sng" dirty="0" smtClean="0">
                <a:solidFill>
                  <a:srgbClr val="FF0000"/>
                </a:solidFill>
              </a:rPr>
              <a:t>Memory span</a:t>
            </a:r>
            <a:endParaRPr lang="en-US" sz="3600" u="sng" dirty="0">
              <a:solidFill>
                <a:srgbClr val="FF0000"/>
              </a:solidFill>
              <a:latin typeface="Amudham" pitchFamily="2" charset="0"/>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91513" cy="685800"/>
          </a:xfrm>
        </p:spPr>
        <p:txBody>
          <a:bodyPr>
            <a:normAutofit fontScale="90000"/>
          </a:bodyPr>
          <a:lstStyle/>
          <a:p>
            <a:pPr algn="ctr"/>
            <a:r>
              <a:rPr lang="en-US" sz="3200" dirty="0" smtClean="0">
                <a:solidFill>
                  <a:schemeClr val="bg1"/>
                </a:solidFill>
              </a:rPr>
              <a:t>FORGETTING</a:t>
            </a:r>
            <a:r>
              <a:rPr lang="en-US" dirty="0" smtClean="0">
                <a:solidFill>
                  <a:schemeClr val="bg1"/>
                </a:solidFill>
              </a:rPr>
              <a:t> -</a:t>
            </a:r>
            <a:r>
              <a:rPr lang="en-US" dirty="0" smtClean="0"/>
              <a:t> </a:t>
            </a:r>
            <a:r>
              <a:rPr lang="en-US" sz="5400" dirty="0" smtClean="0">
                <a:solidFill>
                  <a:schemeClr val="accent6">
                    <a:lumMod val="50000"/>
                  </a:schemeClr>
                </a:solidFill>
                <a:latin typeface="Amudham" pitchFamily="2" charset="0"/>
              </a:rPr>
              <a:t>kwjp</a:t>
            </a:r>
            <a:endParaRPr lang="en-US" sz="5400" dirty="0"/>
          </a:p>
        </p:txBody>
      </p:sp>
      <p:sp>
        <p:nvSpPr>
          <p:cNvPr id="3" name="Content Placeholder 2"/>
          <p:cNvSpPr>
            <a:spLocks noGrp="1"/>
          </p:cNvSpPr>
          <p:nvPr>
            <p:ph idx="1"/>
          </p:nvPr>
        </p:nvSpPr>
        <p:spPr>
          <a:xfrm>
            <a:off x="304800" y="1371600"/>
            <a:ext cx="8443913" cy="5334000"/>
          </a:xfrm>
        </p:spPr>
        <p:txBody>
          <a:bodyPr>
            <a:normAutofit fontScale="92500" lnSpcReduction="10000"/>
          </a:bodyPr>
          <a:lstStyle/>
          <a:p>
            <a:pPr algn="ctr"/>
            <a:r>
              <a:rPr lang="en-US" sz="2800" b="1" dirty="0" smtClean="0">
                <a:solidFill>
                  <a:srgbClr val="FF0000"/>
                </a:solidFill>
                <a:latin typeface="Amudham" pitchFamily="2" charset="0"/>
              </a:rPr>
              <a:t>ehk; Vw;fdnt fw;wij kdjpy; ,Uj;jp gpd;g[ njitg;gLk; nghJ mij kPz;Lk; btspf;bfhzuh epiyia Fwpg;gJ.</a:t>
            </a:r>
          </a:p>
          <a:p>
            <a:r>
              <a:rPr lang="en-US" sz="2800" b="1" u="sng" dirty="0" smtClean="0">
                <a:solidFill>
                  <a:srgbClr val="C00000"/>
                </a:solidFill>
                <a:latin typeface="Amudham" pitchFamily="2" charset="0"/>
              </a:rPr>
              <a:t>jd;ikfs;</a:t>
            </a:r>
          </a:p>
          <a:p>
            <a:r>
              <a:rPr lang="en-US" b="1" dirty="0" smtClean="0">
                <a:solidFill>
                  <a:schemeClr val="accent6">
                    <a:lumMod val="50000"/>
                  </a:schemeClr>
                </a:solidFill>
                <a:latin typeface="Amudham" pitchFamily="2" charset="0"/>
              </a:rPr>
              <a:t>,aw;ifahd kwj;jy</a:t>
            </a:r>
            <a:r>
              <a:rPr lang="en-US" b="1" dirty="0" smtClean="0">
                <a:solidFill>
                  <a:schemeClr val="accent6"/>
                </a:solidFill>
                <a:latin typeface="Amudham" pitchFamily="2" charset="0"/>
              </a:rPr>
              <a:t>; </a:t>
            </a:r>
            <a:r>
              <a:rPr lang="en-US" dirty="0" smtClean="0">
                <a:solidFill>
                  <a:schemeClr val="bg1"/>
                </a:solidFill>
                <a:latin typeface="Amudham" pitchFamily="2" charset="0"/>
              </a:rPr>
              <a:t>- ,ay;gh tpUk;gp tpgj;Jfspdhy;</a:t>
            </a:r>
          </a:p>
          <a:p>
            <a:r>
              <a:rPr lang="en-US" b="1" dirty="0" smtClean="0">
                <a:solidFill>
                  <a:schemeClr val="bg1"/>
                </a:solidFill>
                <a:latin typeface="Amudham" pitchFamily="2" charset="0"/>
              </a:rPr>
              <a:t>braw;ifahd kwj;jy</a:t>
            </a:r>
            <a:r>
              <a:rPr lang="en-US" dirty="0" smtClean="0">
                <a:solidFill>
                  <a:schemeClr val="bg1"/>
                </a:solidFill>
                <a:latin typeface="Amudham" pitchFamily="2" charset="0"/>
              </a:rPr>
              <a:t>; - typa kwj;jy;</a:t>
            </a:r>
          </a:p>
          <a:p>
            <a:r>
              <a:rPr lang="en-US" b="1" u="sng" dirty="0" smtClean="0">
                <a:solidFill>
                  <a:srgbClr val="C00000"/>
                </a:solidFill>
                <a:latin typeface="Amudham" pitchFamily="2" charset="0"/>
              </a:rPr>
              <a:t>fhuzpfs;</a:t>
            </a:r>
          </a:p>
          <a:p>
            <a:r>
              <a:rPr lang="en-US" b="1" dirty="0" smtClean="0">
                <a:solidFill>
                  <a:srgbClr val="7030A0"/>
                </a:solidFill>
                <a:latin typeface="Amudham" pitchFamily="2" charset="0"/>
              </a:rPr>
              <a:t>kdjpy; gjpahik</a:t>
            </a:r>
          </a:p>
          <a:p>
            <a:r>
              <a:rPr lang="en-US" b="1" dirty="0" smtClean="0">
                <a:solidFill>
                  <a:srgbClr val="7030A0"/>
                </a:solidFill>
                <a:latin typeface="Amudham" pitchFamily="2" charset="0"/>
              </a:rPr>
              <a:t>fhyk; fle;J bry;Yjy;</a:t>
            </a:r>
          </a:p>
          <a:p>
            <a:r>
              <a:rPr lang="en-US" b="1" dirty="0" smtClean="0">
                <a:solidFill>
                  <a:srgbClr val="7030A0"/>
                </a:solidFill>
                <a:latin typeface="Amudham" pitchFamily="2" charset="0"/>
              </a:rPr>
              <a:t>jilfs;</a:t>
            </a:r>
          </a:p>
          <a:p>
            <a:r>
              <a:rPr lang="en-US" b="1" dirty="0" smtClean="0">
                <a:solidFill>
                  <a:srgbClr val="7030A0"/>
                </a:solidFill>
                <a:latin typeface="Amudham" pitchFamily="2" charset="0"/>
              </a:rPr>
              <a:t>kdbtGr;rp epiy</a:t>
            </a:r>
          </a:p>
          <a:p>
            <a:r>
              <a:rPr lang="en-US" b="1" dirty="0" smtClean="0">
                <a:solidFill>
                  <a:srgbClr val="7030A0"/>
                </a:solidFill>
                <a:latin typeface="Amudham" pitchFamily="2" charset="0"/>
              </a:rPr>
              <a:t>kdepiyf; FiwghL</a:t>
            </a:r>
            <a:endParaRPr lang="en-US" b="1" dirty="0">
              <a:solidFill>
                <a:srgbClr val="7030A0"/>
              </a:solidFill>
              <a:latin typeface="Amudham" pitchFamily="2"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6096000"/>
          </a:xfrm>
        </p:spPr>
        <p:style>
          <a:lnRef idx="1">
            <a:schemeClr val="accent3"/>
          </a:lnRef>
          <a:fillRef idx="3">
            <a:schemeClr val="accent3"/>
          </a:fillRef>
          <a:effectRef idx="2">
            <a:schemeClr val="accent3"/>
          </a:effectRef>
          <a:fontRef idx="minor">
            <a:schemeClr val="lt1"/>
          </a:fontRef>
        </p:style>
        <p:txBody>
          <a:bodyPr/>
          <a:lstStyle/>
          <a:p>
            <a:pPr algn="ctr"/>
            <a:r>
              <a:rPr lang="en-US" sz="6600" dirty="0" smtClean="0">
                <a:solidFill>
                  <a:srgbClr val="FF0000"/>
                </a:solidFill>
              </a:rPr>
              <a:t/>
            </a:r>
            <a:br>
              <a:rPr lang="en-US" sz="6600" dirty="0" smtClean="0">
                <a:solidFill>
                  <a:srgbClr val="FF0000"/>
                </a:solidFill>
              </a:rPr>
            </a:br>
            <a:r>
              <a:rPr lang="en-US" sz="6600" dirty="0" smtClean="0">
                <a:solidFill>
                  <a:srgbClr val="002060"/>
                </a:solidFill>
              </a:rPr>
              <a:t>PSYCHOLOGY OF LEARNING AND </a:t>
            </a:r>
            <a:br>
              <a:rPr lang="en-US" sz="6600" dirty="0" smtClean="0">
                <a:solidFill>
                  <a:srgbClr val="002060"/>
                </a:solidFill>
              </a:rPr>
            </a:br>
            <a:r>
              <a:rPr lang="en-US" sz="6600" dirty="0" smtClean="0">
                <a:solidFill>
                  <a:srgbClr val="002060"/>
                </a:solidFill>
              </a:rPr>
              <a:t>HUMAN DEVELOPMENT</a:t>
            </a:r>
            <a:endParaRPr lang="en-US" sz="6600" dirty="0">
              <a:solidFill>
                <a:srgbClr val="002060"/>
              </a:solidFill>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220200" cy="6858000"/>
          </a:xfrm>
          <a:prstGeom prst="rect">
            <a:avLst/>
          </a:prstGeom>
        </p:spPr>
      </p:pic>
      <p:sp>
        <p:nvSpPr>
          <p:cNvPr id="4" name="TextBox 3"/>
          <p:cNvSpPr txBox="1"/>
          <p:nvPr/>
        </p:nvSpPr>
        <p:spPr>
          <a:xfrm>
            <a:off x="2362200" y="4038600"/>
            <a:ext cx="6629400"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rgbClr val="7030A0"/>
                </a:solidFill>
                <a:effectLst>
                  <a:outerShdw blurRad="50800" dist="39000" dir="5460000" algn="tl">
                    <a:srgbClr val="000000">
                      <a:alpha val="38000"/>
                    </a:srgbClr>
                  </a:outerShdw>
                </a:effectLst>
              </a:rPr>
              <a:t>EDUCATIONAL</a:t>
            </a:r>
          </a:p>
          <a:p>
            <a:pPr algn="ctr"/>
            <a:r>
              <a:rPr lang="en-US" sz="4800" b="1" dirty="0" smtClean="0">
                <a:ln w="11430"/>
                <a:solidFill>
                  <a:srgbClr val="7030A0"/>
                </a:solidFill>
                <a:effectLst>
                  <a:outerShdw blurRad="50800" dist="39000" dir="5460000" algn="tl">
                    <a:srgbClr val="000000">
                      <a:alpha val="38000"/>
                    </a:srgbClr>
                  </a:outerShdw>
                </a:effectLst>
              </a:rPr>
              <a:t>PSYCHOLOGY</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1066800" y="152400"/>
            <a:ext cx="5147300"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WELCOME </a:t>
            </a:r>
          </a:p>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430" y="1293500"/>
            <a:ext cx="2541280" cy="2541280"/>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819400" y="2057400"/>
            <a:ext cx="3095625" cy="2476500"/>
          </a:xfrm>
          <a:prstGeom prst="rect">
            <a:avLst/>
          </a:prstGeom>
        </p:spPr>
      </p:pic>
      <p:pic>
        <p:nvPicPr>
          <p:cNvPr id="8" name="Picture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734050" y="-113437"/>
            <a:ext cx="3048000" cy="2286000"/>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dk1"/>
          </a:lnRef>
          <a:fillRef idx="2">
            <a:schemeClr val="dk1"/>
          </a:fillRef>
          <a:effectRef idx="1">
            <a:schemeClr val="dk1"/>
          </a:effectRef>
          <a:fontRef idx="minor">
            <a:schemeClr val="dk1"/>
          </a:fontRef>
        </p:style>
        <p:txBody>
          <a:bodyPr/>
          <a:lstStyle/>
          <a:p>
            <a:r>
              <a:rPr lang="en-US" b="1" dirty="0" smtClean="0">
                <a:solidFill>
                  <a:schemeClr val="bg1"/>
                </a:solidFill>
              </a:rPr>
              <a:t>Abnormal Psychology</a:t>
            </a:r>
            <a:endParaRPr lang="en-US" dirty="0">
              <a:solidFill>
                <a:schemeClr val="bg1"/>
              </a:solidFill>
            </a:endParaRPr>
          </a:p>
        </p:txBody>
      </p:sp>
      <p:sp>
        <p:nvSpPr>
          <p:cNvPr id="3" name="Content Placeholder 2"/>
          <p:cNvSpPr>
            <a:spLocks noGrp="1"/>
          </p:cNvSpPr>
          <p:nvPr>
            <p:ph sz="half" idx="1"/>
          </p:nvPr>
        </p:nvSpPr>
        <p:spPr>
          <a:xfrm>
            <a:off x="304800" y="1981200"/>
            <a:ext cx="4191000" cy="4114800"/>
          </a:xfrm>
        </p:spPr>
        <p:txBody>
          <a:bodyPr/>
          <a:lstStyle/>
          <a:p>
            <a:pPr>
              <a:buNone/>
            </a:pPr>
            <a:r>
              <a:rPr lang="en-US" dirty="0" smtClean="0"/>
              <a:t>	The scientific study of human and the etiology or </a:t>
            </a:r>
            <a:r>
              <a:rPr lang="en-US" dirty="0" smtClean="0">
                <a:solidFill>
                  <a:srgbClr val="FFFF00"/>
                </a:solidFill>
              </a:rPr>
              <a:t>cause of personal defects, or human’s behavior which deviates from the average reaction</a:t>
            </a:r>
            <a:r>
              <a:rPr lang="en-US" dirty="0" smtClean="0"/>
              <a:t>, hence abnormal</a:t>
            </a:r>
            <a:endParaRPr lang="en-US" b="1" dirty="0" smtClean="0"/>
          </a:p>
          <a:p>
            <a:endParaRPr lang="en-US" dirty="0"/>
          </a:p>
        </p:txBody>
      </p:sp>
      <p:pic>
        <p:nvPicPr>
          <p:cNvPr id="5" name="Picture 3">
            <a:hlinkClick r:id="rId2"/>
          </p:cNvPr>
          <p:cNvPicPr>
            <a:picLocks noGrp="1" noChangeAspect="1" noChangeArrowheads="1"/>
          </p:cNvPicPr>
          <p:nvPr>
            <p:ph sz="half" idx="2"/>
          </p:nvPr>
        </p:nvPicPr>
        <p:blipFill>
          <a:blip r:embed="rId3" cstate="print"/>
          <a:stretch>
            <a:fillRect/>
          </a:stretch>
        </p:blipFill>
        <p:spPr bwMode="auto">
          <a:xfrm>
            <a:off x="5124450" y="2133600"/>
            <a:ext cx="3486150" cy="3276600"/>
          </a:xfrm>
          <a:prstGeom prst="rect">
            <a:avLst/>
          </a:prstGeom>
          <a:noFill/>
          <a:ln w="9525">
            <a:noFill/>
            <a:round/>
            <a:headEnd/>
            <a:tailEnd/>
          </a:ln>
          <a:effectLst/>
        </p:spPr>
      </p:pic>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srcRect/>
          <a:stretch>
            <a:fillRect/>
          </a:stretch>
        </p:blipFill>
        <p:spPr bwMode="auto">
          <a:xfrm>
            <a:off x="1905000" y="1295400"/>
            <a:ext cx="5257799" cy="5257800"/>
          </a:xfrm>
          <a:prstGeom prst="rect">
            <a:avLst/>
          </a:prstGeom>
          <a:noFill/>
          <a:ln w="9525">
            <a:noFill/>
            <a:miter lim="800000"/>
            <a:headEnd/>
            <a:tailEnd/>
          </a:ln>
          <a:effectLst/>
        </p:spPr>
      </p:pic>
      <p:sp>
        <p:nvSpPr>
          <p:cNvPr id="4102" name="Rectangle 6"/>
          <p:cNvSpPr>
            <a:spLocks noChangeArrowheads="1"/>
          </p:cNvSpPr>
          <p:nvPr/>
        </p:nvSpPr>
        <p:spPr bwMode="auto">
          <a:xfrm>
            <a:off x="381000" y="381000"/>
            <a:ext cx="8229600" cy="646331"/>
          </a:xfrm>
          <a:prstGeom prst="rect">
            <a:avLst/>
          </a:prstGeom>
          <a:noFill/>
          <a:ln w="9525">
            <a:noFill/>
            <a:miter lim="800000"/>
            <a:headEnd/>
            <a:tailEnd/>
          </a:ln>
          <a:effectLst/>
        </p:spPr>
        <p:txBody>
          <a:bodyPr wrap="square">
            <a:spAutoFit/>
          </a:bodyPr>
          <a:lstStyle/>
          <a:p>
            <a:pPr algn="ctr"/>
            <a:r>
              <a:rPr lang="en-US" sz="3600" b="1" dirty="0">
                <a:solidFill>
                  <a:schemeClr val="bg1"/>
                </a:solidFill>
              </a:rPr>
              <a:t>Hermann </a:t>
            </a:r>
            <a:r>
              <a:rPr lang="en-US" sz="3600" b="1" dirty="0" smtClean="0">
                <a:solidFill>
                  <a:schemeClr val="bg1"/>
                </a:solidFill>
              </a:rPr>
              <a:t>Ebbinghaus 1885</a:t>
            </a:r>
            <a:endParaRPr lang="en-US" sz="3600" b="1" dirty="0">
              <a:solidFill>
                <a:schemeClr val="bg1"/>
              </a:solidFill>
            </a:endParaRP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lstStyle/>
          <a:p>
            <a:r>
              <a:rPr lang="en-US" dirty="0">
                <a:solidFill>
                  <a:schemeClr val="bg1"/>
                </a:solidFill>
              </a:rPr>
              <a:t>Forgetting Curve</a:t>
            </a:r>
          </a:p>
        </p:txBody>
      </p:sp>
      <p:sp>
        <p:nvSpPr>
          <p:cNvPr id="336899" name="Rectangle 3"/>
          <p:cNvSpPr>
            <a:spLocks noGrp="1" noChangeArrowheads="1"/>
          </p:cNvSpPr>
          <p:nvPr>
            <p:ph type="body" sz="half" idx="1"/>
          </p:nvPr>
        </p:nvSpPr>
        <p:spPr>
          <a:xfrm>
            <a:off x="685800" y="1981200"/>
            <a:ext cx="3963988" cy="4114800"/>
          </a:xfrm>
        </p:spPr>
        <p:txBody>
          <a:bodyPr/>
          <a:lstStyle/>
          <a:p>
            <a:r>
              <a:rPr lang="en-US" sz="2800" dirty="0">
                <a:solidFill>
                  <a:schemeClr val="bg1"/>
                </a:solidFill>
              </a:rPr>
              <a:t>Herman Ebbinghaus tested his own memory for nonsense syllables.</a:t>
            </a:r>
          </a:p>
          <a:p>
            <a:r>
              <a:rPr lang="en-US" sz="2800" dirty="0">
                <a:solidFill>
                  <a:schemeClr val="bg1"/>
                </a:solidFill>
              </a:rPr>
              <a:t>Forgetting was rapid at first and then tapered off.</a:t>
            </a:r>
          </a:p>
        </p:txBody>
      </p:sp>
      <p:pic>
        <p:nvPicPr>
          <p:cNvPr id="336900" name="Picture 4" descr="C:\Documents and Settings\mrenner\My Documents\_MJR\Consulting\Prentice Hall\Wade-Tavris brief, Powerpoint\Graphics\f07_08.gif"/>
          <p:cNvPicPr>
            <a:picLocks noGrp="1" noChangeAspect="1" noChangeArrowheads="1"/>
          </p:cNvPicPr>
          <p:nvPr>
            <p:ph type="clipArt" sz="half" idx="2"/>
          </p:nvPr>
        </p:nvPicPr>
        <p:blipFill>
          <a:blip r:embed="rId3" cstate="print"/>
          <a:srcRect r="35088"/>
          <a:stretch>
            <a:fillRect/>
          </a:stretch>
        </p:blipFill>
        <p:spPr>
          <a:xfrm>
            <a:off x="4495800" y="2667000"/>
            <a:ext cx="4495800" cy="3679825"/>
          </a:xfrm>
          <a:noFill/>
          <a:ln/>
          <a:effectLst>
            <a:outerShdw dist="81320" dir="3080412" algn="ctr" rotWithShape="0">
              <a:srgbClr val="000000"/>
            </a:outerShdw>
          </a:effectLst>
        </p:spPr>
      </p:pic>
      <p:pic>
        <p:nvPicPr>
          <p:cNvPr id="336901" name="Picture 5" descr="C:\Documents and Settings\user\Application Data\Microsoft\Media Catalog\ebbinghaus.jpg"/>
          <p:cNvPicPr>
            <a:picLocks noChangeAspect="1" noChangeArrowheads="1"/>
          </p:cNvPicPr>
          <p:nvPr/>
        </p:nvPicPr>
        <p:blipFill>
          <a:blip r:embed="rId4" cstate="print"/>
          <a:srcRect/>
          <a:stretch>
            <a:fillRect/>
          </a:stretch>
        </p:blipFill>
        <p:spPr bwMode="auto">
          <a:xfrm>
            <a:off x="6477000" y="381000"/>
            <a:ext cx="1885950" cy="1885950"/>
          </a:xfrm>
          <a:prstGeom prst="rect">
            <a:avLst/>
          </a:prstGeom>
          <a:noFill/>
          <a:effectLst>
            <a:outerShdw dist="99190" dir="3011666" algn="ctr" rotWithShape="0">
              <a:srgbClr val="000000"/>
            </a:outerShdw>
          </a:effectLst>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forgettting curve"/>
          <p:cNvPicPr>
            <a:picLocks noChangeAspect="1" noChangeArrowheads="1"/>
          </p:cNvPicPr>
          <p:nvPr/>
        </p:nvPicPr>
        <p:blipFill>
          <a:blip r:embed="rId2" cstate="print"/>
          <a:srcRect/>
          <a:stretch>
            <a:fillRect/>
          </a:stretch>
        </p:blipFill>
        <p:spPr bwMode="auto">
          <a:xfrm>
            <a:off x="0" y="0"/>
            <a:ext cx="9111147" cy="6858000"/>
          </a:xfrm>
          <a:prstGeom prst="rect">
            <a:avLst/>
          </a:prstGeom>
          <a:noFill/>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rPr>
              <a:t/>
            </a:r>
            <a:br>
              <a:rPr lang="en-US" dirty="0" smtClean="0">
                <a:solidFill>
                  <a:srgbClr val="C00000"/>
                </a:solidFill>
              </a:rPr>
            </a:br>
            <a:r>
              <a:rPr lang="en-US" dirty="0" smtClean="0">
                <a:solidFill>
                  <a:srgbClr val="C00000"/>
                </a:solidFill>
              </a:rPr>
              <a:t>Theories of Forgetting</a:t>
            </a:r>
            <a:br>
              <a:rPr lang="en-US" dirty="0" smtClean="0">
                <a:solidFill>
                  <a:srgbClr val="C00000"/>
                </a:solidFill>
              </a:rPr>
            </a:br>
            <a:r>
              <a:rPr lang="en-US" dirty="0" smtClean="0">
                <a:solidFill>
                  <a:srgbClr val="002060"/>
                </a:solidFill>
                <a:latin typeface="STMZH - 003" pitchFamily="2" charset="2"/>
              </a:rPr>
              <a:t>\ÅÝ&gt;_ ¼ïVâÃV|ï^</a:t>
            </a:r>
            <a:br>
              <a:rPr lang="en-US" dirty="0" smtClean="0">
                <a:solidFill>
                  <a:srgbClr val="002060"/>
                </a:solidFill>
                <a:latin typeface="STMZH - 003" pitchFamily="2" charset="2"/>
              </a:rPr>
            </a:br>
            <a:endParaRPr lang="en-US" dirty="0">
              <a:solidFill>
                <a:srgbClr val="C00000"/>
              </a:solidFill>
            </a:endParaRPr>
          </a:p>
        </p:txBody>
      </p:sp>
      <p:sp>
        <p:nvSpPr>
          <p:cNvPr id="4" name="Content Placeholder 3"/>
          <p:cNvSpPr>
            <a:spLocks noGrp="1"/>
          </p:cNvSpPr>
          <p:nvPr>
            <p:ph sz="half" idx="1"/>
          </p:nvPr>
        </p:nvSpPr>
        <p:spPr>
          <a:xfrm>
            <a:off x="457200" y="1981200"/>
            <a:ext cx="4038600" cy="2590800"/>
          </a:xfrm>
        </p:spPr>
        <p:txBody>
          <a:bodyPr>
            <a:normAutofit fontScale="70000" lnSpcReduction="20000"/>
          </a:bodyPr>
          <a:lstStyle/>
          <a:p>
            <a:pPr>
              <a:lnSpc>
                <a:spcPct val="160000"/>
              </a:lnSpc>
            </a:pPr>
            <a:r>
              <a:rPr lang="en-US" dirty="0" smtClean="0">
                <a:solidFill>
                  <a:srgbClr val="002060"/>
                </a:solidFill>
              </a:rPr>
              <a:t>Theory of decay</a:t>
            </a:r>
          </a:p>
          <a:p>
            <a:pPr>
              <a:lnSpc>
                <a:spcPct val="160000"/>
              </a:lnSpc>
            </a:pPr>
            <a:r>
              <a:rPr lang="en-US" dirty="0" smtClean="0">
                <a:solidFill>
                  <a:srgbClr val="002060"/>
                </a:solidFill>
              </a:rPr>
              <a:t>Theory of interference</a:t>
            </a:r>
          </a:p>
          <a:p>
            <a:pPr>
              <a:lnSpc>
                <a:spcPct val="160000"/>
              </a:lnSpc>
            </a:pPr>
            <a:r>
              <a:rPr lang="en-US" dirty="0" smtClean="0">
                <a:solidFill>
                  <a:srgbClr val="002060"/>
                </a:solidFill>
              </a:rPr>
              <a:t>Theory of Motivation</a:t>
            </a:r>
          </a:p>
          <a:p>
            <a:pPr>
              <a:lnSpc>
                <a:spcPct val="160000"/>
              </a:lnSpc>
            </a:pPr>
            <a:r>
              <a:rPr lang="en-US" dirty="0" smtClean="0">
                <a:solidFill>
                  <a:srgbClr val="002060"/>
                </a:solidFill>
              </a:rPr>
              <a:t>Theory of consolidation</a:t>
            </a:r>
          </a:p>
          <a:p>
            <a:endParaRPr lang="en-US" dirty="0"/>
          </a:p>
        </p:txBody>
      </p:sp>
      <p:sp>
        <p:nvSpPr>
          <p:cNvPr id="5" name="Content Placeholder 4"/>
          <p:cNvSpPr>
            <a:spLocks noGrp="1"/>
          </p:cNvSpPr>
          <p:nvPr>
            <p:ph sz="half" idx="2"/>
          </p:nvPr>
        </p:nvSpPr>
        <p:spPr>
          <a:xfrm>
            <a:off x="4343400" y="1905000"/>
            <a:ext cx="4343400" cy="2209800"/>
          </a:xfrm>
        </p:spPr>
        <p:txBody>
          <a:bodyPr>
            <a:normAutofit fontScale="70000" lnSpcReduction="20000"/>
          </a:bodyPr>
          <a:lstStyle/>
          <a:p>
            <a:pPr>
              <a:lnSpc>
                <a:spcPct val="170000"/>
              </a:lnSpc>
            </a:pPr>
            <a:r>
              <a:rPr lang="en-US" dirty="0" smtClean="0">
                <a:solidFill>
                  <a:srgbClr val="7030A0"/>
                </a:solidFill>
                <a:latin typeface="STMZH - 003" pitchFamily="2" charset="2"/>
              </a:rPr>
              <a:t>ÃB[ÃVâ½l[ç\BV_ ¶a&gt;_</a:t>
            </a:r>
          </a:p>
          <a:p>
            <a:pPr>
              <a:lnSpc>
                <a:spcPct val="170000"/>
              </a:lnSpc>
            </a:pPr>
            <a:r>
              <a:rPr lang="en-US" dirty="0" err="1" smtClean="0">
                <a:solidFill>
                  <a:srgbClr val="7030A0"/>
                </a:solidFill>
                <a:latin typeface="STMZH - 003" pitchFamily="2" charset="2"/>
              </a:rPr>
              <a:t>z®Âþâ|Â</a:t>
            </a:r>
            <a:r>
              <a:rPr lang="en-US" dirty="0" smtClean="0">
                <a:solidFill>
                  <a:srgbClr val="7030A0"/>
                </a:solidFill>
                <a:latin typeface="STMZH - 003" pitchFamily="2" charset="2"/>
              </a:rPr>
              <a:t> ¼ïVâÃV|</a:t>
            </a:r>
          </a:p>
          <a:p>
            <a:pPr>
              <a:lnSpc>
                <a:spcPct val="170000"/>
              </a:lnSpc>
            </a:pPr>
            <a:r>
              <a:rPr lang="en-US" dirty="0" smtClean="0">
                <a:solidFill>
                  <a:srgbClr val="7030A0"/>
                </a:solidFill>
                <a:latin typeface="STMZH - 003" pitchFamily="2" charset="2"/>
              </a:rPr>
              <a:t>»</a:t>
            </a:r>
            <a:r>
              <a:rPr lang="en-US" dirty="0" err="1" smtClean="0">
                <a:solidFill>
                  <a:srgbClr val="7030A0"/>
                </a:solidFill>
                <a:latin typeface="STMZH - 003" pitchFamily="2" charset="2"/>
              </a:rPr>
              <a:t>ÂïÝ</a:t>
            </a:r>
            <a:r>
              <a:rPr lang="en-US" dirty="0" smtClean="0">
                <a:solidFill>
                  <a:srgbClr val="7030A0"/>
                </a:solidFill>
                <a:latin typeface="STMZH - 003" pitchFamily="2" charset="2"/>
              </a:rPr>
              <a:t>][ </a:t>
            </a:r>
            <a:r>
              <a:rPr lang="en-US" dirty="0" err="1" smtClean="0">
                <a:solidFill>
                  <a:srgbClr val="7030A0"/>
                </a:solidFill>
                <a:latin typeface="STMZH - 003" pitchFamily="2" charset="2"/>
              </a:rPr>
              <a:t>xéD</a:t>
            </a:r>
            <a:r>
              <a:rPr lang="en-US" dirty="0" smtClean="0">
                <a:solidFill>
                  <a:srgbClr val="7030A0"/>
                </a:solidFill>
                <a:latin typeface="STMZH - 003" pitchFamily="2" charset="2"/>
              </a:rPr>
              <a:t> ¶ç\Í&gt; \Å]</a:t>
            </a:r>
          </a:p>
          <a:p>
            <a:pPr>
              <a:lnSpc>
                <a:spcPct val="170000"/>
              </a:lnSpc>
            </a:pPr>
            <a:r>
              <a:rPr lang="en-US" dirty="0" err="1" smtClean="0">
                <a:solidFill>
                  <a:srgbClr val="7030A0"/>
                </a:solidFill>
                <a:latin typeface="STMZH - 003" pitchFamily="2" charset="2"/>
              </a:rPr>
              <a:t>WçéÝ</a:t>
            </a:r>
            <a:r>
              <a:rPr lang="en-US" dirty="0" smtClean="0">
                <a:solidFill>
                  <a:srgbClr val="7030A0"/>
                </a:solidFill>
                <a:latin typeface="STMZH - 003" pitchFamily="2" charset="2"/>
              </a:rPr>
              <a:t>&gt;_ ¼ïVâÃV|</a:t>
            </a:r>
            <a:endParaRPr lang="en-US" sz="2000" dirty="0">
              <a:solidFill>
                <a:srgbClr val="7030A0"/>
              </a:solidFill>
              <a:latin typeface="STMZH - 003" pitchFamily="2" charset="2"/>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Strategies for Improving Memory</a:t>
            </a:r>
            <a:r>
              <a:rPr lang="en-US" dirty="0" smtClean="0"/>
              <a:t/>
            </a:r>
            <a:br>
              <a:rPr lang="en-US" dirty="0" smtClean="0"/>
            </a:br>
            <a:r>
              <a:rPr lang="en-US" dirty="0" err="1" smtClean="0">
                <a:solidFill>
                  <a:srgbClr val="0070C0"/>
                </a:solidFill>
                <a:latin typeface="STMZH - 003" pitchFamily="2" charset="2"/>
              </a:rPr>
              <a:t>Wçªsç</a:t>
            </a:r>
            <a:r>
              <a:rPr lang="en-US" dirty="0" smtClean="0">
                <a:solidFill>
                  <a:srgbClr val="0070C0"/>
                </a:solidFill>
                <a:latin typeface="STMZH - 003" pitchFamily="2" charset="2"/>
              </a:rPr>
              <a:t>ª ¼\</a:t>
            </a:r>
            <a:r>
              <a:rPr lang="en-US" dirty="0" err="1" smtClean="0">
                <a:solidFill>
                  <a:srgbClr val="0070C0"/>
                </a:solidFill>
                <a:latin typeface="STMZH - 003" pitchFamily="2" charset="2"/>
              </a:rPr>
              <a:t>DÃ|ÝmD</a:t>
            </a:r>
            <a:r>
              <a:rPr lang="en-US" dirty="0" smtClean="0">
                <a:solidFill>
                  <a:srgbClr val="0070C0"/>
                </a:solidFill>
                <a:latin typeface="STMZH - 003" pitchFamily="2" charset="2"/>
              </a:rPr>
              <a:t> </a:t>
            </a:r>
            <a:r>
              <a:rPr lang="en-US" dirty="0" err="1" smtClean="0">
                <a:solidFill>
                  <a:srgbClr val="0070C0"/>
                </a:solidFill>
                <a:latin typeface="STMZH - 003" pitchFamily="2" charset="2"/>
              </a:rPr>
              <a:t>cÝ</a:t>
            </a:r>
            <a:r>
              <a:rPr lang="en-US" dirty="0" smtClean="0">
                <a:solidFill>
                  <a:srgbClr val="0070C0"/>
                </a:solidFill>
                <a:latin typeface="STMZH - 003" pitchFamily="2" charset="2"/>
              </a:rPr>
              <a:t>]ï^</a:t>
            </a:r>
            <a:endParaRPr lang="en-US" dirty="0">
              <a:solidFill>
                <a:srgbClr val="0070C0"/>
              </a:solidFill>
            </a:endParaRPr>
          </a:p>
        </p:txBody>
      </p:sp>
      <p:sp>
        <p:nvSpPr>
          <p:cNvPr id="3" name="Content Placeholder 2"/>
          <p:cNvSpPr>
            <a:spLocks noGrp="1"/>
          </p:cNvSpPr>
          <p:nvPr>
            <p:ph sz="half" idx="1"/>
          </p:nvPr>
        </p:nvSpPr>
        <p:spPr>
          <a:xfrm>
            <a:off x="304800" y="1371600"/>
            <a:ext cx="8610600" cy="5105400"/>
          </a:xfrm>
        </p:spPr>
        <p:txBody>
          <a:bodyPr>
            <a:normAutofit fontScale="92500" lnSpcReduction="20000"/>
          </a:bodyPr>
          <a:lstStyle/>
          <a:p>
            <a:r>
              <a:rPr lang="en-US" dirty="0" err="1" smtClean="0">
                <a:solidFill>
                  <a:schemeClr val="accent3">
                    <a:lumMod val="50000"/>
                  </a:schemeClr>
                </a:solidFill>
                <a:latin typeface="STMZH - 003" pitchFamily="2" charset="2"/>
              </a:rPr>
              <a:t>gìkD</a:t>
            </a:r>
            <a:r>
              <a:rPr lang="en-US" dirty="0" smtClean="0">
                <a:solidFill>
                  <a:schemeClr val="bg1"/>
                </a:solidFill>
              </a:rPr>
              <a:t> 	- Interest</a:t>
            </a:r>
            <a:endParaRPr lang="en-US" dirty="0" smtClean="0">
              <a:solidFill>
                <a:schemeClr val="accent3">
                  <a:lumMod val="50000"/>
                </a:schemeClr>
              </a:solidFill>
              <a:latin typeface="STMZH - 003" pitchFamily="2" charset="2"/>
            </a:endParaRPr>
          </a:p>
          <a:p>
            <a:r>
              <a:rPr lang="en-US" b="1" dirty="0" err="1" smtClean="0">
                <a:solidFill>
                  <a:schemeClr val="bg1"/>
                </a:solidFill>
                <a:latin typeface="Amudham" pitchFamily="2" charset="0"/>
              </a:rPr>
              <a:t>jpUk;g</a:t>
            </a:r>
            <a:r>
              <a:rPr lang="en-US" b="1" dirty="0" smtClean="0">
                <a:solidFill>
                  <a:schemeClr val="bg1"/>
                </a:solidFill>
                <a:latin typeface="Amudham" pitchFamily="2" charset="0"/>
              </a:rPr>
              <a:t> </a:t>
            </a:r>
            <a:r>
              <a:rPr lang="en-US" b="1" dirty="0" err="1" smtClean="0">
                <a:solidFill>
                  <a:schemeClr val="bg1"/>
                </a:solidFill>
                <a:latin typeface="Amudham" pitchFamily="2" charset="0"/>
              </a:rPr>
              <a:t>jpUk;g</a:t>
            </a:r>
            <a:r>
              <a:rPr lang="en-US" b="1" dirty="0" smtClean="0">
                <a:solidFill>
                  <a:schemeClr val="bg1"/>
                </a:solidFill>
                <a:latin typeface="Amudham" pitchFamily="2" charset="0"/>
              </a:rPr>
              <a:t> </a:t>
            </a:r>
            <a:r>
              <a:rPr lang="en-US" b="1" dirty="0" err="1" smtClean="0">
                <a:solidFill>
                  <a:schemeClr val="bg1"/>
                </a:solidFill>
                <a:latin typeface="Amudham" pitchFamily="2" charset="0"/>
              </a:rPr>
              <a:t>TWk</a:t>
            </a:r>
            <a:r>
              <a:rPr lang="en-US" b="1" dirty="0" smtClean="0">
                <a:solidFill>
                  <a:schemeClr val="bg1"/>
                </a:solidFill>
                <a:latin typeface="Amudham" pitchFamily="2" charset="0"/>
              </a:rPr>
              <a:t>; </a:t>
            </a:r>
            <a:r>
              <a:rPr lang="en-US" b="1" dirty="0" err="1" smtClean="0">
                <a:solidFill>
                  <a:schemeClr val="bg1"/>
                </a:solidFill>
                <a:latin typeface="Amudham" pitchFamily="2" charset="0"/>
              </a:rPr>
              <a:t>Kiw</a:t>
            </a:r>
            <a:r>
              <a:rPr lang="en-US" b="1" dirty="0" smtClean="0">
                <a:solidFill>
                  <a:schemeClr val="bg1"/>
                </a:solidFill>
                <a:latin typeface="Amudham" pitchFamily="2" charset="0"/>
              </a:rPr>
              <a:t> </a:t>
            </a:r>
            <a:r>
              <a:rPr lang="en-US" dirty="0" smtClean="0">
                <a:solidFill>
                  <a:schemeClr val="bg1"/>
                </a:solidFill>
                <a:latin typeface="Amudham" pitchFamily="2" charset="0"/>
              </a:rPr>
              <a:t>- </a:t>
            </a:r>
            <a:r>
              <a:rPr lang="en-US" dirty="0" smtClean="0">
                <a:solidFill>
                  <a:schemeClr val="bg1"/>
                </a:solidFill>
              </a:rPr>
              <a:t>Recitation</a:t>
            </a:r>
          </a:p>
          <a:p>
            <a:r>
              <a:rPr lang="en-US" b="1" dirty="0" smtClean="0">
                <a:solidFill>
                  <a:schemeClr val="bg1"/>
                </a:solidFill>
                <a:latin typeface="Amudham" pitchFamily="2" charset="0"/>
              </a:rPr>
              <a:t>KG </a:t>
            </a:r>
            <a:r>
              <a:rPr lang="en-US" b="1" dirty="0" err="1" smtClean="0">
                <a:solidFill>
                  <a:schemeClr val="bg1"/>
                </a:solidFill>
                <a:latin typeface="Amudham" pitchFamily="2" charset="0"/>
              </a:rPr>
              <a:t>kw;Wk</a:t>
            </a:r>
            <a:r>
              <a:rPr lang="en-US" b="1" dirty="0" smtClean="0">
                <a:solidFill>
                  <a:schemeClr val="bg1"/>
                </a:solidFill>
                <a:latin typeface="Amudham" pitchFamily="2" charset="0"/>
              </a:rPr>
              <a:t>; </a:t>
            </a:r>
            <a:r>
              <a:rPr lang="en-US" b="1" dirty="0" err="1" smtClean="0">
                <a:solidFill>
                  <a:schemeClr val="bg1"/>
                </a:solidFill>
                <a:latin typeface="Amudham" pitchFamily="2" charset="0"/>
              </a:rPr>
              <a:t>gFjp</a:t>
            </a:r>
            <a:r>
              <a:rPr lang="en-US" b="1" dirty="0" smtClean="0">
                <a:solidFill>
                  <a:schemeClr val="bg1"/>
                </a:solidFill>
                <a:latin typeface="Amudham" pitchFamily="2" charset="0"/>
              </a:rPr>
              <a:t> </a:t>
            </a:r>
            <a:r>
              <a:rPr lang="en-US" b="1" dirty="0" err="1" smtClean="0">
                <a:solidFill>
                  <a:schemeClr val="bg1"/>
                </a:solidFill>
                <a:latin typeface="Amudham" pitchFamily="2" charset="0"/>
              </a:rPr>
              <a:t>Kiw</a:t>
            </a:r>
            <a:r>
              <a:rPr lang="en-US" dirty="0" smtClean="0">
                <a:solidFill>
                  <a:schemeClr val="bg1"/>
                </a:solidFill>
                <a:latin typeface="Amudham" pitchFamily="2" charset="0"/>
              </a:rPr>
              <a:t> 	- </a:t>
            </a:r>
            <a:r>
              <a:rPr lang="en-US" dirty="0" smtClean="0">
                <a:solidFill>
                  <a:schemeClr val="bg1"/>
                </a:solidFill>
              </a:rPr>
              <a:t>Over Learning</a:t>
            </a:r>
            <a:endParaRPr lang="en-US" dirty="0" smtClean="0">
              <a:solidFill>
                <a:schemeClr val="bg1"/>
              </a:solidFill>
              <a:latin typeface="Amudham" pitchFamily="2" charset="0"/>
            </a:endParaRPr>
          </a:p>
          <a:p>
            <a:r>
              <a:rPr lang="en-US" b="1" dirty="0" smtClean="0">
                <a:solidFill>
                  <a:schemeClr val="bg1"/>
                </a:solidFill>
                <a:latin typeface="Amudham" pitchFamily="2" charset="0"/>
              </a:rPr>
              <a:t>,</a:t>
            </a:r>
            <a:r>
              <a:rPr lang="en-US" b="1" dirty="0" err="1" smtClean="0">
                <a:solidFill>
                  <a:schemeClr val="bg1"/>
                </a:solidFill>
                <a:latin typeface="Amudham" pitchFamily="2" charset="0"/>
              </a:rPr>
              <a:t>ilbtsp</a:t>
            </a:r>
            <a:r>
              <a:rPr lang="en-US" b="1" dirty="0" smtClean="0">
                <a:solidFill>
                  <a:schemeClr val="bg1"/>
                </a:solidFill>
                <a:latin typeface="Amudham" pitchFamily="2" charset="0"/>
              </a:rPr>
              <a:t> </a:t>
            </a:r>
            <a:r>
              <a:rPr lang="en-US" b="1" dirty="0" err="1" smtClean="0">
                <a:solidFill>
                  <a:schemeClr val="bg1"/>
                </a:solidFill>
                <a:latin typeface="Amudham" pitchFamily="2" charset="0"/>
              </a:rPr>
              <a:t>kw;Wk</a:t>
            </a:r>
            <a:r>
              <a:rPr lang="en-US" b="1" dirty="0" smtClean="0">
                <a:solidFill>
                  <a:schemeClr val="bg1"/>
                </a:solidFill>
                <a:latin typeface="Amudham" pitchFamily="2" charset="0"/>
              </a:rPr>
              <a:t>; ,</a:t>
            </a:r>
            <a:r>
              <a:rPr lang="en-US" b="1" dirty="0" err="1" smtClean="0">
                <a:solidFill>
                  <a:schemeClr val="bg1"/>
                </a:solidFill>
                <a:latin typeface="Amudham" pitchFamily="2" charset="0"/>
              </a:rPr>
              <a:t>ilbtspapd;ik</a:t>
            </a:r>
            <a:r>
              <a:rPr lang="en-US" b="1" dirty="0" smtClean="0">
                <a:solidFill>
                  <a:schemeClr val="bg1"/>
                </a:solidFill>
                <a:latin typeface="Amudham" pitchFamily="2" charset="0"/>
              </a:rPr>
              <a:t> </a:t>
            </a:r>
            <a:r>
              <a:rPr lang="en-US" dirty="0" smtClean="0">
                <a:solidFill>
                  <a:schemeClr val="bg1"/>
                </a:solidFill>
                <a:latin typeface="Amudham" pitchFamily="2" charset="0"/>
              </a:rPr>
              <a:t>- </a:t>
            </a:r>
            <a:r>
              <a:rPr lang="en-US" dirty="0" smtClean="0">
                <a:solidFill>
                  <a:schemeClr val="bg1"/>
                </a:solidFill>
              </a:rPr>
              <a:t>Whole and Part </a:t>
            </a:r>
            <a:endParaRPr lang="en-US" dirty="0" smtClean="0">
              <a:solidFill>
                <a:schemeClr val="bg1"/>
              </a:solidFill>
              <a:latin typeface="Amudham" pitchFamily="2" charset="0"/>
            </a:endParaRPr>
          </a:p>
          <a:p>
            <a:r>
              <a:rPr lang="en-US" b="1" dirty="0" err="1" smtClean="0">
                <a:solidFill>
                  <a:schemeClr val="bg1"/>
                </a:solidFill>
                <a:latin typeface="Amudham" pitchFamily="2" charset="0"/>
              </a:rPr>
              <a:t>jpUk;g</a:t>
            </a:r>
            <a:r>
              <a:rPr lang="en-US" b="1" dirty="0" smtClean="0">
                <a:solidFill>
                  <a:schemeClr val="bg1"/>
                </a:solidFill>
                <a:latin typeface="Amudham" pitchFamily="2" charset="0"/>
              </a:rPr>
              <a:t> </a:t>
            </a:r>
            <a:r>
              <a:rPr lang="en-US" b="1" dirty="0" err="1" smtClean="0">
                <a:solidFill>
                  <a:schemeClr val="bg1"/>
                </a:solidFill>
                <a:latin typeface="Amudham" pitchFamily="2" charset="0"/>
              </a:rPr>
              <a:t>jpUk;gf</a:t>
            </a:r>
            <a:r>
              <a:rPr lang="en-US" b="1" dirty="0" smtClean="0">
                <a:solidFill>
                  <a:schemeClr val="bg1"/>
                </a:solidFill>
                <a:latin typeface="Amudham" pitchFamily="2" charset="0"/>
              </a:rPr>
              <a:t>; </a:t>
            </a:r>
            <a:r>
              <a:rPr lang="en-US" b="1" dirty="0" err="1" smtClean="0">
                <a:solidFill>
                  <a:schemeClr val="bg1"/>
                </a:solidFill>
                <a:latin typeface="Amudham" pitchFamily="2" charset="0"/>
              </a:rPr>
              <a:t>fw;wy</a:t>
            </a:r>
            <a:r>
              <a:rPr lang="en-US" b="1" dirty="0" smtClean="0">
                <a:solidFill>
                  <a:schemeClr val="bg1"/>
                </a:solidFill>
                <a:latin typeface="Amudham" pitchFamily="2" charset="0"/>
              </a:rPr>
              <a:t>; </a:t>
            </a:r>
            <a:r>
              <a:rPr lang="en-US" b="1" dirty="0" err="1" smtClean="0">
                <a:solidFill>
                  <a:schemeClr val="bg1"/>
                </a:solidFill>
                <a:latin typeface="Amudham" pitchFamily="2" charset="0"/>
              </a:rPr>
              <a:t>Kiw</a:t>
            </a:r>
            <a:r>
              <a:rPr lang="en-US" dirty="0" smtClean="0">
                <a:solidFill>
                  <a:schemeClr val="bg1"/>
                </a:solidFill>
                <a:latin typeface="Amudham" pitchFamily="2" charset="0"/>
              </a:rPr>
              <a:t>- </a:t>
            </a:r>
            <a:r>
              <a:rPr lang="en-US" dirty="0" smtClean="0">
                <a:solidFill>
                  <a:schemeClr val="bg1"/>
                </a:solidFill>
              </a:rPr>
              <a:t>Spaced and </a:t>
            </a:r>
            <a:r>
              <a:rPr lang="en-US" dirty="0" err="1" smtClean="0">
                <a:solidFill>
                  <a:schemeClr val="bg1"/>
                </a:solidFill>
              </a:rPr>
              <a:t>Unspaced</a:t>
            </a:r>
            <a:r>
              <a:rPr lang="en-US" dirty="0" smtClean="0">
                <a:solidFill>
                  <a:schemeClr val="bg1"/>
                </a:solidFill>
              </a:rPr>
              <a:t> </a:t>
            </a:r>
            <a:endParaRPr lang="en-US" dirty="0" smtClean="0">
              <a:solidFill>
                <a:schemeClr val="bg1"/>
              </a:solidFill>
              <a:latin typeface="Amudham" pitchFamily="2" charset="0"/>
            </a:endParaRPr>
          </a:p>
          <a:p>
            <a:r>
              <a:rPr lang="en-US" b="1" dirty="0" err="1" smtClean="0">
                <a:solidFill>
                  <a:schemeClr val="bg1"/>
                </a:solidFill>
                <a:latin typeface="Amudham" pitchFamily="2" charset="0"/>
              </a:rPr>
              <a:t>bghUs</a:t>
            </a:r>
            <a:r>
              <a:rPr lang="en-US" b="1" dirty="0" smtClean="0">
                <a:solidFill>
                  <a:schemeClr val="bg1"/>
                </a:solidFill>
                <a:latin typeface="Amudham" pitchFamily="2" charset="0"/>
              </a:rPr>
              <a:t>; </a:t>
            </a:r>
            <a:r>
              <a:rPr lang="en-US" b="1" dirty="0" err="1" smtClean="0">
                <a:solidFill>
                  <a:schemeClr val="bg1"/>
                </a:solidFill>
                <a:latin typeface="Amudham" pitchFamily="2" charset="0"/>
              </a:rPr>
              <a:t>czu;e;J</a:t>
            </a:r>
            <a:r>
              <a:rPr lang="en-US" b="1" dirty="0" smtClean="0">
                <a:solidFill>
                  <a:schemeClr val="bg1"/>
                </a:solidFill>
                <a:latin typeface="Amudham" pitchFamily="2" charset="0"/>
              </a:rPr>
              <a:t> </a:t>
            </a:r>
            <a:r>
              <a:rPr lang="en-US" b="1" dirty="0" err="1" smtClean="0">
                <a:solidFill>
                  <a:schemeClr val="bg1"/>
                </a:solidFill>
                <a:latin typeface="Amudham" pitchFamily="2" charset="0"/>
              </a:rPr>
              <a:t>fw;wy</a:t>
            </a:r>
            <a:r>
              <a:rPr lang="en-US" dirty="0" smtClean="0">
                <a:solidFill>
                  <a:schemeClr val="bg1"/>
                </a:solidFill>
                <a:latin typeface="Amudham" pitchFamily="2" charset="0"/>
              </a:rPr>
              <a:t>; 	- </a:t>
            </a:r>
            <a:r>
              <a:rPr lang="en-US" dirty="0" smtClean="0">
                <a:solidFill>
                  <a:schemeClr val="bg1"/>
                </a:solidFill>
              </a:rPr>
              <a:t>Meaningful Learning</a:t>
            </a:r>
            <a:endParaRPr lang="en-US" dirty="0" smtClean="0">
              <a:solidFill>
                <a:schemeClr val="bg1"/>
              </a:solidFill>
              <a:latin typeface="Amudham" pitchFamily="2" charset="0"/>
            </a:endParaRPr>
          </a:p>
          <a:p>
            <a:r>
              <a:rPr lang="en-US" b="1" dirty="0" err="1" smtClean="0">
                <a:solidFill>
                  <a:schemeClr val="bg1"/>
                </a:solidFill>
                <a:latin typeface="Amudham" pitchFamily="2" charset="0"/>
              </a:rPr>
              <a:t>kpiff;fw;wy</a:t>
            </a:r>
            <a:r>
              <a:rPr lang="en-US" dirty="0" smtClean="0">
                <a:solidFill>
                  <a:schemeClr val="bg1"/>
                </a:solidFill>
                <a:latin typeface="Amudham" pitchFamily="2" charset="0"/>
              </a:rPr>
              <a:t>; - </a:t>
            </a:r>
            <a:r>
              <a:rPr lang="en-US" dirty="0" smtClean="0">
                <a:solidFill>
                  <a:schemeClr val="bg1"/>
                </a:solidFill>
              </a:rPr>
              <a:t>Over Learning</a:t>
            </a:r>
            <a:endParaRPr lang="en-US" dirty="0" smtClean="0">
              <a:solidFill>
                <a:schemeClr val="bg1"/>
              </a:solidFill>
              <a:latin typeface="Amudham" pitchFamily="2" charset="0"/>
            </a:endParaRPr>
          </a:p>
          <a:p>
            <a:r>
              <a:rPr lang="en-US" b="1" dirty="0" err="1" smtClean="0">
                <a:solidFill>
                  <a:schemeClr val="bg1"/>
                </a:solidFill>
                <a:latin typeface="Amudham" pitchFamily="2" charset="0"/>
              </a:rPr>
              <a:t>jhnd</a:t>
            </a:r>
            <a:r>
              <a:rPr lang="en-US" b="1" dirty="0" smtClean="0">
                <a:solidFill>
                  <a:schemeClr val="bg1"/>
                </a:solidFill>
                <a:latin typeface="Amudham" pitchFamily="2" charset="0"/>
              </a:rPr>
              <a:t> </a:t>
            </a:r>
            <a:r>
              <a:rPr lang="en-US" b="1" dirty="0" err="1" smtClean="0">
                <a:solidFill>
                  <a:schemeClr val="bg1"/>
                </a:solidFill>
                <a:latin typeface="Amudham" pitchFamily="2" charset="0"/>
              </a:rPr>
              <a:t>xg;gpj;jy</a:t>
            </a:r>
            <a:r>
              <a:rPr lang="en-US" dirty="0" smtClean="0">
                <a:solidFill>
                  <a:schemeClr val="bg1"/>
                </a:solidFill>
                <a:latin typeface="Amudham" pitchFamily="2" charset="0"/>
              </a:rPr>
              <a:t>; - </a:t>
            </a:r>
            <a:r>
              <a:rPr lang="en-US" dirty="0" smtClean="0">
                <a:solidFill>
                  <a:schemeClr val="bg1"/>
                </a:solidFill>
              </a:rPr>
              <a:t>Self</a:t>
            </a:r>
            <a:r>
              <a:rPr lang="en-US" dirty="0" smtClean="0">
                <a:solidFill>
                  <a:schemeClr val="bg1"/>
                </a:solidFill>
                <a:latin typeface="Amudham" pitchFamily="2" charset="0"/>
              </a:rPr>
              <a:t> </a:t>
            </a:r>
            <a:r>
              <a:rPr lang="en-US" dirty="0" smtClean="0">
                <a:solidFill>
                  <a:schemeClr val="bg1"/>
                </a:solidFill>
              </a:rPr>
              <a:t>recitation</a:t>
            </a:r>
            <a:endParaRPr lang="en-US" dirty="0" smtClean="0">
              <a:solidFill>
                <a:schemeClr val="bg1"/>
              </a:solidFill>
              <a:latin typeface="Amudham" pitchFamily="2" charset="0"/>
            </a:endParaRPr>
          </a:p>
          <a:p>
            <a:r>
              <a:rPr lang="en-US" b="1" dirty="0" err="1" smtClean="0">
                <a:solidFill>
                  <a:schemeClr val="bg1"/>
                </a:solidFill>
                <a:latin typeface="Amudham" pitchFamily="2" charset="0"/>
              </a:rPr>
              <a:t>epidt</a:t>
            </a:r>
            <a:r>
              <a:rPr lang="en-US" b="1" dirty="0" smtClean="0">
                <a:solidFill>
                  <a:schemeClr val="bg1"/>
                </a:solidFill>
                <a:latin typeface="Amudham" pitchFamily="2" charset="0"/>
              </a:rPr>
              <a:t>[ </a:t>
            </a:r>
            <a:r>
              <a:rPr lang="en-US" b="1" dirty="0" err="1" smtClean="0">
                <a:solidFill>
                  <a:schemeClr val="bg1"/>
                </a:solidFill>
                <a:latin typeface="Amudham" pitchFamily="2" charset="0"/>
              </a:rPr>
              <a:t>FwpaPL</a:t>
            </a:r>
            <a:r>
              <a:rPr lang="en-US" b="1" dirty="0" smtClean="0">
                <a:solidFill>
                  <a:schemeClr val="bg1"/>
                </a:solidFill>
                <a:latin typeface="Amudham" pitchFamily="2" charset="0"/>
              </a:rPr>
              <a:t> </a:t>
            </a:r>
            <a:r>
              <a:rPr lang="en-US" dirty="0" smtClean="0">
                <a:solidFill>
                  <a:schemeClr val="bg1"/>
                </a:solidFill>
                <a:latin typeface="Amudham" pitchFamily="2" charset="0"/>
              </a:rPr>
              <a:t>- </a:t>
            </a:r>
            <a:r>
              <a:rPr lang="en-US" dirty="0" smtClean="0">
                <a:solidFill>
                  <a:schemeClr val="bg1"/>
                </a:solidFill>
              </a:rPr>
              <a:t>Mnemonics</a:t>
            </a:r>
            <a:endParaRPr lang="en-US" dirty="0" smtClean="0">
              <a:solidFill>
                <a:schemeClr val="bg1"/>
              </a:solidFill>
              <a:latin typeface="Amudham" pitchFamily="2" charset="0"/>
            </a:endParaRPr>
          </a:p>
          <a:p>
            <a:r>
              <a:rPr lang="en-US" b="1" dirty="0" err="1" smtClean="0">
                <a:solidFill>
                  <a:schemeClr val="bg1"/>
                </a:solidFill>
                <a:latin typeface="Amudham" pitchFamily="2" charset="0"/>
              </a:rPr>
              <a:t>tupirg;gLj;Jjy</a:t>
            </a:r>
            <a:r>
              <a:rPr lang="en-US" b="1" dirty="0" smtClean="0">
                <a:solidFill>
                  <a:schemeClr val="bg1"/>
                </a:solidFill>
                <a:latin typeface="Amudham" pitchFamily="2" charset="0"/>
              </a:rPr>
              <a:t>;	</a:t>
            </a:r>
            <a:r>
              <a:rPr lang="en-US" dirty="0" smtClean="0">
                <a:solidFill>
                  <a:schemeClr val="bg1"/>
                </a:solidFill>
                <a:latin typeface="Amudham" pitchFamily="2" charset="0"/>
              </a:rPr>
              <a:t>-</a:t>
            </a:r>
            <a:r>
              <a:rPr lang="en-US" dirty="0" smtClean="0">
                <a:solidFill>
                  <a:schemeClr val="bg1"/>
                </a:solidFill>
              </a:rPr>
              <a:t> Sequencing</a:t>
            </a:r>
          </a:p>
          <a:p>
            <a:r>
              <a:rPr lang="en-US" dirty="0" smtClean="0">
                <a:solidFill>
                  <a:schemeClr val="accent3">
                    <a:lumMod val="50000"/>
                  </a:schemeClr>
                </a:solidFill>
                <a:latin typeface="STMZH - 003" pitchFamily="2" charset="2"/>
              </a:rPr>
              <a:t>Ø&gt;</a:t>
            </a:r>
            <a:r>
              <a:rPr lang="en-US" dirty="0" err="1" smtClean="0">
                <a:solidFill>
                  <a:schemeClr val="accent3">
                    <a:lumMod val="50000"/>
                  </a:schemeClr>
                </a:solidFill>
                <a:latin typeface="STMZH - 003" pitchFamily="2" charset="2"/>
              </a:rPr>
              <a:t>V¦ìAÃ|Ý</a:t>
            </a:r>
            <a:r>
              <a:rPr lang="en-US" dirty="0" smtClean="0">
                <a:solidFill>
                  <a:schemeClr val="accent3">
                    <a:lumMod val="50000"/>
                  </a:schemeClr>
                </a:solidFill>
                <a:latin typeface="STMZH - 003" pitchFamily="2" charset="2"/>
              </a:rPr>
              <a:t>] </a:t>
            </a:r>
            <a:r>
              <a:rPr lang="en-US" dirty="0" err="1" smtClean="0">
                <a:solidFill>
                  <a:schemeClr val="accent3">
                    <a:lumMod val="50000"/>
                  </a:schemeClr>
                </a:solidFill>
                <a:latin typeface="STMZH - 003" pitchFamily="2" charset="2"/>
              </a:rPr>
              <a:t>ïuÅ</a:t>
            </a:r>
            <a:r>
              <a:rPr lang="en-US" dirty="0" smtClean="0">
                <a:solidFill>
                  <a:schemeClr val="accent3">
                    <a:lumMod val="50000"/>
                  </a:schemeClr>
                </a:solidFill>
                <a:latin typeface="STMZH - 003" pitchFamily="2" charset="2"/>
              </a:rPr>
              <a:t>_- </a:t>
            </a:r>
            <a:r>
              <a:rPr lang="en-US" dirty="0" smtClean="0">
                <a:solidFill>
                  <a:schemeClr val="bg1"/>
                </a:solidFill>
              </a:rPr>
              <a:t>Related Learning</a:t>
            </a:r>
            <a:endParaRPr lang="en-US" dirty="0" smtClean="0">
              <a:solidFill>
                <a:schemeClr val="accent3">
                  <a:lumMod val="50000"/>
                </a:schemeClr>
              </a:solidFill>
              <a:latin typeface="STMZH - 003" pitchFamily="2" charset="2"/>
            </a:endParaRPr>
          </a:p>
          <a:p>
            <a:r>
              <a:rPr lang="en-US" dirty="0" err="1" smtClean="0">
                <a:solidFill>
                  <a:schemeClr val="accent3">
                    <a:lumMod val="50000"/>
                  </a:schemeClr>
                </a:solidFill>
                <a:latin typeface="STMZH - 003" pitchFamily="2" charset="2"/>
              </a:rPr>
              <a:t>ØÄBuçï</a:t>
            </a:r>
            <a:r>
              <a:rPr lang="en-US" dirty="0" smtClean="0">
                <a:solidFill>
                  <a:schemeClr val="accent3">
                    <a:lumMod val="50000"/>
                  </a:schemeClr>
                </a:solidFill>
                <a:latin typeface="STMZH - 003" pitchFamily="2" charset="2"/>
              </a:rPr>
              <a:t> Ø&gt;</a:t>
            </a:r>
            <a:r>
              <a:rPr lang="en-US" dirty="0" err="1" smtClean="0">
                <a:solidFill>
                  <a:schemeClr val="accent3">
                    <a:lumMod val="50000"/>
                  </a:schemeClr>
                </a:solidFill>
                <a:latin typeface="STMZH - 003" pitchFamily="2" charset="2"/>
              </a:rPr>
              <a:t>V¦ìAï</a:t>
            </a:r>
            <a:r>
              <a:rPr lang="en-US" dirty="0" smtClean="0">
                <a:solidFill>
                  <a:schemeClr val="accent3">
                    <a:lumMod val="50000"/>
                  </a:schemeClr>
                </a:solidFill>
                <a:latin typeface="STMZH - 003" pitchFamily="2" charset="2"/>
              </a:rPr>
              <a:t>^- </a:t>
            </a:r>
            <a:r>
              <a:rPr lang="en-US" dirty="0" smtClean="0">
                <a:solidFill>
                  <a:schemeClr val="bg1"/>
                </a:solidFill>
              </a:rPr>
              <a:t>Form the related Learning</a:t>
            </a:r>
            <a:endParaRPr lang="en-US" dirty="0" smtClean="0">
              <a:solidFill>
                <a:schemeClr val="accent3">
                  <a:lumMod val="50000"/>
                </a:schemeClr>
              </a:solidFill>
              <a:latin typeface="STMZH - 003" pitchFamily="2" charset="2"/>
            </a:endParaRPr>
          </a:p>
          <a:p>
            <a:endParaRPr lang="en-US" dirty="0">
              <a:solidFill>
                <a:srgbClr val="C00000"/>
              </a:solidFill>
              <a:latin typeface="STMZH - 003" pitchFamily="2" charset="2"/>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u="sng" dirty="0" smtClean="0">
                <a:solidFill>
                  <a:srgbClr val="FF0000"/>
                </a:solidFill>
                <a:latin typeface="Amudham" pitchFamily="2" charset="0"/>
              </a:rPr>
              <a:t>nkk;gLj;Jk; Kiw</a:t>
            </a:r>
            <a:br>
              <a:rPr lang="en-US" sz="6000" u="sng" dirty="0" smtClean="0">
                <a:solidFill>
                  <a:srgbClr val="FF0000"/>
                </a:solidFill>
                <a:latin typeface="Amudham" pitchFamily="2" charset="0"/>
              </a:rPr>
            </a:br>
            <a:endParaRPr lang="en-US" sz="6000" dirty="0"/>
          </a:p>
        </p:txBody>
      </p:sp>
      <p:sp>
        <p:nvSpPr>
          <p:cNvPr id="3" name="Content Placeholder 2"/>
          <p:cNvSpPr>
            <a:spLocks noGrp="1"/>
          </p:cNvSpPr>
          <p:nvPr>
            <p:ph idx="1"/>
          </p:nvPr>
        </p:nvSpPr>
        <p:spPr>
          <a:xfrm>
            <a:off x="228600" y="1447800"/>
            <a:ext cx="8520113" cy="5181600"/>
          </a:xfrm>
        </p:spPr>
        <p:txBody>
          <a:bodyPr/>
          <a:lstStyle/>
          <a:p>
            <a:r>
              <a:rPr lang="en-US" sz="2800" b="1" dirty="0" smtClean="0">
                <a:solidFill>
                  <a:schemeClr val="bg1"/>
                </a:solidFill>
                <a:latin typeface="Amudham" pitchFamily="2" charset="0"/>
              </a:rPr>
              <a:t>jpUk;g jpUk;g TWk; Kiw </a:t>
            </a:r>
            <a:r>
              <a:rPr lang="en-US" sz="2800" dirty="0" smtClean="0">
                <a:solidFill>
                  <a:schemeClr val="bg1"/>
                </a:solidFill>
                <a:latin typeface="Amudham" pitchFamily="2" charset="0"/>
              </a:rPr>
              <a:t>- </a:t>
            </a:r>
            <a:r>
              <a:rPr lang="en-US" sz="2800" dirty="0" smtClean="0">
                <a:solidFill>
                  <a:schemeClr val="bg1"/>
                </a:solidFill>
              </a:rPr>
              <a:t>Recitation </a:t>
            </a:r>
          </a:p>
          <a:p>
            <a:r>
              <a:rPr lang="en-US" sz="2800" b="1" dirty="0" smtClean="0">
                <a:solidFill>
                  <a:schemeClr val="bg1"/>
                </a:solidFill>
                <a:latin typeface="Amudham" pitchFamily="2" charset="0"/>
              </a:rPr>
              <a:t>KG kw;Wk; gFjp Kiw</a:t>
            </a:r>
            <a:r>
              <a:rPr lang="en-US" sz="2800" dirty="0" smtClean="0">
                <a:solidFill>
                  <a:schemeClr val="bg1"/>
                </a:solidFill>
                <a:latin typeface="Amudham" pitchFamily="2" charset="0"/>
              </a:rPr>
              <a:t> - </a:t>
            </a:r>
            <a:r>
              <a:rPr lang="en-US" sz="2800" dirty="0" smtClean="0">
                <a:solidFill>
                  <a:schemeClr val="bg1"/>
                </a:solidFill>
              </a:rPr>
              <a:t>Over Learning</a:t>
            </a:r>
            <a:endParaRPr lang="en-US" sz="2800" dirty="0" smtClean="0">
              <a:solidFill>
                <a:schemeClr val="bg1"/>
              </a:solidFill>
              <a:latin typeface="Amudham" pitchFamily="2" charset="0"/>
            </a:endParaRPr>
          </a:p>
          <a:p>
            <a:r>
              <a:rPr lang="en-US" sz="2800" b="1" dirty="0" smtClean="0">
                <a:solidFill>
                  <a:schemeClr val="bg1"/>
                </a:solidFill>
                <a:latin typeface="Amudham" pitchFamily="2" charset="0"/>
              </a:rPr>
              <a:t>,ilbtsp kw;Wk; ,ilbtspapd;ik </a:t>
            </a:r>
            <a:r>
              <a:rPr lang="en-US" sz="2800" dirty="0" smtClean="0">
                <a:solidFill>
                  <a:schemeClr val="bg1"/>
                </a:solidFill>
                <a:latin typeface="Amudham" pitchFamily="2" charset="0"/>
              </a:rPr>
              <a:t>- </a:t>
            </a:r>
            <a:r>
              <a:rPr lang="en-US" sz="2800" dirty="0" smtClean="0">
                <a:solidFill>
                  <a:schemeClr val="bg1"/>
                </a:solidFill>
              </a:rPr>
              <a:t>Whole and Part </a:t>
            </a:r>
            <a:endParaRPr lang="en-US" sz="2800" dirty="0" smtClean="0">
              <a:solidFill>
                <a:schemeClr val="bg1"/>
              </a:solidFill>
              <a:latin typeface="Amudham" pitchFamily="2" charset="0"/>
            </a:endParaRPr>
          </a:p>
          <a:p>
            <a:r>
              <a:rPr lang="en-US" sz="2800" b="1" dirty="0" smtClean="0">
                <a:solidFill>
                  <a:schemeClr val="bg1"/>
                </a:solidFill>
                <a:latin typeface="Amudham" pitchFamily="2" charset="0"/>
              </a:rPr>
              <a:t>jpUk;g jpUk;gf; fw;wy; Kiw </a:t>
            </a:r>
            <a:r>
              <a:rPr lang="en-US" sz="2800" dirty="0" smtClean="0">
                <a:solidFill>
                  <a:schemeClr val="bg1"/>
                </a:solidFill>
                <a:latin typeface="Amudham" pitchFamily="2" charset="0"/>
              </a:rPr>
              <a:t>- </a:t>
            </a:r>
            <a:r>
              <a:rPr lang="en-US" sz="2800" dirty="0" smtClean="0">
                <a:solidFill>
                  <a:schemeClr val="bg1"/>
                </a:solidFill>
              </a:rPr>
              <a:t>Spaced and Unspaced </a:t>
            </a:r>
            <a:endParaRPr lang="en-US" sz="2800" dirty="0" smtClean="0">
              <a:solidFill>
                <a:schemeClr val="bg1"/>
              </a:solidFill>
              <a:latin typeface="Amudham" pitchFamily="2" charset="0"/>
            </a:endParaRPr>
          </a:p>
          <a:p>
            <a:r>
              <a:rPr lang="en-US" sz="2800" b="1" dirty="0" smtClean="0">
                <a:solidFill>
                  <a:schemeClr val="bg1"/>
                </a:solidFill>
                <a:latin typeface="Amudham" pitchFamily="2" charset="0"/>
              </a:rPr>
              <a:t>bghUs; czu;e;J fw;wy</a:t>
            </a:r>
            <a:r>
              <a:rPr lang="en-US" sz="2800" dirty="0" smtClean="0">
                <a:solidFill>
                  <a:schemeClr val="bg1"/>
                </a:solidFill>
                <a:latin typeface="Amudham" pitchFamily="2" charset="0"/>
              </a:rPr>
              <a:t>; - </a:t>
            </a:r>
            <a:r>
              <a:rPr lang="en-US" sz="2800" dirty="0" smtClean="0">
                <a:solidFill>
                  <a:schemeClr val="bg1"/>
                </a:solidFill>
              </a:rPr>
              <a:t>Meaningful Learning</a:t>
            </a:r>
            <a:endParaRPr lang="en-US" sz="2800" dirty="0" smtClean="0">
              <a:solidFill>
                <a:schemeClr val="bg1"/>
              </a:solidFill>
              <a:latin typeface="Amudham" pitchFamily="2" charset="0"/>
            </a:endParaRPr>
          </a:p>
          <a:p>
            <a:r>
              <a:rPr lang="en-US" sz="2800" b="1" dirty="0" smtClean="0">
                <a:solidFill>
                  <a:schemeClr val="bg1"/>
                </a:solidFill>
                <a:latin typeface="Amudham" pitchFamily="2" charset="0"/>
              </a:rPr>
              <a:t>kpiff;fw;wy</a:t>
            </a:r>
            <a:r>
              <a:rPr lang="en-US" sz="2800" dirty="0" smtClean="0">
                <a:solidFill>
                  <a:schemeClr val="bg1"/>
                </a:solidFill>
                <a:latin typeface="Amudham" pitchFamily="2" charset="0"/>
              </a:rPr>
              <a:t>; - </a:t>
            </a:r>
            <a:r>
              <a:rPr lang="en-US" sz="2800" dirty="0" smtClean="0">
                <a:solidFill>
                  <a:schemeClr val="bg1"/>
                </a:solidFill>
              </a:rPr>
              <a:t>Over Learning</a:t>
            </a:r>
            <a:endParaRPr lang="en-US" sz="2800" dirty="0" smtClean="0">
              <a:solidFill>
                <a:schemeClr val="bg1"/>
              </a:solidFill>
              <a:latin typeface="Amudham" pitchFamily="2" charset="0"/>
            </a:endParaRPr>
          </a:p>
          <a:p>
            <a:r>
              <a:rPr lang="en-US" sz="2800" b="1" dirty="0" smtClean="0">
                <a:solidFill>
                  <a:schemeClr val="bg1"/>
                </a:solidFill>
                <a:latin typeface="Amudham" pitchFamily="2" charset="0"/>
              </a:rPr>
              <a:t>jhnd xg;gpj;jy</a:t>
            </a:r>
            <a:r>
              <a:rPr lang="en-US" sz="2800" dirty="0" smtClean="0">
                <a:solidFill>
                  <a:schemeClr val="bg1"/>
                </a:solidFill>
                <a:latin typeface="Amudham" pitchFamily="2" charset="0"/>
              </a:rPr>
              <a:t>; - </a:t>
            </a:r>
            <a:r>
              <a:rPr lang="en-US" sz="2800" dirty="0" smtClean="0">
                <a:solidFill>
                  <a:schemeClr val="bg1"/>
                </a:solidFill>
              </a:rPr>
              <a:t>self</a:t>
            </a:r>
            <a:r>
              <a:rPr lang="en-US" sz="2800" dirty="0" smtClean="0">
                <a:solidFill>
                  <a:schemeClr val="bg1"/>
                </a:solidFill>
                <a:latin typeface="Amudham" pitchFamily="2" charset="0"/>
              </a:rPr>
              <a:t> </a:t>
            </a:r>
            <a:r>
              <a:rPr lang="en-US" sz="2800" dirty="0" smtClean="0">
                <a:solidFill>
                  <a:schemeClr val="bg1"/>
                </a:solidFill>
              </a:rPr>
              <a:t>recitation</a:t>
            </a:r>
            <a:endParaRPr lang="en-US" sz="2800" dirty="0" smtClean="0">
              <a:solidFill>
                <a:schemeClr val="bg1"/>
              </a:solidFill>
              <a:latin typeface="Amudham" pitchFamily="2" charset="0"/>
            </a:endParaRPr>
          </a:p>
          <a:p>
            <a:r>
              <a:rPr lang="en-US" sz="2800" b="1" dirty="0" smtClean="0">
                <a:solidFill>
                  <a:schemeClr val="bg1"/>
                </a:solidFill>
                <a:latin typeface="Amudham" pitchFamily="2" charset="0"/>
              </a:rPr>
              <a:t>epidt[ FwpaPL </a:t>
            </a:r>
            <a:r>
              <a:rPr lang="en-US" sz="2800" dirty="0" smtClean="0">
                <a:solidFill>
                  <a:schemeClr val="bg1"/>
                </a:solidFill>
                <a:latin typeface="Amudham" pitchFamily="2" charset="0"/>
              </a:rPr>
              <a:t>- </a:t>
            </a:r>
            <a:r>
              <a:rPr lang="en-US" sz="2800" dirty="0" smtClean="0">
                <a:solidFill>
                  <a:schemeClr val="bg1"/>
                </a:solidFill>
              </a:rPr>
              <a:t>Mnemonics</a:t>
            </a:r>
            <a:endParaRPr lang="en-US" sz="2800" dirty="0" smtClean="0">
              <a:solidFill>
                <a:schemeClr val="bg1"/>
              </a:solidFill>
              <a:latin typeface="Amudham" pitchFamily="2" charset="0"/>
            </a:endParaRPr>
          </a:p>
          <a:p>
            <a:r>
              <a:rPr lang="en-US" sz="2800" b="1" dirty="0" smtClean="0">
                <a:solidFill>
                  <a:schemeClr val="bg1"/>
                </a:solidFill>
                <a:latin typeface="Amudham" pitchFamily="2" charset="0"/>
              </a:rPr>
              <a:t>tupirg;gLj;Jjy;</a:t>
            </a:r>
            <a:r>
              <a:rPr lang="en-US" sz="2800" dirty="0" smtClean="0">
                <a:solidFill>
                  <a:schemeClr val="bg1"/>
                </a:solidFill>
                <a:latin typeface="Amudham" pitchFamily="2" charset="0"/>
              </a:rPr>
              <a:t>-</a:t>
            </a:r>
            <a:r>
              <a:rPr lang="en-US" sz="2800" dirty="0" smtClean="0">
                <a:solidFill>
                  <a:schemeClr val="bg1"/>
                </a:solidFill>
              </a:rPr>
              <a:t> Sequencing</a:t>
            </a:r>
          </a:p>
          <a:p>
            <a:endParaRPr lang="en-US"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rPr>
              <a:t>Memory Disorders</a:t>
            </a:r>
            <a:r>
              <a:rPr lang="en-US" dirty="0" smtClean="0"/>
              <a:t/>
            </a:r>
            <a:br>
              <a:rPr lang="en-US" dirty="0" smtClean="0"/>
            </a:br>
            <a:r>
              <a:rPr lang="en-US" dirty="0" smtClean="0">
                <a:solidFill>
                  <a:schemeClr val="accent3">
                    <a:lumMod val="50000"/>
                  </a:schemeClr>
                </a:solidFill>
                <a:latin typeface="STMZH - 003" pitchFamily="2" charset="2"/>
              </a:rPr>
              <a:t> </a:t>
            </a:r>
            <a:r>
              <a:rPr lang="en-US" dirty="0" err="1" smtClean="0">
                <a:solidFill>
                  <a:schemeClr val="accent3">
                    <a:lumMod val="50000"/>
                  </a:schemeClr>
                </a:solidFill>
                <a:latin typeface="STMZH - 003" pitchFamily="2" charset="2"/>
              </a:rPr>
              <a:t>Wç</a:t>
            </a:r>
            <a:r>
              <a:rPr lang="en-US" dirty="0" smtClean="0">
                <a:solidFill>
                  <a:schemeClr val="accent3">
                    <a:lumMod val="50000"/>
                  </a:schemeClr>
                </a:solidFill>
                <a:latin typeface="STMZH - 003" pitchFamily="2" charset="2"/>
              </a:rPr>
              <a:t>ª¡Â ¼ïVáV®ï^</a:t>
            </a:r>
            <a:endParaRPr lang="en-US" dirty="0"/>
          </a:p>
        </p:txBody>
      </p:sp>
      <p:sp>
        <p:nvSpPr>
          <p:cNvPr id="3" name="Content Placeholder 2"/>
          <p:cNvSpPr>
            <a:spLocks noGrp="1"/>
          </p:cNvSpPr>
          <p:nvPr>
            <p:ph sz="half" idx="1"/>
          </p:nvPr>
        </p:nvSpPr>
        <p:spPr/>
        <p:txBody>
          <a:bodyPr/>
          <a:lstStyle/>
          <a:p>
            <a:r>
              <a:rPr lang="en-US" dirty="0" err="1" smtClean="0">
                <a:solidFill>
                  <a:srgbClr val="0070C0"/>
                </a:solidFill>
                <a:latin typeface="STMZH - 003" pitchFamily="2" charset="2"/>
              </a:rPr>
              <a:t>Wç</a:t>
            </a:r>
            <a:r>
              <a:rPr lang="en-US" dirty="0" smtClean="0">
                <a:solidFill>
                  <a:srgbClr val="0070C0"/>
                </a:solidFill>
                <a:latin typeface="STMZH - 003" pitchFamily="2" charset="2"/>
              </a:rPr>
              <a:t>ª¡ </a:t>
            </a:r>
            <a:r>
              <a:rPr lang="en-US" dirty="0" err="1" smtClean="0">
                <a:solidFill>
                  <a:srgbClr val="0070C0"/>
                </a:solidFill>
                <a:latin typeface="STMZH - 003" pitchFamily="2" charset="2"/>
              </a:rPr>
              <a:t>å¿k</a:t>
            </a:r>
            <a:r>
              <a:rPr lang="en-US" dirty="0" smtClean="0">
                <a:solidFill>
                  <a:srgbClr val="0070C0"/>
                </a:solidFill>
                <a:latin typeface="STMZH - 003" pitchFamily="2" charset="2"/>
              </a:rPr>
              <a:t>_</a:t>
            </a:r>
          </a:p>
          <a:p>
            <a:r>
              <a:rPr lang="en-US" dirty="0" smtClean="0">
                <a:solidFill>
                  <a:srgbClr val="0070C0"/>
                </a:solidFill>
                <a:latin typeface="STMZH - 003" pitchFamily="2" charset="2"/>
              </a:rPr>
              <a:t>z½©¼ÃVç&gt;l_ °</a:t>
            </a:r>
            <a:r>
              <a:rPr lang="en-US" dirty="0" err="1" smtClean="0">
                <a:solidFill>
                  <a:srgbClr val="0070C0"/>
                </a:solidFill>
                <a:latin typeface="STMZH - 003" pitchFamily="2" charset="2"/>
              </a:rPr>
              <a:t>uÃ|D</a:t>
            </a:r>
            <a:r>
              <a:rPr lang="en-US" dirty="0" smtClean="0">
                <a:solidFill>
                  <a:srgbClr val="0070C0"/>
                </a:solidFill>
                <a:latin typeface="STMZH - 003" pitchFamily="2" charset="2"/>
              </a:rPr>
              <a:t> </a:t>
            </a:r>
            <a:r>
              <a:rPr lang="en-US" dirty="0" err="1" smtClean="0">
                <a:solidFill>
                  <a:srgbClr val="0070C0"/>
                </a:solidFill>
                <a:latin typeface="STMZH - 003" pitchFamily="2" charset="2"/>
              </a:rPr>
              <a:t>Wçªsw©A</a:t>
            </a:r>
            <a:endParaRPr lang="en-US" dirty="0" smtClean="0">
              <a:solidFill>
                <a:srgbClr val="0070C0"/>
              </a:solidFill>
              <a:latin typeface="STMZH - 003" pitchFamily="2" charset="2"/>
            </a:endParaRPr>
          </a:p>
          <a:p>
            <a:r>
              <a:rPr lang="en-US" dirty="0" smtClean="0">
                <a:solidFill>
                  <a:srgbClr val="0070C0"/>
                </a:solidFill>
                <a:latin typeface="STMZH - 003" pitchFamily="2" charset="2"/>
              </a:rPr>
              <a:t>\ª</a:t>
            </a:r>
            <a:r>
              <a:rPr lang="en-US" dirty="0" err="1" smtClean="0">
                <a:solidFill>
                  <a:srgbClr val="0070C0"/>
                </a:solidFill>
                <a:latin typeface="STMZH - 003" pitchFamily="2" charset="2"/>
              </a:rPr>
              <a:t>sBÂïD</a:t>
            </a:r>
            <a:r>
              <a:rPr lang="en-US" dirty="0" smtClean="0">
                <a:solidFill>
                  <a:srgbClr val="0070C0"/>
                </a:solidFill>
                <a:latin typeface="STMZH - 003" pitchFamily="2" charset="2"/>
              </a:rPr>
              <a:t> &gt;ç¦©</a:t>
            </a:r>
            <a:r>
              <a:rPr lang="en-US" dirty="0" err="1" smtClean="0">
                <a:solidFill>
                  <a:srgbClr val="0070C0"/>
                </a:solidFill>
                <a:latin typeface="STMZH - 003" pitchFamily="2" charset="2"/>
              </a:rPr>
              <a:t>Ãâ</a:t>
            </a:r>
            <a:r>
              <a:rPr lang="en-US" dirty="0" smtClean="0">
                <a:solidFill>
                  <a:srgbClr val="0070C0"/>
                </a:solidFill>
                <a:latin typeface="STMZH - 003" pitchFamily="2" charset="2"/>
              </a:rPr>
              <a:t>|© ¼ÃV&gt;_</a:t>
            </a:r>
          </a:p>
          <a:p>
            <a:r>
              <a:rPr lang="en-US" dirty="0" err="1" smtClean="0">
                <a:solidFill>
                  <a:srgbClr val="0070C0"/>
                </a:solidFill>
                <a:latin typeface="STMZH - 003" pitchFamily="2" charset="2"/>
              </a:rPr>
              <a:t>Wõ</a:t>
            </a:r>
            <a:r>
              <a:rPr lang="en-US" dirty="0" smtClean="0">
                <a:solidFill>
                  <a:srgbClr val="0070C0"/>
                </a:solidFill>
                <a:latin typeface="STMZH - 003" pitchFamily="2" charset="2"/>
              </a:rPr>
              <a:t>¦ </a:t>
            </a:r>
            <a:r>
              <a:rPr lang="en-US" dirty="0" err="1" smtClean="0">
                <a:solidFill>
                  <a:srgbClr val="0070C0"/>
                </a:solidFill>
                <a:latin typeface="STMZH - 003" pitchFamily="2" charset="2"/>
              </a:rPr>
              <a:t>ïVé</a:t>
            </a:r>
            <a:r>
              <a:rPr lang="en-US" dirty="0" smtClean="0">
                <a:solidFill>
                  <a:srgbClr val="0070C0"/>
                </a:solidFill>
                <a:latin typeface="STMZH - 003" pitchFamily="2" charset="2"/>
              </a:rPr>
              <a:t> </a:t>
            </a:r>
            <a:r>
              <a:rPr lang="en-US" dirty="0" err="1" smtClean="0">
                <a:solidFill>
                  <a:srgbClr val="0070C0"/>
                </a:solidFill>
                <a:latin typeface="STMZH - 003" pitchFamily="2" charset="2"/>
              </a:rPr>
              <a:t>Wç</a:t>
            </a:r>
            <a:r>
              <a:rPr lang="en-US" dirty="0" smtClean="0">
                <a:solidFill>
                  <a:srgbClr val="0070C0"/>
                </a:solidFill>
                <a:latin typeface="STMZH - 003" pitchFamily="2" charset="2"/>
              </a:rPr>
              <a:t>ª¡ </a:t>
            </a:r>
            <a:r>
              <a:rPr lang="en-US" dirty="0" err="1" smtClean="0">
                <a:solidFill>
                  <a:srgbClr val="0070C0"/>
                </a:solidFill>
                <a:latin typeface="STMZH - 003" pitchFamily="2" charset="2"/>
              </a:rPr>
              <a:t>Öw©A</a:t>
            </a:r>
            <a:endParaRPr lang="en-US" dirty="0">
              <a:solidFill>
                <a:srgbClr val="0070C0"/>
              </a:solidFill>
              <a:latin typeface="STMZH - 003" pitchFamily="2" charset="2"/>
            </a:endParaRPr>
          </a:p>
        </p:txBody>
      </p:sp>
      <p:sp>
        <p:nvSpPr>
          <p:cNvPr id="4" name="Content Placeholder 3"/>
          <p:cNvSpPr>
            <a:spLocks noGrp="1"/>
          </p:cNvSpPr>
          <p:nvPr>
            <p:ph sz="half" idx="2"/>
          </p:nvPr>
        </p:nvSpPr>
        <p:spPr/>
        <p:txBody>
          <a:bodyPr/>
          <a:lstStyle/>
          <a:p>
            <a:r>
              <a:rPr lang="en-US" dirty="0" smtClean="0">
                <a:solidFill>
                  <a:srgbClr val="FF0000"/>
                </a:solidFill>
              </a:rPr>
              <a:t>Memory Slip</a:t>
            </a:r>
          </a:p>
          <a:p>
            <a:r>
              <a:rPr lang="en-US" dirty="0" smtClean="0">
                <a:solidFill>
                  <a:srgbClr val="FF0000"/>
                </a:solidFill>
              </a:rPr>
              <a:t>Alcohol-related </a:t>
            </a:r>
            <a:r>
              <a:rPr lang="en-US" dirty="0" err="1" smtClean="0">
                <a:solidFill>
                  <a:srgbClr val="FF0000"/>
                </a:solidFill>
              </a:rPr>
              <a:t>Demantia</a:t>
            </a:r>
            <a:endParaRPr lang="en-US" dirty="0" smtClean="0">
              <a:solidFill>
                <a:srgbClr val="FF0000"/>
              </a:solidFill>
            </a:endParaRPr>
          </a:p>
          <a:p>
            <a:r>
              <a:rPr lang="en-US" dirty="0" smtClean="0">
                <a:solidFill>
                  <a:srgbClr val="FF0000"/>
                </a:solidFill>
              </a:rPr>
              <a:t>Mental Block</a:t>
            </a:r>
          </a:p>
          <a:p>
            <a:endParaRPr lang="en-US" dirty="0" smtClean="0">
              <a:solidFill>
                <a:srgbClr val="FF0000"/>
              </a:solidFill>
            </a:endParaRPr>
          </a:p>
          <a:p>
            <a:r>
              <a:rPr lang="en-US" dirty="0" smtClean="0">
                <a:solidFill>
                  <a:srgbClr val="FF0000"/>
                </a:solidFill>
              </a:rPr>
              <a:t>Long-term Memory loss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Teacher and Teaching</a:t>
            </a:r>
            <a:endParaRPr lang="en-US" dirty="0"/>
          </a:p>
        </p:txBody>
      </p:sp>
      <p:sp>
        <p:nvSpPr>
          <p:cNvPr id="3" name="Content Placeholder 2"/>
          <p:cNvSpPr>
            <a:spLocks noGrp="1"/>
          </p:cNvSpPr>
          <p:nvPr>
            <p:ph sz="half" idx="1"/>
          </p:nvPr>
        </p:nvSpPr>
        <p:spPr/>
        <p:txBody>
          <a:bodyPr/>
          <a:lstStyle/>
          <a:p>
            <a:r>
              <a:rPr lang="en-US" dirty="0" smtClean="0"/>
              <a:t>Instructional Objectives</a:t>
            </a:r>
          </a:p>
          <a:p>
            <a:r>
              <a:rPr lang="en-US" dirty="0" smtClean="0"/>
              <a:t>Nature of Learning Process</a:t>
            </a:r>
          </a:p>
          <a:p>
            <a:r>
              <a:rPr lang="en-US" dirty="0" smtClean="0"/>
              <a:t>Characteristics of student</a:t>
            </a:r>
          </a:p>
          <a:p>
            <a:r>
              <a:rPr lang="en-US" dirty="0" smtClean="0"/>
              <a:t>Teaching Methods Evaluation</a:t>
            </a:r>
            <a:endParaRPr lang="en-US" dirty="0"/>
          </a:p>
        </p:txBody>
      </p:sp>
      <p:sp>
        <p:nvSpPr>
          <p:cNvPr id="4" name="Content Placeholder 3"/>
          <p:cNvSpPr>
            <a:spLocks noGrp="1"/>
          </p:cNvSpPr>
          <p:nvPr>
            <p:ph sz="half" idx="2"/>
          </p:nvPr>
        </p:nvSpPr>
        <p:spPr/>
        <p:txBody>
          <a:bodyPr/>
          <a:lstStyle/>
          <a:p>
            <a:r>
              <a:rPr lang="en-US" dirty="0" err="1" smtClean="0">
                <a:latin typeface="Amudham" pitchFamily="2" charset="0"/>
              </a:rPr>
              <a:t>fw;gpj;jypy</a:t>
            </a:r>
            <a:r>
              <a:rPr lang="en-US" dirty="0" smtClean="0">
                <a:latin typeface="Amudham" pitchFamily="2" charset="0"/>
              </a:rPr>
              <a:t>; </a:t>
            </a:r>
            <a:r>
              <a:rPr lang="en-US" dirty="0" err="1" smtClean="0">
                <a:latin typeface="Amudham" pitchFamily="2" charset="0"/>
              </a:rPr>
              <a:t>Fw;pf;nfhs</a:t>
            </a:r>
            <a:r>
              <a:rPr lang="en-US" dirty="0" smtClean="0">
                <a:latin typeface="Amudham" pitchFamily="2" charset="0"/>
              </a:rPr>
              <a:t>;</a:t>
            </a:r>
          </a:p>
          <a:p>
            <a:r>
              <a:rPr lang="en-US" dirty="0" err="1" smtClean="0">
                <a:latin typeface="Amudham" pitchFamily="2" charset="0"/>
              </a:rPr>
              <a:t>jFe;j</a:t>
            </a:r>
            <a:r>
              <a:rPr lang="en-US" dirty="0" smtClean="0">
                <a:latin typeface="Amudham" pitchFamily="2" charset="0"/>
              </a:rPr>
              <a:t> </a:t>
            </a:r>
            <a:r>
              <a:rPr lang="en-US" dirty="0" err="1" smtClean="0">
                <a:latin typeface="Amudham" pitchFamily="2" charset="0"/>
              </a:rPr>
              <a:t>fw;wy</a:t>
            </a:r>
            <a:r>
              <a:rPr lang="en-US" dirty="0" smtClean="0">
                <a:latin typeface="Amudham" pitchFamily="2" charset="0"/>
              </a:rPr>
              <a:t>; </a:t>
            </a:r>
            <a:r>
              <a:rPr lang="en-US" dirty="0" err="1" smtClean="0">
                <a:latin typeface="Amudham" pitchFamily="2" charset="0"/>
              </a:rPr>
              <a:t>Kiw</a:t>
            </a:r>
            <a:endParaRPr lang="en-US" dirty="0" smtClean="0">
              <a:latin typeface="Amudham" pitchFamily="2" charset="0"/>
            </a:endParaRPr>
          </a:p>
          <a:p>
            <a:r>
              <a:rPr lang="en-US" dirty="0" err="1" smtClean="0">
                <a:latin typeface="Amudham" pitchFamily="2" charset="0"/>
              </a:rPr>
              <a:t>khztu</a:t>
            </a:r>
            <a:r>
              <a:rPr lang="en-US" dirty="0" smtClean="0">
                <a:latin typeface="Amudham" pitchFamily="2" charset="0"/>
              </a:rPr>
              <a:t>; </a:t>
            </a:r>
            <a:r>
              <a:rPr lang="en-US" dirty="0" err="1" smtClean="0">
                <a:latin typeface="Amudham" pitchFamily="2" charset="0"/>
              </a:rPr>
              <a:t>gz;g</a:t>
            </a:r>
            <a:r>
              <a:rPr lang="en-US" dirty="0" smtClean="0">
                <a:latin typeface="Amudham" pitchFamily="2" charset="0"/>
              </a:rPr>
              <a:t>[</a:t>
            </a:r>
            <a:r>
              <a:rPr lang="en-US" dirty="0" err="1" smtClean="0">
                <a:latin typeface="Amudham" pitchFamily="2" charset="0"/>
              </a:rPr>
              <a:t>fis</a:t>
            </a:r>
            <a:r>
              <a:rPr lang="en-US" dirty="0" smtClean="0">
                <a:latin typeface="Amudham" pitchFamily="2" charset="0"/>
              </a:rPr>
              <a:t> </a:t>
            </a:r>
            <a:r>
              <a:rPr lang="en-US" dirty="0" err="1" smtClean="0">
                <a:latin typeface="Amudham" pitchFamily="2" charset="0"/>
              </a:rPr>
              <a:t>mwpjy</a:t>
            </a:r>
            <a:r>
              <a:rPr lang="en-US" dirty="0" smtClean="0">
                <a:latin typeface="Amudham" pitchFamily="2" charset="0"/>
              </a:rPr>
              <a:t>;</a:t>
            </a:r>
          </a:p>
          <a:p>
            <a:r>
              <a:rPr lang="en-US" dirty="0" err="1" smtClean="0">
                <a:latin typeface="Amudham" pitchFamily="2" charset="0"/>
              </a:rPr>
              <a:t>fw;gpj;jy</a:t>
            </a:r>
            <a:r>
              <a:rPr lang="en-US" dirty="0" smtClean="0">
                <a:latin typeface="Amudham" pitchFamily="2" charset="0"/>
              </a:rPr>
              <a:t>; </a:t>
            </a:r>
            <a:r>
              <a:rPr lang="en-US" dirty="0" err="1" smtClean="0">
                <a:latin typeface="Amudham" pitchFamily="2" charset="0"/>
              </a:rPr>
              <a:t>Kiwfis</a:t>
            </a:r>
            <a:r>
              <a:rPr lang="en-US" dirty="0" smtClean="0">
                <a:latin typeface="Amudham" pitchFamily="2" charset="0"/>
              </a:rPr>
              <a:t> </a:t>
            </a:r>
            <a:r>
              <a:rPr lang="en-US" dirty="0" err="1" smtClean="0">
                <a:latin typeface="Amudham" pitchFamily="2" charset="0"/>
              </a:rPr>
              <a:t>mikj;jy</a:t>
            </a:r>
            <a:r>
              <a:rPr lang="en-US" dirty="0" smtClean="0">
                <a:latin typeface="Amudham" pitchFamily="2" charset="0"/>
              </a:rPr>
              <a:t>;</a:t>
            </a:r>
          </a:p>
          <a:p>
            <a:r>
              <a:rPr lang="en-US" dirty="0" err="1" smtClean="0">
                <a:latin typeface="Amudham" pitchFamily="2" charset="0"/>
              </a:rPr>
              <a:t>kjpg;gPL</a:t>
            </a:r>
            <a:r>
              <a:rPr lang="en-US" dirty="0" smtClean="0">
                <a:latin typeface="Amudham" pitchFamily="2" charset="0"/>
              </a:rPr>
              <a:t> </a:t>
            </a:r>
            <a:r>
              <a:rPr lang="en-US" dirty="0" err="1" smtClean="0">
                <a:latin typeface="Amudham" pitchFamily="2" charset="0"/>
              </a:rPr>
              <a:t>bra;jy</a:t>
            </a:r>
            <a:r>
              <a:rPr lang="en-US" dirty="0" smtClean="0">
                <a:latin typeface="Amudham" pitchFamily="2" charset="0"/>
              </a:rPr>
              <a:t>;</a:t>
            </a:r>
            <a:endParaRPr lang="en-US" dirty="0">
              <a:latin typeface="Amudham" pitchFamily="2" charset="0"/>
            </a:endParaRPr>
          </a:p>
        </p:txBody>
      </p:sp>
      <p:sp>
        <p:nvSpPr>
          <p:cNvPr id="5" name="Rectangle 4"/>
          <p:cNvSpPr/>
          <p:nvPr/>
        </p:nvSpPr>
        <p:spPr>
          <a:xfrm>
            <a:off x="457200" y="5410200"/>
            <a:ext cx="7620000" cy="646331"/>
          </a:xfrm>
          <a:prstGeom prst="rect">
            <a:avLst/>
          </a:prstGeom>
        </p:spPr>
        <p:txBody>
          <a:bodyPr wrap="square">
            <a:spAutoFit/>
          </a:bodyPr>
          <a:lstStyle/>
          <a:p>
            <a:pPr algn="ctr"/>
            <a:r>
              <a:rPr lang="en-US" dirty="0"/>
              <a:t>Teachers as a model, transmitter of knowledge, facilitator, negotiator and co-learner </a:t>
            </a:r>
          </a:p>
        </p:txBody>
      </p:sp>
    </p:spTree>
    <p:extLst>
      <p:ext uri="{BB962C8B-B14F-4D97-AF65-F5344CB8AC3E}">
        <p14:creationId xmlns="" xmlns:p14="http://schemas.microsoft.com/office/powerpoint/2010/main" val="2407711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Teacher </a:t>
            </a:r>
            <a:r>
              <a:rPr lang="en-US" dirty="0" err="1" smtClean="0">
                <a:latin typeface="Amudham" pitchFamily="2" charset="0"/>
              </a:rPr>
              <a:t>Mrpupau</a:t>
            </a:r>
            <a:r>
              <a:rPr lang="en-US" dirty="0" smtClean="0">
                <a:latin typeface="Amudham" pitchFamily="2" charset="0"/>
              </a:rPr>
              <a:t>;</a:t>
            </a:r>
            <a:r>
              <a:rPr lang="en-US" dirty="0" smtClean="0"/>
              <a:t> </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A facilitator of learning</a:t>
            </a:r>
          </a:p>
          <a:p>
            <a:pPr>
              <a:buNone/>
            </a:pPr>
            <a:endParaRPr lang="en-US" dirty="0" smtClean="0"/>
          </a:p>
          <a:p>
            <a:r>
              <a:rPr lang="en-US" dirty="0" smtClean="0"/>
              <a:t>A counseling and Guidance person</a:t>
            </a:r>
          </a:p>
          <a:p>
            <a:endParaRPr lang="en-US" dirty="0" smtClean="0"/>
          </a:p>
          <a:p>
            <a:r>
              <a:rPr lang="en-US" dirty="0" smtClean="0"/>
              <a:t>Like the Profession</a:t>
            </a:r>
          </a:p>
          <a:p>
            <a:endParaRPr lang="en-US" dirty="0" smtClean="0"/>
          </a:p>
          <a:p>
            <a:r>
              <a:rPr lang="en-US" dirty="0" smtClean="0"/>
              <a:t>A Promoter of Human relations</a:t>
            </a:r>
          </a:p>
          <a:p>
            <a:pPr>
              <a:buNone/>
            </a:pPr>
            <a:endParaRPr lang="en-US" dirty="0" smtClean="0"/>
          </a:p>
          <a:p>
            <a:r>
              <a:rPr lang="en-US" dirty="0" smtClean="0"/>
              <a:t>A decision-maker</a:t>
            </a:r>
          </a:p>
          <a:p>
            <a:endParaRPr lang="en-US" dirty="0"/>
          </a:p>
        </p:txBody>
      </p:sp>
      <p:sp>
        <p:nvSpPr>
          <p:cNvPr id="4" name="Content Placeholder 3"/>
          <p:cNvSpPr>
            <a:spLocks noGrp="1"/>
          </p:cNvSpPr>
          <p:nvPr>
            <p:ph sz="half" idx="2"/>
          </p:nvPr>
        </p:nvSpPr>
        <p:spPr/>
        <p:txBody>
          <a:bodyPr>
            <a:normAutofit fontScale="92500" lnSpcReduction="20000"/>
          </a:bodyPr>
          <a:lstStyle/>
          <a:p>
            <a:r>
              <a:rPr lang="en-US" dirty="0" err="1" smtClean="0">
                <a:latin typeface="Amudham" pitchFamily="2" charset="0"/>
              </a:rPr>
              <a:t>fw;wiy</a:t>
            </a:r>
            <a:r>
              <a:rPr lang="en-US" dirty="0" smtClean="0">
                <a:latin typeface="Amudham" pitchFamily="2" charset="0"/>
              </a:rPr>
              <a:t> </a:t>
            </a:r>
            <a:r>
              <a:rPr lang="en-US" dirty="0" err="1" smtClean="0">
                <a:latin typeface="Amudham" pitchFamily="2" charset="0"/>
              </a:rPr>
              <a:t>vspjhf;Ffpd;wtu</a:t>
            </a:r>
            <a:r>
              <a:rPr lang="en-US" dirty="0" smtClean="0">
                <a:latin typeface="Amudham" pitchFamily="2" charset="0"/>
              </a:rPr>
              <a:t>;</a:t>
            </a:r>
          </a:p>
          <a:p>
            <a:pPr>
              <a:buNone/>
            </a:pPr>
            <a:endParaRPr lang="en-US" dirty="0" smtClean="0">
              <a:latin typeface="Amudham" pitchFamily="2" charset="0"/>
            </a:endParaRPr>
          </a:p>
          <a:p>
            <a:r>
              <a:rPr lang="en-US" dirty="0" err="1" smtClean="0">
                <a:latin typeface="Amudham" pitchFamily="2" charset="0"/>
              </a:rPr>
              <a:t>tHpf;fhl;Lgtu</a:t>
            </a:r>
            <a:r>
              <a:rPr lang="en-US" dirty="0" smtClean="0">
                <a:latin typeface="Amudham" pitchFamily="2" charset="0"/>
              </a:rPr>
              <a:t>;</a:t>
            </a:r>
          </a:p>
          <a:p>
            <a:pPr>
              <a:buNone/>
            </a:pPr>
            <a:endParaRPr lang="en-US" dirty="0" smtClean="0">
              <a:latin typeface="Amudham" pitchFamily="2" charset="0"/>
            </a:endParaRPr>
          </a:p>
          <a:p>
            <a:pPr>
              <a:buNone/>
            </a:pPr>
            <a:endParaRPr lang="en-US" dirty="0" smtClean="0">
              <a:latin typeface="Amudham" pitchFamily="2" charset="0"/>
            </a:endParaRPr>
          </a:p>
          <a:p>
            <a:r>
              <a:rPr lang="en-US" dirty="0" err="1" smtClean="0">
                <a:latin typeface="Amudham" pitchFamily="2" charset="0"/>
              </a:rPr>
              <a:t>bjhHpiy</a:t>
            </a:r>
            <a:r>
              <a:rPr lang="en-US" dirty="0" smtClean="0">
                <a:latin typeface="Amudham" pitchFamily="2" charset="0"/>
              </a:rPr>
              <a:t> </a:t>
            </a:r>
            <a:r>
              <a:rPr lang="en-US" dirty="0" err="1" smtClean="0">
                <a:latin typeface="Amudham" pitchFamily="2" charset="0"/>
              </a:rPr>
              <a:t>tpUk;g</a:t>
            </a:r>
            <a:r>
              <a:rPr lang="en-US" dirty="0" smtClean="0">
                <a:latin typeface="Amudham" pitchFamily="2" charset="0"/>
              </a:rPr>
              <a:t>[</a:t>
            </a:r>
            <a:r>
              <a:rPr lang="en-US" dirty="0" err="1" smtClean="0">
                <a:latin typeface="Amudham" pitchFamily="2" charset="0"/>
              </a:rPr>
              <a:t>jy</a:t>
            </a:r>
            <a:r>
              <a:rPr lang="en-US" dirty="0" smtClean="0">
                <a:latin typeface="Amudham" pitchFamily="2" charset="0"/>
              </a:rPr>
              <a:t>;</a:t>
            </a:r>
          </a:p>
          <a:p>
            <a:pPr>
              <a:buNone/>
            </a:pPr>
            <a:endParaRPr lang="en-US" dirty="0" smtClean="0">
              <a:latin typeface="Amudham" pitchFamily="2" charset="0"/>
            </a:endParaRPr>
          </a:p>
          <a:p>
            <a:r>
              <a:rPr lang="en-US" dirty="0" err="1" smtClean="0">
                <a:latin typeface="Amudham" pitchFamily="2" charset="0"/>
              </a:rPr>
              <a:t>rKf</a:t>
            </a:r>
            <a:r>
              <a:rPr lang="en-US" dirty="0" smtClean="0">
                <a:latin typeface="Amudham" pitchFamily="2" charset="0"/>
              </a:rPr>
              <a:t> </a:t>
            </a:r>
            <a:r>
              <a:rPr lang="en-US" dirty="0" err="1" smtClean="0">
                <a:latin typeface="Amudham" pitchFamily="2" charset="0"/>
              </a:rPr>
              <a:t>cwit</a:t>
            </a:r>
            <a:r>
              <a:rPr lang="en-US" dirty="0" smtClean="0">
                <a:latin typeface="Amudham" pitchFamily="2" charset="0"/>
              </a:rPr>
              <a:t> </a:t>
            </a:r>
            <a:r>
              <a:rPr lang="en-US" dirty="0" err="1" smtClean="0">
                <a:latin typeface="Amudham" pitchFamily="2" charset="0"/>
              </a:rPr>
              <a:t>nkk;gLj;jy</a:t>
            </a:r>
            <a:r>
              <a:rPr lang="en-US" dirty="0" smtClean="0">
                <a:latin typeface="Amudham" pitchFamily="2" charset="0"/>
              </a:rPr>
              <a:t>;</a:t>
            </a:r>
          </a:p>
          <a:p>
            <a:pPr>
              <a:buNone/>
            </a:pPr>
            <a:endParaRPr lang="en-US" dirty="0" smtClean="0">
              <a:latin typeface="Amudham" pitchFamily="2" charset="0"/>
            </a:endParaRPr>
          </a:p>
          <a:p>
            <a:r>
              <a:rPr lang="en-US" dirty="0" err="1" smtClean="0">
                <a:latin typeface="Amudham" pitchFamily="2" charset="0"/>
              </a:rPr>
              <a:t>rpwe;j</a:t>
            </a:r>
            <a:r>
              <a:rPr lang="en-US" dirty="0" smtClean="0">
                <a:latin typeface="Amudham" pitchFamily="2" charset="0"/>
              </a:rPr>
              <a:t> </a:t>
            </a:r>
            <a:r>
              <a:rPr lang="en-US" dirty="0" err="1" smtClean="0">
                <a:latin typeface="Amudham" pitchFamily="2" charset="0"/>
              </a:rPr>
              <a:t>Klpt</a:t>
            </a:r>
            <a:r>
              <a:rPr lang="en-US" dirty="0" smtClean="0">
                <a:latin typeface="Amudham" pitchFamily="2" charset="0"/>
              </a:rPr>
              <a:t>[</a:t>
            </a:r>
            <a:r>
              <a:rPr lang="en-US" dirty="0" err="1" smtClean="0">
                <a:latin typeface="Amudham" pitchFamily="2" charset="0"/>
              </a:rPr>
              <a:t>fis</a:t>
            </a:r>
            <a:r>
              <a:rPr lang="en-US" dirty="0" smtClean="0">
                <a:latin typeface="Amudham" pitchFamily="2" charset="0"/>
              </a:rPr>
              <a:t> </a:t>
            </a:r>
            <a:r>
              <a:rPr lang="en-US" dirty="0" err="1" smtClean="0">
                <a:latin typeface="Amudham" pitchFamily="2" charset="0"/>
              </a:rPr>
              <a:t>nkw;bfhs;gtu</a:t>
            </a:r>
            <a:r>
              <a:rPr lang="en-US" dirty="0" smtClean="0">
                <a:latin typeface="Amudham" pitchFamily="2" charset="0"/>
              </a:rPr>
              <a:t>;</a:t>
            </a:r>
            <a:endParaRPr lang="en-US" dirty="0">
              <a:latin typeface="Amudham" pitchFamily="2" charset="0"/>
            </a:endParaRPr>
          </a:p>
        </p:txBody>
      </p:sp>
    </p:spTree>
    <p:extLst>
      <p:ext uri="{BB962C8B-B14F-4D97-AF65-F5344CB8AC3E}">
        <p14:creationId xmlns="" xmlns:p14="http://schemas.microsoft.com/office/powerpoint/2010/main" val="325655582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78083-35018-5.jpg"/>
          <p:cNvPicPr>
            <a:picLocks noChangeAspect="1"/>
          </p:cNvPicPr>
          <p:nvPr/>
        </p:nvPicPr>
        <p:blipFill>
          <a:blip r:embed="rId2" cstate="print"/>
          <a:stretch>
            <a:fillRect/>
          </a:stretch>
        </p:blipFill>
        <p:spPr>
          <a:xfrm>
            <a:off x="1" y="0"/>
            <a:ext cx="9144000" cy="6858000"/>
          </a:xfrm>
          <a:prstGeom prst="rect">
            <a:avLst/>
          </a:prstGeom>
        </p:spPr>
      </p:pic>
      <p:sp>
        <p:nvSpPr>
          <p:cNvPr id="4" name="Rectangle 3"/>
          <p:cNvSpPr/>
          <p:nvPr/>
        </p:nvSpPr>
        <p:spPr>
          <a:xfrm rot="20194724">
            <a:off x="766236" y="2334294"/>
            <a:ext cx="7469694" cy="156966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9600" b="1" dirty="0" smtClean="0">
                <a:ln w="50800"/>
              </a:rPr>
              <a:t>Thank You</a:t>
            </a:r>
            <a:endParaRPr lang="en-US" sz="9600" b="1" cap="none" spc="0" dirty="0">
              <a:ln w="50800"/>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style>
          <a:lnRef idx="1">
            <a:schemeClr val="accent3"/>
          </a:lnRef>
          <a:fillRef idx="2">
            <a:schemeClr val="accent3"/>
          </a:fillRef>
          <a:effectRef idx="1">
            <a:schemeClr val="accent3"/>
          </a:effectRef>
          <a:fontRef idx="minor">
            <a:schemeClr val="dk1"/>
          </a:fontRef>
        </p:style>
        <p:txBody>
          <a:bodyPr/>
          <a:lstStyle/>
          <a:p>
            <a:r>
              <a:rPr lang="en-US" b="1" dirty="0" smtClean="0">
                <a:solidFill>
                  <a:schemeClr val="bg1"/>
                </a:solidFill>
              </a:rPr>
              <a:t>Business Psychology</a:t>
            </a:r>
            <a:endParaRPr lang="en-US" dirty="0">
              <a:solidFill>
                <a:schemeClr val="bg1"/>
              </a:solidFill>
            </a:endParaRPr>
          </a:p>
        </p:txBody>
      </p:sp>
      <p:sp>
        <p:nvSpPr>
          <p:cNvPr id="3" name="Content Placeholder 2"/>
          <p:cNvSpPr>
            <a:spLocks noGrp="1"/>
          </p:cNvSpPr>
          <p:nvPr>
            <p:ph sz="half" idx="1"/>
          </p:nvPr>
        </p:nvSpPr>
        <p:spPr/>
        <p:txBody>
          <a:bodyPr>
            <a:normAutofit lnSpcReduction="10000"/>
          </a:bodyPr>
          <a:lstStyle/>
          <a:p>
            <a:pPr>
              <a:buNone/>
            </a:pPr>
            <a:r>
              <a:rPr lang="en-US" b="1" dirty="0" smtClean="0">
                <a:solidFill>
                  <a:srgbClr val="00B0F0"/>
                </a:solidFill>
              </a:rPr>
              <a:t>	</a:t>
            </a:r>
            <a:r>
              <a:rPr lang="en-US" dirty="0" smtClean="0"/>
              <a:t>Study of the </a:t>
            </a:r>
            <a:r>
              <a:rPr lang="en-US" dirty="0" smtClean="0">
                <a:solidFill>
                  <a:srgbClr val="FFFF00"/>
                </a:solidFill>
              </a:rPr>
              <a:t>principles of psychology as applied to business</a:t>
            </a:r>
          </a:p>
          <a:p>
            <a:r>
              <a:rPr lang="en-US" dirty="0" smtClean="0"/>
              <a:t>Deals particularly with the behavior of consumers</a:t>
            </a:r>
          </a:p>
          <a:p>
            <a:r>
              <a:rPr lang="en-US" dirty="0" smtClean="0"/>
              <a:t>Methods are employed to gain more customers and impress prospective buyers</a:t>
            </a:r>
          </a:p>
          <a:p>
            <a:endParaRPr lang="en-US" dirty="0"/>
          </a:p>
        </p:txBody>
      </p:sp>
      <p:pic>
        <p:nvPicPr>
          <p:cNvPr id="5" name="Content Placeholder 4" descr="werbeagentur.jpg"/>
          <p:cNvPicPr>
            <a:picLocks noGrp="1" noChangeAspect="1"/>
          </p:cNvPicPr>
          <p:nvPr>
            <p:ph sz="half" idx="2"/>
          </p:nvPr>
        </p:nvPicPr>
        <p:blipFill>
          <a:blip r:embed="rId2" cstate="print"/>
          <a:stretch>
            <a:fillRect/>
          </a:stretch>
        </p:blipFill>
        <p:spPr>
          <a:xfrm>
            <a:off x="4656138" y="1981200"/>
            <a:ext cx="4038600" cy="3616801"/>
          </a:xfrm>
        </p:spPr>
      </p:pic>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5378450" y="4302125"/>
            <a:ext cx="184150" cy="457200"/>
          </a:xfrm>
          <a:prstGeom prst="rect">
            <a:avLst/>
          </a:prstGeom>
          <a:noFill/>
          <a:ln w="12700">
            <a:noFill/>
            <a:miter lim="800000"/>
            <a:headEnd type="none" w="sm" len="sm"/>
            <a:tailEnd type="none" w="sm" len="sm"/>
          </a:ln>
        </p:spPr>
        <p:txBody>
          <a:bodyPr wrap="none">
            <a:spAutoFit/>
          </a:bodyPr>
          <a:lstStyle/>
          <a:p>
            <a:endParaRPr lang="en-US" altLang="en-US"/>
          </a:p>
        </p:txBody>
      </p:sp>
      <p:pic>
        <p:nvPicPr>
          <p:cNvPr id="4099" name="Picture 5" descr="motivation.jpg"/>
          <p:cNvPicPr>
            <a:picLocks noChangeAspect="1"/>
          </p:cNvPicPr>
          <p:nvPr/>
        </p:nvPicPr>
        <p:blipFill>
          <a:blip r:embed="rId3" cstate="print"/>
          <a:srcRect/>
          <a:stretch>
            <a:fillRect/>
          </a:stretch>
        </p:blipFill>
        <p:spPr bwMode="auto">
          <a:xfrm>
            <a:off x="228600" y="442913"/>
            <a:ext cx="7458075" cy="6303962"/>
          </a:xfrm>
          <a:prstGeom prst="rect">
            <a:avLst/>
          </a:prstGeom>
          <a:noFill/>
          <a:ln w="9525">
            <a:noFill/>
            <a:miter lim="800000"/>
            <a:headEnd/>
            <a:tailEnd/>
          </a:ln>
        </p:spPr>
      </p:pic>
      <p:sp>
        <p:nvSpPr>
          <p:cNvPr id="4100" name="Rectangle 8"/>
          <p:cNvSpPr txBox="1">
            <a:spLocks noChangeArrowheads="1"/>
          </p:cNvSpPr>
          <p:nvPr/>
        </p:nvSpPr>
        <p:spPr bwMode="auto">
          <a:xfrm>
            <a:off x="3771900" y="842963"/>
            <a:ext cx="3686175" cy="1427162"/>
          </a:xfrm>
          <a:prstGeom prst="rect">
            <a:avLst/>
          </a:prstGeom>
          <a:noFill/>
          <a:ln w="9525">
            <a:noFill/>
            <a:miter lim="800000"/>
            <a:headEnd/>
            <a:tailEnd/>
          </a:ln>
        </p:spPr>
        <p:txBody>
          <a:bodyPr/>
          <a:lstStyle/>
          <a:p>
            <a:pPr algn="ctr"/>
            <a:r>
              <a:rPr lang="en-US" altLang="en-US" sz="9600">
                <a:solidFill>
                  <a:srgbClr val="002060"/>
                </a:solidFill>
              </a:rPr>
              <a:t>Unit- 5</a:t>
            </a:r>
          </a:p>
        </p:txBody>
      </p:sp>
      <p:sp>
        <p:nvSpPr>
          <p:cNvPr id="10" name="Rectangle 3"/>
          <p:cNvSpPr txBox="1">
            <a:spLocks noChangeArrowheads="1"/>
          </p:cNvSpPr>
          <p:nvPr/>
        </p:nvSpPr>
        <p:spPr bwMode="auto">
          <a:xfrm>
            <a:off x="3279775" y="2474913"/>
            <a:ext cx="4195763" cy="1325562"/>
          </a:xfrm>
          <a:prstGeom prst="rect">
            <a:avLst/>
          </a:prstGeom>
          <a:noFill/>
          <a:ln w="9525">
            <a:noFill/>
            <a:miter lim="800000"/>
            <a:headEnd/>
            <a:tailEnd/>
          </a:ln>
        </p:spPr>
        <p:txBody>
          <a:bodyPr lIns="92075" tIns="46038" rIns="92075" bIns="46038" anchor="ctr"/>
          <a:lstStyle/>
          <a:p>
            <a:pPr marL="342900" indent="-342900" algn="ctr">
              <a:spcBef>
                <a:spcPct val="20000"/>
              </a:spcBef>
              <a:buClr>
                <a:schemeClr val="accent2"/>
              </a:buClr>
              <a:defRPr/>
            </a:pPr>
            <a:r>
              <a:rPr lang="en-US" sz="4400" b="1" kern="0" dirty="0" err="1">
                <a:solidFill>
                  <a:srgbClr val="7030A0"/>
                </a:solidFill>
                <a:latin typeface="Bamini" pitchFamily="34" charset="0"/>
              </a:rPr>
              <a:t>Cf;fk</a:t>
            </a:r>
            <a:r>
              <a:rPr lang="en-US" sz="4400" b="1" kern="0" dirty="0">
                <a:solidFill>
                  <a:srgbClr val="7030A0"/>
                </a:solidFill>
                <a:latin typeface="Bamini" pitchFamily="34" charset="0"/>
              </a:rPr>
              <a:t>; </a:t>
            </a:r>
            <a:r>
              <a:rPr lang="en-US" sz="4400" b="1" kern="0" dirty="0" err="1">
                <a:solidFill>
                  <a:srgbClr val="7030A0"/>
                </a:solidFill>
                <a:latin typeface="Bamini" pitchFamily="34" charset="0"/>
              </a:rPr>
              <a:t>kw;Wk</a:t>
            </a:r>
            <a:r>
              <a:rPr lang="en-US" sz="4400" b="1" kern="0" dirty="0">
                <a:solidFill>
                  <a:srgbClr val="7030A0"/>
                </a:solidFill>
                <a:latin typeface="Bamini" pitchFamily="34" charset="0"/>
              </a:rPr>
              <a:t>; FO ,</a:t>
            </a:r>
            <a:r>
              <a:rPr lang="en-US" sz="4400" b="1" kern="0" dirty="0" err="1">
                <a:solidFill>
                  <a:srgbClr val="7030A0"/>
                </a:solidFill>
                <a:latin typeface="Bamini" pitchFamily="34" charset="0"/>
              </a:rPr>
              <a:t>af;fk</a:t>
            </a:r>
            <a:r>
              <a:rPr lang="en-US" sz="4400" b="1" kern="0" dirty="0">
                <a:solidFill>
                  <a:srgbClr val="7030A0"/>
                </a:solidFill>
                <a:latin typeface="Bamini" pitchFamily="34" charset="0"/>
              </a:rPr>
              <a:t>;</a:t>
            </a:r>
            <a:r>
              <a:rPr lang="en-US" b="1" kern="0" dirty="0">
                <a:solidFill>
                  <a:srgbClr val="7030A0"/>
                </a:solidFill>
                <a:latin typeface="Bamini" pitchFamily="34" charset="0"/>
              </a:rPr>
              <a:t>;</a:t>
            </a:r>
          </a:p>
        </p:txBody>
      </p:sp>
      <p:sp>
        <p:nvSpPr>
          <p:cNvPr id="11" name="Rectangle 2"/>
          <p:cNvSpPr txBox="1">
            <a:spLocks noChangeArrowheads="1"/>
          </p:cNvSpPr>
          <p:nvPr/>
        </p:nvSpPr>
        <p:spPr bwMode="auto">
          <a:xfrm>
            <a:off x="2757488" y="4759325"/>
            <a:ext cx="5114925" cy="912813"/>
          </a:xfrm>
          <a:prstGeom prst="rect">
            <a:avLst/>
          </a:prstGeom>
          <a:noFill/>
          <a:ln w="9525">
            <a:noFill/>
            <a:miter lim="800000"/>
            <a:headEnd/>
            <a:tailEnd/>
          </a:ln>
        </p:spPr>
        <p:txBody>
          <a:bodyPr lIns="92075" tIns="46038" rIns="92075" bIns="46038" anchor="ctr"/>
          <a:lstStyle/>
          <a:p>
            <a:pPr algn="ctr">
              <a:defRPr/>
            </a:pPr>
            <a:r>
              <a:rPr lang="en-US" sz="4400" b="1" kern="0" dirty="0">
                <a:solidFill>
                  <a:srgbClr val="006600"/>
                </a:solidFill>
                <a:latin typeface="+mj-lt"/>
                <a:ea typeface="+mj-ea"/>
                <a:cs typeface="+mj-cs"/>
              </a:rPr>
              <a:t>Motivation And Group Dynamics</a:t>
            </a:r>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 y="257175"/>
            <a:ext cx="7391400" cy="1143000"/>
          </a:xfrm>
          <a:solidFill>
            <a:schemeClr val="accent5">
              <a:lumMod val="50000"/>
            </a:schemeClr>
          </a:solidFill>
        </p:spPr>
        <p:txBody>
          <a:bodyPr lIns="92075" tIns="46038" rIns="92075" bIns="46038"/>
          <a:lstStyle/>
          <a:p>
            <a:pPr eaLnBrk="1" hangingPunct="1">
              <a:defRPr/>
            </a:pPr>
            <a:r>
              <a:rPr lang="en-US" sz="5400" b="1" dirty="0" smtClean="0"/>
              <a:t>Motivation</a:t>
            </a:r>
          </a:p>
        </p:txBody>
      </p:sp>
      <p:sp>
        <p:nvSpPr>
          <p:cNvPr id="8195" name="Rectangle 3"/>
          <p:cNvSpPr>
            <a:spLocks noGrp="1" noChangeArrowheads="1"/>
          </p:cNvSpPr>
          <p:nvPr>
            <p:ph type="body" idx="1"/>
          </p:nvPr>
        </p:nvSpPr>
        <p:spPr>
          <a:xfrm>
            <a:off x="228600" y="1400175"/>
            <a:ext cx="7731125" cy="5222875"/>
          </a:xfrm>
        </p:spPr>
        <p:txBody>
          <a:bodyPr lIns="92075" tIns="46038" rIns="92075" bIns="46038">
            <a:normAutofit lnSpcReduction="10000"/>
          </a:bodyPr>
          <a:lstStyle/>
          <a:p>
            <a:pPr eaLnBrk="1" hangingPunct="1">
              <a:buFont typeface="Wingdings" pitchFamily="2" charset="2"/>
              <a:buNone/>
            </a:pPr>
            <a:r>
              <a:rPr lang="en-US" altLang="en-US" b="1" smtClean="0">
                <a:solidFill>
                  <a:srgbClr val="C00000"/>
                </a:solidFill>
              </a:rPr>
              <a:t>Motivation definition         </a:t>
            </a:r>
          </a:p>
          <a:p>
            <a:pPr eaLnBrk="1" hangingPunct="1">
              <a:buFont typeface="Wingdings" pitchFamily="2" charset="2"/>
              <a:buNone/>
            </a:pPr>
            <a:r>
              <a:rPr lang="en-US" altLang="en-US" smtClean="0">
                <a:solidFill>
                  <a:srgbClr val="C00000"/>
                </a:solidFill>
              </a:rPr>
              <a:t> </a:t>
            </a:r>
            <a:r>
              <a:rPr lang="en-US" altLang="en-US" smtClean="0">
                <a:solidFill>
                  <a:srgbClr val="C00000"/>
                </a:solidFill>
                <a:latin typeface="STMZH - 104" pitchFamily="2" charset="2"/>
              </a:rPr>
              <a:t>»ÂïD - kç«BçÅ</a:t>
            </a:r>
          </a:p>
          <a:p>
            <a:pPr eaLnBrk="1" hangingPunct="1">
              <a:buFont typeface="Wingdings" pitchFamily="2" charset="2"/>
              <a:buNone/>
            </a:pPr>
            <a:endParaRPr lang="en-US" altLang="en-US" b="1" smtClean="0">
              <a:solidFill>
                <a:srgbClr val="00B050"/>
              </a:solidFill>
            </a:endParaRPr>
          </a:p>
          <a:p>
            <a:pPr eaLnBrk="1" hangingPunct="1">
              <a:buFont typeface="Wingdings" pitchFamily="2" charset="2"/>
              <a:buNone/>
            </a:pPr>
            <a:r>
              <a:rPr lang="en-US" altLang="en-US" b="1" smtClean="0">
                <a:solidFill>
                  <a:srgbClr val="00B050"/>
                </a:solidFill>
              </a:rPr>
              <a:t>Types of Motivation </a:t>
            </a:r>
          </a:p>
          <a:p>
            <a:pPr eaLnBrk="1" hangingPunct="1">
              <a:buFont typeface="Wingdings" pitchFamily="2" charset="2"/>
              <a:buNone/>
            </a:pPr>
            <a:r>
              <a:rPr lang="en-US" altLang="en-US" smtClean="0">
                <a:solidFill>
                  <a:srgbClr val="00B050"/>
                </a:solidFill>
                <a:latin typeface="STMZH - 104" pitchFamily="2" charset="2"/>
              </a:rPr>
              <a:t>»ÂïÝ][ kçïï^</a:t>
            </a:r>
          </a:p>
          <a:p>
            <a:pPr eaLnBrk="1" hangingPunct="1">
              <a:buFont typeface="Wingdings" pitchFamily="2" charset="2"/>
              <a:buNone/>
            </a:pPr>
            <a:r>
              <a:rPr lang="en-US" altLang="en-US" smtClean="0">
                <a:solidFill>
                  <a:srgbClr val="7030A0"/>
                </a:solidFill>
              </a:rPr>
              <a:t>Intrinsic-</a:t>
            </a:r>
            <a:r>
              <a:rPr lang="en-US" altLang="en-US" smtClean="0">
                <a:solidFill>
                  <a:srgbClr val="0070C0"/>
                </a:solidFill>
                <a:latin typeface="STMZH - 104" pitchFamily="2" charset="2"/>
              </a:rPr>
              <a:t> c^ÓÂïD</a:t>
            </a:r>
            <a:endParaRPr lang="en-US" altLang="en-US" smtClean="0">
              <a:solidFill>
                <a:srgbClr val="7030A0"/>
              </a:solidFill>
            </a:endParaRPr>
          </a:p>
          <a:p>
            <a:pPr eaLnBrk="1" hangingPunct="1">
              <a:buFont typeface="Wingdings" pitchFamily="2" charset="2"/>
              <a:buNone/>
            </a:pPr>
            <a:r>
              <a:rPr lang="en-US" altLang="en-US" smtClean="0">
                <a:solidFill>
                  <a:srgbClr val="7030A0"/>
                </a:solidFill>
              </a:rPr>
              <a:t>Extrinsic-</a:t>
            </a:r>
            <a:r>
              <a:rPr lang="en-US" altLang="en-US" smtClean="0">
                <a:solidFill>
                  <a:srgbClr val="0070C0"/>
                </a:solidFill>
                <a:latin typeface="STMZH - 104" pitchFamily="2" charset="2"/>
              </a:rPr>
              <a:t> Øk¹RÂïD</a:t>
            </a:r>
            <a:endParaRPr lang="en-US" altLang="en-US" smtClean="0">
              <a:solidFill>
                <a:srgbClr val="7030A0"/>
              </a:solidFill>
            </a:endParaRPr>
          </a:p>
          <a:p>
            <a:pPr eaLnBrk="1" hangingPunct="1">
              <a:buFont typeface="Wingdings" pitchFamily="2" charset="2"/>
              <a:buNone/>
            </a:pPr>
            <a:endParaRPr lang="en-US" altLang="en-US" smtClean="0">
              <a:solidFill>
                <a:srgbClr val="C00000"/>
              </a:solidFill>
            </a:endParaRPr>
          </a:p>
          <a:p>
            <a:pPr eaLnBrk="1" hangingPunct="1">
              <a:buFont typeface="Wingdings" pitchFamily="2" charset="2"/>
              <a:buNone/>
            </a:pPr>
            <a:r>
              <a:rPr lang="en-US" altLang="en-US" smtClean="0">
                <a:solidFill>
                  <a:srgbClr val="7030A0"/>
                </a:solidFill>
              </a:rPr>
              <a:t>	</a:t>
            </a:r>
            <a:endParaRPr lang="en-US" altLang="en-US" u="sng" smtClean="0">
              <a:solidFill>
                <a:srgbClr val="7030A0"/>
              </a:solidFill>
            </a:endParaRPr>
          </a:p>
        </p:txBody>
      </p:sp>
      <p:pic>
        <p:nvPicPr>
          <p:cNvPr id="5124" name="Picture 4" descr="LHTSWON1"/>
          <p:cNvPicPr>
            <a:picLocks noChangeAspect="1" noChangeArrowheads="1"/>
          </p:cNvPicPr>
          <p:nvPr/>
        </p:nvPicPr>
        <p:blipFill>
          <a:blip r:embed="rId4" cstate="print"/>
          <a:srcRect/>
          <a:stretch>
            <a:fillRect/>
          </a:stretch>
        </p:blipFill>
        <p:spPr bwMode="auto">
          <a:xfrm>
            <a:off x="6480175" y="28575"/>
            <a:ext cx="1479550" cy="1371600"/>
          </a:xfrm>
          <a:prstGeom prst="rect">
            <a:avLst/>
          </a:prstGeom>
          <a:noFill/>
          <a:ln w="9525">
            <a:noFill/>
            <a:miter lim="800000"/>
            <a:headEnd/>
            <a:tailEnd/>
          </a:ln>
        </p:spPr>
      </p:pic>
      <p:pic>
        <p:nvPicPr>
          <p:cNvPr id="5125" name="Picture 4" descr="images.jpg"/>
          <p:cNvPicPr>
            <a:picLocks noChangeAspect="1"/>
          </p:cNvPicPr>
          <p:nvPr/>
        </p:nvPicPr>
        <p:blipFill>
          <a:blip r:embed="rId5" cstate="print"/>
          <a:srcRect/>
          <a:stretch>
            <a:fillRect/>
          </a:stretch>
        </p:blipFill>
        <p:spPr bwMode="auto">
          <a:xfrm>
            <a:off x="4468813" y="2224088"/>
            <a:ext cx="3206750" cy="28876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Horizontal)">
                                      <p:cBhvr>
                                        <p:cTn id="7" dur="500"/>
                                        <p:tgtEl>
                                          <p:spTgt spid="8194"/>
                                        </p:tgtEl>
                                      </p:cBhvr>
                                    </p:animEffect>
                                  </p:childTnLst>
                                  <p:subTnLst>
                                    <p:audio>
                                      <p:cMediaNode>
                                        <p:cTn display="0" masterRel="sameClick">
                                          <p:stCondLst>
                                            <p:cond evt="begin" delay="0">
                                              <p:tn val="5"/>
                                            </p:cond>
                                          </p:stCondLst>
                                          <p:endCondLst>
                                            <p:cond evt="onStopAudio" delay="0">
                                              <p:tgtEl>
                                                <p:sldTgt/>
                                              </p:tgtEl>
                                            </p:cond>
                                          </p:endCondLst>
                                        </p:cTn>
                                        <p:tgtEl>
                                          <p:sndTgt r:embed="rId3" name="BIRD.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barn(inHorizontal)">
                                      <p:cBhvr>
                                        <p:cTn id="12" dur="500"/>
                                        <p:tgtEl>
                                          <p:spTgt spid="8195">
                                            <p:txEl>
                                              <p:pRg st="0" end="0"/>
                                            </p:txEl>
                                          </p:spTgt>
                                        </p:tgtEl>
                                      </p:cBhvr>
                                    </p:animEffect>
                                  </p:childTnLst>
                                  <p:subTnLst>
                                    <p:animClr>
                                      <p:cBhvr override="childStyle">
                                        <p:cTn dur="1" fill="hold" display="0" masterRel="nextClick" afterEffect="1"/>
                                        <p:tgtEl>
                                          <p:spTgt spid="8195">
                                            <p:txEl>
                                              <p:pRg st="0" end="0"/>
                                            </p:txEl>
                                          </p:spTgt>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barn(inHorizontal)">
                                      <p:cBhvr>
                                        <p:cTn id="17" dur="500"/>
                                        <p:tgtEl>
                                          <p:spTgt spid="8195">
                                            <p:txEl>
                                              <p:pRg st="1" end="1"/>
                                            </p:txEl>
                                          </p:spTgt>
                                        </p:tgtEl>
                                      </p:cBhvr>
                                    </p:animEffect>
                                  </p:childTnLst>
                                  <p:subTnLst>
                                    <p:animClr>
                                      <p:cBhvr override="childStyle">
                                        <p:cTn dur="1" fill="hold" display="0" masterRel="nextClick" afterEffect="1"/>
                                        <p:tgtEl>
                                          <p:spTgt spid="8195">
                                            <p:txEl>
                                              <p:pRg st="1" end="1"/>
                                            </p:txEl>
                                          </p:spTgt>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barn(inHorizontal)">
                                      <p:cBhvr>
                                        <p:cTn id="22" dur="500"/>
                                        <p:tgtEl>
                                          <p:spTgt spid="8195">
                                            <p:txEl>
                                              <p:pRg st="3" end="3"/>
                                            </p:txEl>
                                          </p:spTgt>
                                        </p:tgtEl>
                                      </p:cBhvr>
                                    </p:animEffect>
                                  </p:childTnLst>
                                  <p:subTnLst>
                                    <p:animClr>
                                      <p:cBhvr override="childStyle">
                                        <p:cTn dur="1" fill="hold" display="0" masterRel="nextClick" afterEffect="1"/>
                                        <p:tgtEl>
                                          <p:spTgt spid="8195">
                                            <p:txEl>
                                              <p:pRg st="3" end="3"/>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barn(inHorizontal)">
                                      <p:cBhvr>
                                        <p:cTn id="27" dur="500"/>
                                        <p:tgtEl>
                                          <p:spTgt spid="8195">
                                            <p:txEl>
                                              <p:pRg st="4" end="4"/>
                                            </p:txEl>
                                          </p:spTgt>
                                        </p:tgtEl>
                                      </p:cBhvr>
                                    </p:animEffect>
                                  </p:childTnLst>
                                  <p:subTnLst>
                                    <p:animClr>
                                      <p:cBhvr override="childStyle">
                                        <p:cTn dur="1" fill="hold" display="0" masterRel="nextClick" afterEffect="1"/>
                                        <p:tgtEl>
                                          <p:spTgt spid="8195">
                                            <p:txEl>
                                              <p:pRg st="4" end="4"/>
                                            </p:txEl>
                                          </p:spTgt>
                                        </p:tgtEl>
                                        <p:attrNameLst>
                                          <p:attrName>ppt_c</p:attrName>
                                        </p:attrNameLst>
                                      </p:cBhvr>
                                      <p:to>
                                        <a:schemeClr val="bg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8195">
                                            <p:txEl>
                                              <p:pRg st="5" end="5"/>
                                            </p:txEl>
                                          </p:spTgt>
                                        </p:tgtEl>
                                        <p:attrNameLst>
                                          <p:attrName>style.visibility</p:attrName>
                                        </p:attrNameLst>
                                      </p:cBhvr>
                                      <p:to>
                                        <p:strVal val="visible"/>
                                      </p:to>
                                    </p:set>
                                    <p:animEffect transition="in" filter="barn(inHorizontal)">
                                      <p:cBhvr>
                                        <p:cTn id="32" dur="500"/>
                                        <p:tgtEl>
                                          <p:spTgt spid="8195">
                                            <p:txEl>
                                              <p:pRg st="5" end="5"/>
                                            </p:txEl>
                                          </p:spTgt>
                                        </p:tgtEl>
                                      </p:cBhvr>
                                    </p:animEffect>
                                  </p:childTnLst>
                                  <p:subTnLst>
                                    <p:animClr>
                                      <p:cBhvr override="childStyle">
                                        <p:cTn dur="1" fill="hold" display="0" masterRel="nextClick" afterEffect="1"/>
                                        <p:tgtEl>
                                          <p:spTgt spid="8195">
                                            <p:txEl>
                                              <p:pRg st="5" end="5"/>
                                            </p:txEl>
                                          </p:spTgt>
                                        </p:tgtEl>
                                        <p:attrNameLst>
                                          <p:attrName>ppt_c</p:attrName>
                                        </p:attrNameLst>
                                      </p:cBhvr>
                                      <p:to>
                                        <a:schemeClr val="bg2"/>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8195">
                                            <p:txEl>
                                              <p:pRg st="6" end="6"/>
                                            </p:txEl>
                                          </p:spTgt>
                                        </p:tgtEl>
                                        <p:attrNameLst>
                                          <p:attrName>style.visibility</p:attrName>
                                        </p:attrNameLst>
                                      </p:cBhvr>
                                      <p:to>
                                        <p:strVal val="visible"/>
                                      </p:to>
                                    </p:set>
                                    <p:animEffect transition="in" filter="barn(inHorizontal)">
                                      <p:cBhvr>
                                        <p:cTn id="37" dur="500"/>
                                        <p:tgtEl>
                                          <p:spTgt spid="8195">
                                            <p:txEl>
                                              <p:pRg st="6" end="6"/>
                                            </p:txEl>
                                          </p:spTgt>
                                        </p:tgtEl>
                                      </p:cBhvr>
                                    </p:animEffect>
                                  </p:childTnLst>
                                  <p:subTnLst>
                                    <p:animClr>
                                      <p:cBhvr override="childStyle">
                                        <p:cTn dur="1" fill="hold" display="0" masterRel="nextClick" afterEffect="1"/>
                                        <p:tgtEl>
                                          <p:spTgt spid="8195">
                                            <p:txEl>
                                              <p:pRg st="6" end="6"/>
                                            </p:txEl>
                                          </p:spTgt>
                                        </p:tgtEl>
                                        <p:attrNameLst>
                                          <p:attrName>ppt_c</p:attrName>
                                        </p:attrNameLst>
                                      </p:cBhvr>
                                      <p:to>
                                        <a:schemeClr val="bg2"/>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8195">
                                            <p:txEl>
                                              <p:pRg st="8" end="8"/>
                                            </p:txEl>
                                          </p:spTgt>
                                        </p:tgtEl>
                                        <p:attrNameLst>
                                          <p:attrName>style.visibility</p:attrName>
                                        </p:attrNameLst>
                                      </p:cBhvr>
                                      <p:to>
                                        <p:strVal val="visible"/>
                                      </p:to>
                                    </p:set>
                                    <p:animEffect transition="in" filter="barn(inHorizontal)">
                                      <p:cBhvr>
                                        <p:cTn id="42" dur="500"/>
                                        <p:tgtEl>
                                          <p:spTgt spid="8195">
                                            <p:txEl>
                                              <p:pRg st="8" end="8"/>
                                            </p:txEl>
                                          </p:spTgt>
                                        </p:tgtEl>
                                      </p:cBhvr>
                                    </p:animEffect>
                                  </p:childTnLst>
                                  <p:subTnLst>
                                    <p:animClr>
                                      <p:cBhvr override="childStyle">
                                        <p:cTn dur="1" fill="hold" display="0" masterRel="nextClick" afterEffect="1"/>
                                        <p:tgtEl>
                                          <p:spTgt spid="8195">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5" grpId="0" build="p" bldLvl="2"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 y="257175"/>
            <a:ext cx="7391400" cy="1143000"/>
          </a:xfrm>
          <a:solidFill>
            <a:schemeClr val="accent5">
              <a:lumMod val="50000"/>
            </a:schemeClr>
          </a:solidFill>
        </p:spPr>
        <p:txBody>
          <a:bodyPr lIns="92075" tIns="46038" rIns="92075" bIns="46038"/>
          <a:lstStyle/>
          <a:p>
            <a:pPr eaLnBrk="1" hangingPunct="1">
              <a:defRPr/>
            </a:pPr>
            <a:r>
              <a:rPr lang="en-US" sz="5400" b="1" dirty="0" smtClean="0"/>
              <a:t>Motivation</a:t>
            </a:r>
          </a:p>
        </p:txBody>
      </p:sp>
      <p:sp>
        <p:nvSpPr>
          <p:cNvPr id="8195" name="Rectangle 3"/>
          <p:cNvSpPr>
            <a:spLocks noGrp="1" noChangeArrowheads="1"/>
          </p:cNvSpPr>
          <p:nvPr>
            <p:ph type="body" idx="1"/>
          </p:nvPr>
        </p:nvSpPr>
        <p:spPr>
          <a:xfrm>
            <a:off x="228600" y="1400175"/>
            <a:ext cx="7731125" cy="5222875"/>
          </a:xfrm>
        </p:spPr>
        <p:txBody>
          <a:bodyPr lIns="92075" tIns="46038" rIns="92075" bIns="46038"/>
          <a:lstStyle/>
          <a:p>
            <a:pPr eaLnBrk="1" hangingPunct="1">
              <a:buFont typeface="Wingdings" pitchFamily="2" charset="2"/>
              <a:buNone/>
              <a:defRPr/>
            </a:pPr>
            <a:r>
              <a:rPr lang="en-US" dirty="0" smtClean="0">
                <a:solidFill>
                  <a:srgbClr val="006600"/>
                </a:solidFill>
              </a:rPr>
              <a:t>Functions of Motivation-</a:t>
            </a:r>
            <a:r>
              <a:rPr lang="en-US" dirty="0">
                <a:solidFill>
                  <a:srgbClr val="C00000"/>
                </a:solidFill>
              </a:rPr>
              <a:t> </a:t>
            </a:r>
            <a:r>
              <a:rPr lang="en-US" dirty="0">
                <a:solidFill>
                  <a:srgbClr val="C00000"/>
                </a:solidFill>
                <a:latin typeface="STMZH - 104" pitchFamily="2" charset="2"/>
              </a:rPr>
              <a:t>»</a:t>
            </a:r>
            <a:r>
              <a:rPr lang="en-US" dirty="0" err="1" smtClean="0">
                <a:solidFill>
                  <a:srgbClr val="C00000"/>
                </a:solidFill>
                <a:latin typeface="STMZH - 104" pitchFamily="2" charset="2"/>
              </a:rPr>
              <a:t>ÂïÝ</a:t>
            </a:r>
            <a:r>
              <a:rPr lang="en-US" dirty="0" smtClean="0">
                <a:solidFill>
                  <a:srgbClr val="C00000"/>
                </a:solidFill>
                <a:latin typeface="STMZH - 104" pitchFamily="2" charset="2"/>
              </a:rPr>
              <a:t>][ </a:t>
            </a:r>
            <a:r>
              <a:rPr lang="en-US" dirty="0" err="1" smtClean="0">
                <a:solidFill>
                  <a:srgbClr val="C00000"/>
                </a:solidFill>
                <a:latin typeface="STMZH - 104" pitchFamily="2" charset="2"/>
              </a:rPr>
              <a:t>ØÄB_ï</a:t>
            </a:r>
            <a:r>
              <a:rPr lang="en-US" dirty="0" smtClean="0">
                <a:solidFill>
                  <a:srgbClr val="C00000"/>
                </a:solidFill>
                <a:latin typeface="STMZH - 104" pitchFamily="2" charset="2"/>
              </a:rPr>
              <a:t>^</a:t>
            </a:r>
          </a:p>
          <a:p>
            <a:pPr eaLnBrk="1" hangingPunct="1">
              <a:buFont typeface="Wingdings" pitchFamily="2" charset="2"/>
              <a:buChar char="v"/>
              <a:defRPr/>
            </a:pPr>
            <a:r>
              <a:rPr lang="en-US" sz="2800" dirty="0" smtClean="0">
                <a:solidFill>
                  <a:schemeClr val="tx2">
                    <a:lumMod val="60000"/>
                    <a:lumOff val="40000"/>
                  </a:schemeClr>
                </a:solidFill>
                <a:latin typeface="STMZH - 104" pitchFamily="2" charset="2"/>
              </a:rPr>
              <a:t>»</a:t>
            </a:r>
            <a:r>
              <a:rPr lang="en-US" sz="2800" dirty="0" err="1" smtClean="0">
                <a:solidFill>
                  <a:schemeClr val="tx2">
                    <a:lumMod val="60000"/>
                    <a:lumOff val="40000"/>
                  </a:schemeClr>
                </a:solidFill>
                <a:latin typeface="STMZH - 104" pitchFamily="2" charset="2"/>
              </a:rPr>
              <a:t>ÂzsÝ</a:t>
            </a:r>
            <a:r>
              <a:rPr lang="en-US" sz="2800" dirty="0" smtClean="0">
                <a:solidFill>
                  <a:schemeClr val="tx2">
                    <a:lumMod val="60000"/>
                    <a:lumOff val="40000"/>
                  </a:schemeClr>
                </a:solidFill>
                <a:latin typeface="STMZH - 104" pitchFamily="2" charset="2"/>
              </a:rPr>
              <a:t>&gt;_ ÄÂ]B¹ÂþÅm</a:t>
            </a:r>
          </a:p>
          <a:p>
            <a:pPr eaLnBrk="1" hangingPunct="1">
              <a:buFont typeface="Wingdings" pitchFamily="2" charset="2"/>
              <a:buChar char="v"/>
              <a:defRPr/>
            </a:pPr>
            <a:r>
              <a:rPr lang="en-US" sz="2800" dirty="0" err="1" smtClean="0">
                <a:solidFill>
                  <a:schemeClr val="tx2">
                    <a:lumMod val="60000"/>
                    <a:lumOff val="40000"/>
                  </a:schemeClr>
                </a:solidFill>
                <a:latin typeface="STMZH - 104" pitchFamily="2" charset="2"/>
              </a:rPr>
              <a:t>ÖéÂçï</a:t>
            </a:r>
            <a:r>
              <a:rPr lang="en-US" sz="2800" dirty="0" smtClean="0">
                <a:solidFill>
                  <a:schemeClr val="tx2">
                    <a:lumMod val="60000"/>
                    <a:lumOff val="40000"/>
                  </a:schemeClr>
                </a:solidFill>
                <a:latin typeface="STMZH - 104" pitchFamily="2" charset="2"/>
              </a:rPr>
              <a:t> ¼åVÂþ </a:t>
            </a:r>
            <a:r>
              <a:rPr lang="en-US" sz="2800" dirty="0" err="1" smtClean="0">
                <a:solidFill>
                  <a:schemeClr val="tx2">
                    <a:lumMod val="60000"/>
                    <a:lumOff val="40000"/>
                  </a:schemeClr>
                </a:solidFill>
                <a:latin typeface="STMZH - 104" pitchFamily="2" charset="2"/>
              </a:rPr>
              <a:t>å¦Ýç</a:t>
            </a:r>
            <a:r>
              <a:rPr lang="en-US" sz="2800" dirty="0" smtClean="0">
                <a:solidFill>
                  <a:schemeClr val="tx2">
                    <a:lumMod val="60000"/>
                    <a:lumOff val="40000"/>
                  </a:schemeClr>
                </a:solidFill>
                <a:latin typeface="STMZH - 104" pitchFamily="2" charset="2"/>
              </a:rPr>
              <a:t>&gt;</a:t>
            </a:r>
            <a:r>
              <a:rPr lang="en-US" sz="2800" dirty="0" err="1" smtClean="0">
                <a:solidFill>
                  <a:schemeClr val="tx2">
                    <a:lumMod val="60000"/>
                    <a:lumOff val="40000"/>
                  </a:schemeClr>
                </a:solidFill>
                <a:latin typeface="STMZH - 104" pitchFamily="2" charset="2"/>
              </a:rPr>
              <a:t>çB</a:t>
            </a:r>
            <a:r>
              <a:rPr lang="en-US" sz="2800" dirty="0" smtClean="0">
                <a:solidFill>
                  <a:schemeClr val="tx2">
                    <a:lumMod val="60000"/>
                    <a:lumOff val="40000"/>
                  </a:schemeClr>
                </a:solidFill>
                <a:latin typeface="STMZH - 104" pitchFamily="2" charset="2"/>
              </a:rPr>
              <a:t> ]</a:t>
            </a:r>
            <a:r>
              <a:rPr lang="en-US" sz="2800" dirty="0" err="1" smtClean="0">
                <a:solidFill>
                  <a:schemeClr val="tx2">
                    <a:lumMod val="60000"/>
                    <a:lumOff val="40000"/>
                  </a:schemeClr>
                </a:solidFill>
                <a:latin typeface="STMZH - 104" pitchFamily="2" charset="2"/>
              </a:rPr>
              <a:t>çÄ©Ã|Ý</a:t>
            </a:r>
            <a:r>
              <a:rPr lang="en-US" sz="2800" dirty="0" smtClean="0">
                <a:solidFill>
                  <a:schemeClr val="tx2">
                    <a:lumMod val="60000"/>
                    <a:lumOff val="40000"/>
                  </a:schemeClr>
                </a:solidFill>
                <a:latin typeface="STMZH - 104" pitchFamily="2" charset="2"/>
              </a:rPr>
              <a:t>] </a:t>
            </a:r>
            <a:r>
              <a:rPr lang="en-US" sz="2800" dirty="0" err="1" smtClean="0">
                <a:solidFill>
                  <a:schemeClr val="tx2">
                    <a:lumMod val="60000"/>
                    <a:lumOff val="40000"/>
                  </a:schemeClr>
                </a:solidFill>
                <a:latin typeface="STMZH - 104" pitchFamily="2" charset="2"/>
              </a:rPr>
              <a:t>ïâ</a:t>
            </a:r>
            <a:r>
              <a:rPr lang="en-US" sz="2800" dirty="0" smtClean="0">
                <a:solidFill>
                  <a:schemeClr val="tx2">
                    <a:lumMod val="60000"/>
                    <a:lumOff val="40000"/>
                  </a:schemeClr>
                </a:solidFill>
                <a:latin typeface="STMZH - 104" pitchFamily="2" charset="2"/>
              </a:rPr>
              <a:t>|©Ã|Ý]¦ </a:t>
            </a:r>
          </a:p>
          <a:p>
            <a:pPr marL="0" indent="0" eaLnBrk="1" hangingPunct="1">
              <a:buFont typeface="Wingdings" pitchFamily="2" charset="2"/>
              <a:buNone/>
              <a:defRPr/>
            </a:pPr>
            <a:r>
              <a:rPr lang="en-US" sz="2800" dirty="0">
                <a:solidFill>
                  <a:schemeClr val="tx2">
                    <a:lumMod val="60000"/>
                    <a:lumOff val="40000"/>
                  </a:schemeClr>
                </a:solidFill>
                <a:latin typeface="STMZH - 104" pitchFamily="2" charset="2"/>
              </a:rPr>
              <a:t> </a:t>
            </a:r>
            <a:r>
              <a:rPr lang="en-US" sz="2800" dirty="0" smtClean="0">
                <a:solidFill>
                  <a:schemeClr val="tx2">
                    <a:lumMod val="60000"/>
                    <a:lumOff val="40000"/>
                  </a:schemeClr>
                </a:solidFill>
                <a:latin typeface="STMZH - 104" pitchFamily="2" charset="2"/>
              </a:rPr>
              <a:t>     #</a:t>
            </a:r>
            <a:r>
              <a:rPr lang="en-US" sz="2800" dirty="0" err="1" smtClean="0">
                <a:solidFill>
                  <a:schemeClr val="tx2">
                    <a:lumMod val="60000"/>
                    <a:lumOff val="40000"/>
                  </a:schemeClr>
                </a:solidFill>
                <a:latin typeface="STMZH - 104" pitchFamily="2" charset="2"/>
              </a:rPr>
              <a:t>õ|þÅm</a:t>
            </a:r>
            <a:r>
              <a:rPr lang="en-US" sz="2800" dirty="0" smtClean="0">
                <a:solidFill>
                  <a:schemeClr val="tx2">
                    <a:lumMod val="60000"/>
                    <a:lumOff val="40000"/>
                  </a:schemeClr>
                </a:solidFill>
                <a:latin typeface="STMZH - 104" pitchFamily="2" charset="2"/>
              </a:rPr>
              <a:t>.</a:t>
            </a:r>
          </a:p>
          <a:p>
            <a:pPr eaLnBrk="1" hangingPunct="1">
              <a:buFont typeface="Wingdings" pitchFamily="2" charset="2"/>
              <a:buChar char="v"/>
              <a:defRPr/>
            </a:pPr>
            <a:r>
              <a:rPr lang="en-US" sz="2800" dirty="0" smtClean="0">
                <a:solidFill>
                  <a:schemeClr val="tx2">
                    <a:lumMod val="60000"/>
                    <a:lumOff val="40000"/>
                  </a:schemeClr>
                </a:solidFill>
                <a:latin typeface="STMZH - 104" pitchFamily="2" charset="2"/>
              </a:rPr>
              <a:t>ÄVÝ]B\Vª </a:t>
            </a:r>
            <a:r>
              <a:rPr lang="en-US" sz="2800" dirty="0" err="1" smtClean="0">
                <a:solidFill>
                  <a:schemeClr val="tx2">
                    <a:lumMod val="60000"/>
                    <a:lumOff val="40000"/>
                  </a:schemeClr>
                </a:solidFill>
                <a:latin typeface="STMZH - 104" pitchFamily="2" charset="2"/>
              </a:rPr>
              <a:t>å¦Ýç</a:t>
            </a:r>
            <a:r>
              <a:rPr lang="en-US" sz="2800" dirty="0" smtClean="0">
                <a:solidFill>
                  <a:schemeClr val="tx2">
                    <a:lumMod val="60000"/>
                    <a:lumOff val="40000"/>
                  </a:schemeClr>
                </a:solidFill>
                <a:latin typeface="STMZH - 104" pitchFamily="2" charset="2"/>
              </a:rPr>
              <a:t>&gt;l_ z¤©¸â </a:t>
            </a:r>
            <a:r>
              <a:rPr lang="en-US" sz="2800" dirty="0" err="1" smtClean="0">
                <a:solidFill>
                  <a:schemeClr val="tx2">
                    <a:lumMod val="60000"/>
                    <a:lumOff val="40000"/>
                  </a:schemeClr>
                </a:solidFill>
                <a:latin typeface="STMZH - 104" pitchFamily="2" charset="2"/>
              </a:rPr>
              <a:t>å¦Ýç</a:t>
            </a:r>
            <a:r>
              <a:rPr lang="en-US" sz="2800" dirty="0" smtClean="0">
                <a:solidFill>
                  <a:schemeClr val="tx2">
                    <a:lumMod val="60000"/>
                    <a:lumOff val="40000"/>
                  </a:schemeClr>
                </a:solidFill>
                <a:latin typeface="STMZH - 104" pitchFamily="2" charset="2"/>
              </a:rPr>
              <a:t>&gt;</a:t>
            </a:r>
            <a:r>
              <a:rPr lang="en-US" sz="2800" dirty="0" err="1" smtClean="0">
                <a:solidFill>
                  <a:schemeClr val="tx2">
                    <a:lumMod val="60000"/>
                    <a:lumOff val="40000"/>
                  </a:schemeClr>
                </a:solidFill>
                <a:latin typeface="STMZH - 104" pitchFamily="2" charset="2"/>
              </a:rPr>
              <a:t>lç</a:t>
            </a:r>
            <a:r>
              <a:rPr lang="en-US" sz="2800" dirty="0" smtClean="0">
                <a:solidFill>
                  <a:schemeClr val="tx2">
                    <a:lumMod val="60000"/>
                    <a:lumOff val="40000"/>
                  </a:schemeClr>
                </a:solidFill>
                <a:latin typeface="STMZH - 104" pitchFamily="2" charset="2"/>
              </a:rPr>
              <a:t>ª ¼&gt;</a:t>
            </a:r>
            <a:r>
              <a:rPr lang="en-US" sz="2800" dirty="0" err="1" smtClean="0">
                <a:solidFill>
                  <a:schemeClr val="tx2">
                    <a:lumMod val="60000"/>
                    <a:lumOff val="40000"/>
                  </a:schemeClr>
                </a:solidFill>
                <a:latin typeface="STMZH - 104" pitchFamily="2" charset="2"/>
              </a:rPr>
              <a:t>ìÍØ</a:t>
            </a:r>
            <a:r>
              <a:rPr lang="en-US" sz="2800" dirty="0" smtClean="0">
                <a:solidFill>
                  <a:schemeClr val="tx2">
                    <a:lumMod val="60000"/>
                    <a:lumOff val="40000"/>
                  </a:schemeClr>
                </a:solidFill>
                <a:latin typeface="STMZH - 104" pitchFamily="2" charset="2"/>
              </a:rPr>
              <a:t>&gt;|</a:t>
            </a:r>
            <a:r>
              <a:rPr lang="en-US" sz="2800" dirty="0" err="1" smtClean="0">
                <a:solidFill>
                  <a:schemeClr val="tx2">
                    <a:lumMod val="60000"/>
                    <a:lumOff val="40000"/>
                  </a:schemeClr>
                </a:solidFill>
                <a:latin typeface="STMZH - 104" pitchFamily="2" charset="2"/>
              </a:rPr>
              <a:t>Âï</a:t>
            </a:r>
            <a:r>
              <a:rPr lang="en-US" sz="2800" dirty="0" smtClean="0">
                <a:solidFill>
                  <a:schemeClr val="tx2">
                    <a:lumMod val="60000"/>
                    <a:lumOff val="40000"/>
                  </a:schemeClr>
                </a:solidFill>
                <a:latin typeface="STMZH - 104" pitchFamily="2" charset="2"/>
              </a:rPr>
              <a:t> c&gt;¡</a:t>
            </a:r>
            <a:r>
              <a:rPr lang="en-US" sz="2800" dirty="0" err="1" smtClean="0">
                <a:solidFill>
                  <a:schemeClr val="tx2">
                    <a:lumMod val="60000"/>
                    <a:lumOff val="40000"/>
                  </a:schemeClr>
                </a:solidFill>
                <a:latin typeface="STMZH - 104" pitchFamily="2" charset="2"/>
              </a:rPr>
              <a:t>þÅm</a:t>
            </a:r>
            <a:r>
              <a:rPr lang="en-US" sz="2800" dirty="0" smtClean="0">
                <a:solidFill>
                  <a:schemeClr val="tx2">
                    <a:lumMod val="60000"/>
                    <a:lumOff val="40000"/>
                  </a:schemeClr>
                </a:solidFill>
                <a:latin typeface="STMZH - 104" pitchFamily="2" charset="2"/>
              </a:rPr>
              <a:t>.</a:t>
            </a:r>
          </a:p>
          <a:p>
            <a:pPr eaLnBrk="1" hangingPunct="1">
              <a:buFont typeface="Wingdings" pitchFamily="2" charset="2"/>
              <a:buChar char="v"/>
              <a:defRPr/>
            </a:pPr>
            <a:r>
              <a:rPr lang="en-US" sz="2800" dirty="0" err="1" smtClean="0">
                <a:solidFill>
                  <a:schemeClr val="tx2">
                    <a:lumMod val="60000"/>
                    <a:lumOff val="40000"/>
                  </a:schemeClr>
                </a:solidFill>
                <a:latin typeface="STMZH - 104" pitchFamily="2" charset="2"/>
              </a:rPr>
              <a:t>ÖéÂçï</a:t>
            </a:r>
            <a:r>
              <a:rPr lang="en-US" sz="2800" dirty="0" smtClean="0">
                <a:solidFill>
                  <a:schemeClr val="tx2">
                    <a:lumMod val="60000"/>
                    <a:lumOff val="40000"/>
                  </a:schemeClr>
                </a:solidFill>
                <a:latin typeface="STMZH - 104" pitchFamily="2" charset="2"/>
              </a:rPr>
              <a:t> ]</a:t>
            </a:r>
            <a:r>
              <a:rPr lang="en-US" sz="2800" dirty="0" err="1" smtClean="0">
                <a:solidFill>
                  <a:schemeClr val="tx2">
                    <a:lumMod val="60000"/>
                    <a:lumOff val="40000"/>
                  </a:schemeClr>
                </a:solidFill>
                <a:latin typeface="STMZH - 104" pitchFamily="2" charset="2"/>
              </a:rPr>
              <a:t>çÄ</a:t>
            </a:r>
            <a:r>
              <a:rPr lang="en-US" sz="2800" dirty="0" smtClean="0">
                <a:solidFill>
                  <a:schemeClr val="tx2">
                    <a:lumMod val="60000"/>
                    <a:lumOff val="40000"/>
                  </a:schemeClr>
                </a:solidFill>
                <a:latin typeface="STMZH - 104" pitchFamily="2" charset="2"/>
              </a:rPr>
              <a:t> \VÅV\_ </a:t>
            </a:r>
            <a:r>
              <a:rPr lang="en-US" sz="2800" dirty="0" err="1" smtClean="0">
                <a:solidFill>
                  <a:schemeClr val="tx2">
                    <a:lumMod val="60000"/>
                    <a:lumOff val="40000"/>
                  </a:schemeClr>
                </a:solidFill>
                <a:latin typeface="STMZH - 104" pitchFamily="2" charset="2"/>
              </a:rPr>
              <a:t>ÖBºï</a:t>
            </a:r>
            <a:r>
              <a:rPr lang="en-US" sz="2800" dirty="0" smtClean="0">
                <a:solidFill>
                  <a:schemeClr val="tx2">
                    <a:lumMod val="60000"/>
                    <a:lumOff val="40000"/>
                  </a:schemeClr>
                </a:solidFill>
                <a:latin typeface="STMZH - 104" pitchFamily="2" charset="2"/>
              </a:rPr>
              <a:t> </a:t>
            </a:r>
            <a:r>
              <a:rPr lang="en-US" sz="2800" dirty="0" err="1" smtClean="0">
                <a:solidFill>
                  <a:schemeClr val="tx2">
                    <a:lumMod val="60000"/>
                    <a:lumOff val="40000"/>
                  </a:schemeClr>
                </a:solidFill>
                <a:latin typeface="STMZH - 104" pitchFamily="2" charset="2"/>
              </a:rPr>
              <a:t>mçðA¤þÅm</a:t>
            </a:r>
            <a:endParaRPr lang="en-US" sz="2800" dirty="0" smtClean="0">
              <a:solidFill>
                <a:schemeClr val="tx2">
                  <a:lumMod val="60000"/>
                  <a:lumOff val="40000"/>
                </a:schemeClr>
              </a:solidFill>
              <a:latin typeface="STMZH - 104" pitchFamily="2" charset="2"/>
            </a:endParaRPr>
          </a:p>
          <a:p>
            <a:pPr eaLnBrk="1" hangingPunct="1">
              <a:buFont typeface="Wingdings" pitchFamily="2" charset="2"/>
              <a:buChar char="v"/>
              <a:defRPr/>
            </a:pPr>
            <a:r>
              <a:rPr lang="en-US" sz="2800" dirty="0" err="1" smtClean="0">
                <a:solidFill>
                  <a:schemeClr val="tx2">
                    <a:lumMod val="60000"/>
                    <a:lumOff val="40000"/>
                  </a:schemeClr>
                </a:solidFill>
                <a:latin typeface="STMZH - 104" pitchFamily="2" charset="2"/>
              </a:rPr>
              <a:t>ïuÅçé</a:t>
            </a:r>
            <a:r>
              <a:rPr lang="en-US" sz="2800" dirty="0" smtClean="0">
                <a:solidFill>
                  <a:schemeClr val="tx2">
                    <a:lumMod val="60000"/>
                    <a:lumOff val="40000"/>
                  </a:schemeClr>
                </a:solidFill>
                <a:latin typeface="STMZH - 104" pitchFamily="2" charset="2"/>
              </a:rPr>
              <a:t> ¨¹ç\</a:t>
            </a:r>
            <a:r>
              <a:rPr lang="en-US" sz="2800" dirty="0" err="1" smtClean="0">
                <a:solidFill>
                  <a:schemeClr val="tx2">
                    <a:lumMod val="60000"/>
                    <a:lumOff val="40000"/>
                  </a:schemeClr>
                </a:solidFill>
                <a:latin typeface="STMZH - 104" pitchFamily="2" charset="2"/>
              </a:rPr>
              <a:t>BVÂzþÅmŠÄÂ</a:t>
            </a:r>
            <a:r>
              <a:rPr lang="en-US" sz="2800" dirty="0" smtClean="0">
                <a:solidFill>
                  <a:schemeClr val="tx2">
                    <a:lumMod val="60000"/>
                    <a:lumOff val="40000"/>
                  </a:schemeClr>
                </a:solidFill>
                <a:latin typeface="STMZH - 104" pitchFamily="2" charset="2"/>
              </a:rPr>
              <a:t>] ç\B\</a:t>
            </a:r>
            <a:r>
              <a:rPr lang="en-US" sz="2800" dirty="0" err="1" smtClean="0">
                <a:solidFill>
                  <a:schemeClr val="tx2">
                    <a:lumMod val="60000"/>
                    <a:lumOff val="40000"/>
                  </a:schemeClr>
                </a:solidFill>
                <a:latin typeface="STMZH - 104" pitchFamily="2" charset="2"/>
              </a:rPr>
              <a:t>Vï</a:t>
            </a:r>
            <a:endParaRPr lang="en-US" sz="2800" dirty="0" smtClean="0">
              <a:solidFill>
                <a:schemeClr val="tx2">
                  <a:lumMod val="60000"/>
                  <a:lumOff val="40000"/>
                </a:schemeClr>
              </a:solidFill>
              <a:latin typeface="STMZH - 104" pitchFamily="2" charset="2"/>
            </a:endParaRPr>
          </a:p>
          <a:p>
            <a:pPr eaLnBrk="1" hangingPunct="1">
              <a:buFont typeface="Wingdings" pitchFamily="2" charset="2"/>
              <a:buChar char="v"/>
              <a:defRPr/>
            </a:pPr>
            <a:r>
              <a:rPr lang="en-US" sz="2800" dirty="0" err="1" smtClean="0">
                <a:solidFill>
                  <a:schemeClr val="tx2">
                    <a:lumMod val="60000"/>
                    <a:lumOff val="40000"/>
                  </a:schemeClr>
                </a:solidFill>
                <a:latin typeface="STMZH - 104" pitchFamily="2" charset="2"/>
              </a:rPr>
              <a:t>ïuÅ</a:t>
            </a:r>
            <a:r>
              <a:rPr lang="en-US" sz="2800" dirty="0" smtClean="0">
                <a:solidFill>
                  <a:schemeClr val="tx2">
                    <a:lumMod val="60000"/>
                    <a:lumOff val="40000"/>
                  </a:schemeClr>
                </a:solidFill>
                <a:latin typeface="STMZH - 104" pitchFamily="2" charset="2"/>
              </a:rPr>
              <a:t> ¼kõ|D ¨[Å </a:t>
            </a:r>
            <a:r>
              <a:rPr lang="en-US" sz="2800" dirty="0" err="1" smtClean="0">
                <a:solidFill>
                  <a:schemeClr val="tx2">
                    <a:lumMod val="60000"/>
                    <a:lumOff val="40000"/>
                  </a:schemeClr>
                </a:solidFill>
                <a:latin typeface="STMZH - 104" pitchFamily="2" charset="2"/>
              </a:rPr>
              <a:t>gìkçé</a:t>
            </a:r>
            <a:r>
              <a:rPr lang="en-US" sz="2800" dirty="0" smtClean="0">
                <a:solidFill>
                  <a:schemeClr val="tx2">
                    <a:lumMod val="60000"/>
                    <a:lumOff val="40000"/>
                  </a:schemeClr>
                </a:solidFill>
                <a:latin typeface="STMZH - 104" pitchFamily="2" charset="2"/>
              </a:rPr>
              <a:t> #</a:t>
            </a:r>
            <a:r>
              <a:rPr lang="en-US" sz="2800" dirty="0" err="1" smtClean="0">
                <a:solidFill>
                  <a:schemeClr val="tx2">
                    <a:lumMod val="60000"/>
                    <a:lumOff val="40000"/>
                  </a:schemeClr>
                </a:solidFill>
                <a:latin typeface="STMZH - 104" pitchFamily="2" charset="2"/>
              </a:rPr>
              <a:t>õ|þÅm</a:t>
            </a:r>
            <a:endParaRPr lang="en-US" sz="2800" dirty="0" smtClean="0">
              <a:solidFill>
                <a:schemeClr val="tx2">
                  <a:lumMod val="60000"/>
                  <a:lumOff val="40000"/>
                </a:schemeClr>
              </a:solidFill>
              <a:latin typeface="STMZH - 104" pitchFamily="2" charset="2"/>
            </a:endParaRPr>
          </a:p>
          <a:p>
            <a:pPr eaLnBrk="1" hangingPunct="1">
              <a:buFont typeface="Wingdings" pitchFamily="2" charset="2"/>
              <a:buChar char="v"/>
              <a:defRPr/>
            </a:pPr>
            <a:r>
              <a:rPr lang="en-US" sz="2800" dirty="0" smtClean="0">
                <a:solidFill>
                  <a:schemeClr val="tx2">
                    <a:lumMod val="60000"/>
                    <a:lumOff val="40000"/>
                  </a:schemeClr>
                </a:solidFill>
                <a:latin typeface="STMZH - 104" pitchFamily="2" charset="2"/>
              </a:rPr>
              <a:t>Ã&gt;</a:t>
            </a:r>
            <a:r>
              <a:rPr lang="en-US" sz="2800" dirty="0" err="1" smtClean="0">
                <a:solidFill>
                  <a:schemeClr val="tx2">
                    <a:lumMod val="60000"/>
                    <a:lumOff val="40000"/>
                  </a:schemeClr>
                </a:solidFill>
                <a:latin typeface="STMZH - 104" pitchFamily="2" charset="2"/>
              </a:rPr>
              <a:t>â¦D</a:t>
            </a:r>
            <a:r>
              <a:rPr lang="en-US" sz="2800" dirty="0" smtClean="0">
                <a:solidFill>
                  <a:schemeClr val="tx2">
                    <a:lumMod val="60000"/>
                    <a:lumOff val="40000"/>
                  </a:schemeClr>
                </a:solidFill>
                <a:latin typeface="STMZH - 104" pitchFamily="2" charset="2"/>
              </a:rPr>
              <a:t> </a:t>
            </a:r>
            <a:r>
              <a:rPr lang="en-US" sz="2800" dirty="0" err="1" smtClean="0">
                <a:solidFill>
                  <a:schemeClr val="tx2">
                    <a:lumMod val="60000"/>
                    <a:lumOff val="40000"/>
                  </a:schemeClr>
                </a:solidFill>
                <a:latin typeface="STMZH - 104" pitchFamily="2" charset="2"/>
              </a:rPr>
              <a:t>Ö_éV</a:t>
            </a:r>
            <a:r>
              <a:rPr lang="en-US" sz="2800" dirty="0" smtClean="0">
                <a:solidFill>
                  <a:schemeClr val="tx2">
                    <a:lumMod val="60000"/>
                    <a:lumOff val="40000"/>
                  </a:schemeClr>
                </a:solidFill>
                <a:latin typeface="STMZH - 104" pitchFamily="2" charset="2"/>
              </a:rPr>
              <a:t>\_ </a:t>
            </a:r>
            <a:r>
              <a:rPr lang="en-US" sz="2800" dirty="0" err="1" smtClean="0">
                <a:solidFill>
                  <a:schemeClr val="tx2">
                    <a:lumMod val="60000"/>
                    <a:lumOff val="40000"/>
                  </a:schemeClr>
                </a:solidFill>
                <a:latin typeface="STMZH - 104" pitchFamily="2" charset="2"/>
              </a:rPr>
              <a:t>æ«Vï</a:t>
            </a:r>
            <a:r>
              <a:rPr lang="en-US" sz="2800" dirty="0" smtClean="0">
                <a:solidFill>
                  <a:schemeClr val="tx2">
                    <a:lumMod val="60000"/>
                    <a:lumOff val="40000"/>
                  </a:schemeClr>
                </a:solidFill>
                <a:latin typeface="STMZH - 104" pitchFamily="2" charset="2"/>
              </a:rPr>
              <a:t> &gt;[ª</a:t>
            </a:r>
            <a:r>
              <a:rPr lang="en-US" sz="2800" dirty="0" err="1" smtClean="0">
                <a:solidFill>
                  <a:schemeClr val="tx2">
                    <a:lumMod val="60000"/>
                    <a:lumOff val="40000"/>
                  </a:schemeClr>
                </a:solidFill>
                <a:latin typeface="STMZH - 104" pitchFamily="2" charset="2"/>
              </a:rPr>
              <a:t>D¸Âçï</a:t>
            </a:r>
            <a:r>
              <a:rPr lang="en-US" sz="2800" dirty="0" smtClean="0">
                <a:solidFill>
                  <a:schemeClr val="tx2">
                    <a:lumMod val="60000"/>
                    <a:lumOff val="40000"/>
                  </a:schemeClr>
                </a:solidFill>
                <a:latin typeface="STMZH - 104" pitchFamily="2" charset="2"/>
              </a:rPr>
              <a:t>¥¦[ ØÄB_Ã|D</a:t>
            </a:r>
          </a:p>
          <a:p>
            <a:pPr eaLnBrk="1" hangingPunct="1">
              <a:buFont typeface="Wingdings" pitchFamily="2" charset="2"/>
              <a:buChar char="v"/>
              <a:defRPr/>
            </a:pPr>
            <a:endParaRPr lang="en-US" dirty="0" smtClean="0">
              <a:solidFill>
                <a:srgbClr val="006600"/>
              </a:solidFill>
            </a:endParaRPr>
          </a:p>
          <a:p>
            <a:pPr eaLnBrk="1" hangingPunct="1">
              <a:buFont typeface="Wingdings" pitchFamily="2" charset="2"/>
              <a:buNone/>
              <a:defRPr/>
            </a:pPr>
            <a:endParaRPr lang="en-US" dirty="0" smtClean="0">
              <a:solidFill>
                <a:srgbClr val="006600"/>
              </a:solidFill>
            </a:endParaRPr>
          </a:p>
        </p:txBody>
      </p:sp>
      <p:pic>
        <p:nvPicPr>
          <p:cNvPr id="6148" name="Picture 4" descr="LHTSWON1"/>
          <p:cNvPicPr>
            <a:picLocks noChangeAspect="1" noChangeArrowheads="1"/>
          </p:cNvPicPr>
          <p:nvPr/>
        </p:nvPicPr>
        <p:blipFill>
          <a:blip r:embed="rId4" cstate="print"/>
          <a:srcRect/>
          <a:stretch>
            <a:fillRect/>
          </a:stretch>
        </p:blipFill>
        <p:spPr bwMode="auto">
          <a:xfrm>
            <a:off x="6480175" y="28575"/>
            <a:ext cx="1479550" cy="1371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Horizontal)">
                                      <p:cBhvr>
                                        <p:cTn id="7" dur="500"/>
                                        <p:tgtEl>
                                          <p:spTgt spid="8194"/>
                                        </p:tgtEl>
                                      </p:cBhvr>
                                    </p:animEffect>
                                  </p:childTnLst>
                                  <p:subTnLst>
                                    <p:audio>
                                      <p:cMediaNode>
                                        <p:cTn display="0" masterRel="sameClick">
                                          <p:stCondLst>
                                            <p:cond evt="begin" delay="0">
                                              <p:tn val="5"/>
                                            </p:cond>
                                          </p:stCondLst>
                                          <p:endCondLst>
                                            <p:cond evt="onStopAudio" delay="0">
                                              <p:tgtEl>
                                                <p:sldTgt/>
                                              </p:tgtEl>
                                            </p:cond>
                                          </p:endCondLst>
                                        </p:cTn>
                                        <p:tgtEl>
                                          <p:sndTgt r:embed="rId3" name="BIRD.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barn(inHorizontal)">
                                      <p:cBhvr>
                                        <p:cTn id="12" dur="500"/>
                                        <p:tgtEl>
                                          <p:spTgt spid="8195">
                                            <p:txEl>
                                              <p:pRg st="0" end="0"/>
                                            </p:txEl>
                                          </p:spTgt>
                                        </p:tgtEl>
                                      </p:cBhvr>
                                    </p:animEffect>
                                  </p:childTnLst>
                                  <p:subTnLst>
                                    <p:animClr>
                                      <p:cBhvr override="childStyle">
                                        <p:cTn dur="1" fill="hold" display="0" masterRel="nextClick" afterEffect="1"/>
                                        <p:tgtEl>
                                          <p:spTgt spid="8195">
                                            <p:txEl>
                                              <p:pRg st="0" end="0"/>
                                            </p:txEl>
                                          </p:spTgt>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barn(inHorizontal)">
                                      <p:cBhvr>
                                        <p:cTn id="17" dur="500"/>
                                        <p:tgtEl>
                                          <p:spTgt spid="8195">
                                            <p:txEl>
                                              <p:pRg st="1" end="1"/>
                                            </p:txEl>
                                          </p:spTgt>
                                        </p:tgtEl>
                                      </p:cBhvr>
                                    </p:animEffect>
                                  </p:childTnLst>
                                  <p:subTnLst>
                                    <p:animClr>
                                      <p:cBhvr override="childStyle">
                                        <p:cTn dur="1" fill="hold" display="0" masterRel="nextClick" afterEffect="1"/>
                                        <p:tgtEl>
                                          <p:spTgt spid="8195">
                                            <p:txEl>
                                              <p:pRg st="1" end="1"/>
                                            </p:txEl>
                                          </p:spTgt>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Effect transition="in" filter="barn(inHorizontal)">
                                      <p:cBhvr>
                                        <p:cTn id="22" dur="500"/>
                                        <p:tgtEl>
                                          <p:spTgt spid="8195">
                                            <p:txEl>
                                              <p:pRg st="2" end="2"/>
                                            </p:txEl>
                                          </p:spTgt>
                                        </p:tgtEl>
                                      </p:cBhvr>
                                    </p:animEffect>
                                  </p:childTnLst>
                                  <p:subTnLst>
                                    <p:animClr>
                                      <p:cBhvr override="childStyle">
                                        <p:cTn dur="1" fill="hold" display="0" masterRel="nextClick" afterEffect="1"/>
                                        <p:tgtEl>
                                          <p:spTgt spid="8195">
                                            <p:txEl>
                                              <p:pRg st="2" end="2"/>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8195">
                                            <p:txEl>
                                              <p:pRg st="3" end="3"/>
                                            </p:txEl>
                                          </p:spTgt>
                                        </p:tgtEl>
                                        <p:attrNameLst>
                                          <p:attrName>style.visibility</p:attrName>
                                        </p:attrNameLst>
                                      </p:cBhvr>
                                      <p:to>
                                        <p:strVal val="visible"/>
                                      </p:to>
                                    </p:set>
                                    <p:animEffect transition="in" filter="barn(inHorizontal)">
                                      <p:cBhvr>
                                        <p:cTn id="27" dur="500"/>
                                        <p:tgtEl>
                                          <p:spTgt spid="8195">
                                            <p:txEl>
                                              <p:pRg st="3" end="3"/>
                                            </p:txEl>
                                          </p:spTgt>
                                        </p:tgtEl>
                                      </p:cBhvr>
                                    </p:animEffect>
                                  </p:childTnLst>
                                  <p:subTnLst>
                                    <p:animClr>
                                      <p:cBhvr override="childStyle">
                                        <p:cTn dur="1" fill="hold" display="0" masterRel="nextClick" afterEffect="1"/>
                                        <p:tgtEl>
                                          <p:spTgt spid="8195">
                                            <p:txEl>
                                              <p:pRg st="3" end="3"/>
                                            </p:txEl>
                                          </p:spTgt>
                                        </p:tgtEl>
                                        <p:attrNameLst>
                                          <p:attrName>ppt_c</p:attrName>
                                        </p:attrNameLst>
                                      </p:cBhvr>
                                      <p:to>
                                        <a:schemeClr val="bg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8195">
                                            <p:txEl>
                                              <p:pRg st="4" end="4"/>
                                            </p:txEl>
                                          </p:spTgt>
                                        </p:tgtEl>
                                        <p:attrNameLst>
                                          <p:attrName>style.visibility</p:attrName>
                                        </p:attrNameLst>
                                      </p:cBhvr>
                                      <p:to>
                                        <p:strVal val="visible"/>
                                      </p:to>
                                    </p:set>
                                    <p:animEffect transition="in" filter="barn(inHorizontal)">
                                      <p:cBhvr>
                                        <p:cTn id="32" dur="500"/>
                                        <p:tgtEl>
                                          <p:spTgt spid="8195">
                                            <p:txEl>
                                              <p:pRg st="4" end="4"/>
                                            </p:txEl>
                                          </p:spTgt>
                                        </p:tgtEl>
                                      </p:cBhvr>
                                    </p:animEffect>
                                  </p:childTnLst>
                                  <p:subTnLst>
                                    <p:animClr>
                                      <p:cBhvr override="childStyle">
                                        <p:cTn dur="1" fill="hold" display="0" masterRel="nextClick" afterEffect="1"/>
                                        <p:tgtEl>
                                          <p:spTgt spid="8195">
                                            <p:txEl>
                                              <p:pRg st="4" end="4"/>
                                            </p:txEl>
                                          </p:spTgt>
                                        </p:tgtEl>
                                        <p:attrNameLst>
                                          <p:attrName>ppt_c</p:attrName>
                                        </p:attrNameLst>
                                      </p:cBhvr>
                                      <p:to>
                                        <a:schemeClr val="bg2"/>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Effect transition="in" filter="barn(inHorizontal)">
                                      <p:cBhvr>
                                        <p:cTn id="37" dur="500"/>
                                        <p:tgtEl>
                                          <p:spTgt spid="8195">
                                            <p:txEl>
                                              <p:pRg st="5" end="5"/>
                                            </p:txEl>
                                          </p:spTgt>
                                        </p:tgtEl>
                                      </p:cBhvr>
                                    </p:animEffect>
                                  </p:childTnLst>
                                  <p:subTnLst>
                                    <p:animClr>
                                      <p:cBhvr override="childStyle">
                                        <p:cTn dur="1" fill="hold" display="0" masterRel="nextClick" afterEffect="1"/>
                                        <p:tgtEl>
                                          <p:spTgt spid="8195">
                                            <p:txEl>
                                              <p:pRg st="5" end="5"/>
                                            </p:txEl>
                                          </p:spTgt>
                                        </p:tgtEl>
                                        <p:attrNameLst>
                                          <p:attrName>ppt_c</p:attrName>
                                        </p:attrNameLst>
                                      </p:cBhvr>
                                      <p:to>
                                        <a:schemeClr val="bg2"/>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8195">
                                            <p:txEl>
                                              <p:pRg st="6" end="6"/>
                                            </p:txEl>
                                          </p:spTgt>
                                        </p:tgtEl>
                                        <p:attrNameLst>
                                          <p:attrName>style.visibility</p:attrName>
                                        </p:attrNameLst>
                                      </p:cBhvr>
                                      <p:to>
                                        <p:strVal val="visible"/>
                                      </p:to>
                                    </p:set>
                                    <p:animEffect transition="in" filter="barn(inHorizontal)">
                                      <p:cBhvr>
                                        <p:cTn id="42" dur="500"/>
                                        <p:tgtEl>
                                          <p:spTgt spid="8195">
                                            <p:txEl>
                                              <p:pRg st="6" end="6"/>
                                            </p:txEl>
                                          </p:spTgt>
                                        </p:tgtEl>
                                      </p:cBhvr>
                                    </p:animEffect>
                                  </p:childTnLst>
                                  <p:subTnLst>
                                    <p:animClr>
                                      <p:cBhvr override="childStyle">
                                        <p:cTn dur="1" fill="hold" display="0" masterRel="nextClick" afterEffect="1"/>
                                        <p:tgtEl>
                                          <p:spTgt spid="8195">
                                            <p:txEl>
                                              <p:pRg st="6" end="6"/>
                                            </p:txEl>
                                          </p:spTgt>
                                        </p:tgtEl>
                                        <p:attrNameLst>
                                          <p:attrName>ppt_c</p:attrName>
                                        </p:attrNameLst>
                                      </p:cBhvr>
                                      <p:to>
                                        <a:schemeClr val="bg2"/>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8195">
                                            <p:txEl>
                                              <p:pRg st="7" end="7"/>
                                            </p:txEl>
                                          </p:spTgt>
                                        </p:tgtEl>
                                        <p:attrNameLst>
                                          <p:attrName>style.visibility</p:attrName>
                                        </p:attrNameLst>
                                      </p:cBhvr>
                                      <p:to>
                                        <p:strVal val="visible"/>
                                      </p:to>
                                    </p:set>
                                    <p:animEffect transition="in" filter="barn(inHorizontal)">
                                      <p:cBhvr>
                                        <p:cTn id="47" dur="500"/>
                                        <p:tgtEl>
                                          <p:spTgt spid="8195">
                                            <p:txEl>
                                              <p:pRg st="7" end="7"/>
                                            </p:txEl>
                                          </p:spTgt>
                                        </p:tgtEl>
                                      </p:cBhvr>
                                    </p:animEffect>
                                  </p:childTnLst>
                                  <p:subTnLst>
                                    <p:animClr>
                                      <p:cBhvr override="childStyle">
                                        <p:cTn dur="1" fill="hold" display="0" masterRel="nextClick" afterEffect="1"/>
                                        <p:tgtEl>
                                          <p:spTgt spid="8195">
                                            <p:txEl>
                                              <p:pRg st="7" end="7"/>
                                            </p:txEl>
                                          </p:spTgt>
                                        </p:tgtEl>
                                        <p:attrNameLst>
                                          <p:attrName>ppt_c</p:attrName>
                                        </p:attrNameLst>
                                      </p:cBhvr>
                                      <p:to>
                                        <a:schemeClr val="bg2"/>
                                      </p:to>
                                    </p:animClr>
                                  </p:sub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8195">
                                            <p:txEl>
                                              <p:pRg st="8" end="8"/>
                                            </p:txEl>
                                          </p:spTgt>
                                        </p:tgtEl>
                                        <p:attrNameLst>
                                          <p:attrName>style.visibility</p:attrName>
                                        </p:attrNameLst>
                                      </p:cBhvr>
                                      <p:to>
                                        <p:strVal val="visible"/>
                                      </p:to>
                                    </p:set>
                                    <p:animEffect transition="in" filter="barn(inHorizontal)">
                                      <p:cBhvr>
                                        <p:cTn id="52" dur="500"/>
                                        <p:tgtEl>
                                          <p:spTgt spid="8195">
                                            <p:txEl>
                                              <p:pRg st="8" end="8"/>
                                            </p:txEl>
                                          </p:spTgt>
                                        </p:tgtEl>
                                      </p:cBhvr>
                                    </p:animEffect>
                                  </p:childTnLst>
                                  <p:subTnLst>
                                    <p:animClr>
                                      <p:cBhvr override="childStyle">
                                        <p:cTn dur="1" fill="hold" display="0" masterRel="nextClick" afterEffect="1"/>
                                        <p:tgtEl>
                                          <p:spTgt spid="8195">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5" grpId="0" build="p" bldLvl="2"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 y="257175"/>
            <a:ext cx="7391400" cy="1143000"/>
          </a:xfrm>
          <a:solidFill>
            <a:schemeClr val="accent5">
              <a:lumMod val="50000"/>
            </a:schemeClr>
          </a:solidFill>
        </p:spPr>
        <p:txBody>
          <a:bodyPr lIns="92075" tIns="46038" rIns="92075" bIns="46038"/>
          <a:lstStyle/>
          <a:p>
            <a:pPr eaLnBrk="1" hangingPunct="1">
              <a:defRPr/>
            </a:pPr>
            <a:r>
              <a:rPr lang="en-US" sz="5400" b="1" dirty="0" smtClean="0"/>
              <a:t>Motivation</a:t>
            </a:r>
          </a:p>
        </p:txBody>
      </p:sp>
      <p:sp>
        <p:nvSpPr>
          <p:cNvPr id="8195" name="Rectangle 3"/>
          <p:cNvSpPr>
            <a:spLocks noGrp="1" noChangeArrowheads="1"/>
          </p:cNvSpPr>
          <p:nvPr>
            <p:ph type="body" idx="1"/>
          </p:nvPr>
        </p:nvSpPr>
        <p:spPr>
          <a:xfrm>
            <a:off x="228600" y="1400175"/>
            <a:ext cx="7731125" cy="5222875"/>
          </a:xfrm>
        </p:spPr>
        <p:txBody>
          <a:bodyPr lIns="92075" tIns="46038" rIns="92075" bIns="46038"/>
          <a:lstStyle/>
          <a:p>
            <a:pPr algn="ctr" eaLnBrk="1" hangingPunct="1">
              <a:buFont typeface="Wingdings" pitchFamily="2" charset="2"/>
              <a:buNone/>
              <a:defRPr/>
            </a:pPr>
            <a:r>
              <a:rPr lang="en-US" u="sng" dirty="0" smtClean="0">
                <a:solidFill>
                  <a:schemeClr val="accent6">
                    <a:lumMod val="50000"/>
                  </a:schemeClr>
                </a:solidFill>
              </a:rPr>
              <a:t>Motivation </a:t>
            </a:r>
            <a:r>
              <a:rPr lang="en-US" u="sng" dirty="0">
                <a:solidFill>
                  <a:schemeClr val="accent6">
                    <a:lumMod val="50000"/>
                  </a:schemeClr>
                </a:solidFill>
              </a:rPr>
              <a:t>and Learning:</a:t>
            </a:r>
            <a:r>
              <a:rPr lang="en-US" dirty="0">
                <a:solidFill>
                  <a:schemeClr val="accent6">
                    <a:lumMod val="50000"/>
                  </a:schemeClr>
                </a:solidFill>
              </a:rPr>
              <a:t>  </a:t>
            </a:r>
          </a:p>
          <a:p>
            <a:pPr algn="ctr" eaLnBrk="1" hangingPunct="1">
              <a:buFont typeface="Wingdings" pitchFamily="2" charset="2"/>
              <a:buNone/>
              <a:defRPr/>
            </a:pPr>
            <a:r>
              <a:rPr lang="en-US" sz="2800" dirty="0"/>
              <a:t>De </a:t>
            </a:r>
            <a:r>
              <a:rPr lang="en-US" sz="2800" dirty="0" err="1"/>
              <a:t>Cecco</a:t>
            </a:r>
            <a:r>
              <a:rPr lang="en-US" sz="2800" dirty="0"/>
              <a:t> and Crawford in   Motivation Model:</a:t>
            </a:r>
          </a:p>
          <a:p>
            <a:pPr eaLnBrk="1" hangingPunct="1">
              <a:buFont typeface="Wingdings" pitchFamily="2" charset="2"/>
              <a:buNone/>
              <a:defRPr/>
            </a:pPr>
            <a:r>
              <a:rPr lang="en-US" dirty="0" smtClean="0">
                <a:solidFill>
                  <a:srgbClr val="7030A0"/>
                </a:solidFill>
              </a:rPr>
              <a:t>Arousal </a:t>
            </a:r>
            <a:r>
              <a:rPr lang="en-US" dirty="0" err="1" smtClean="0">
                <a:solidFill>
                  <a:srgbClr val="0070C0"/>
                </a:solidFill>
                <a:latin typeface="STMZH - 104" pitchFamily="2" charset="2"/>
              </a:rPr>
              <a:t>gk_Wçé</a:t>
            </a:r>
            <a:r>
              <a:rPr lang="en-US" dirty="0" smtClean="0">
                <a:solidFill>
                  <a:srgbClr val="0070C0"/>
                </a:solidFill>
                <a:latin typeface="STMZH - 104" pitchFamily="2" charset="2"/>
              </a:rPr>
              <a:t> </a:t>
            </a:r>
            <a:r>
              <a:rPr lang="en-US" dirty="0" smtClean="0">
                <a:solidFill>
                  <a:srgbClr val="7030A0"/>
                </a:solidFill>
              </a:rPr>
              <a:t>Expectancy </a:t>
            </a:r>
            <a:r>
              <a:rPr lang="en-US" dirty="0" smtClean="0">
                <a:solidFill>
                  <a:srgbClr val="0070C0"/>
                </a:solidFill>
                <a:latin typeface="STMZH - 104" pitchFamily="2" charset="2"/>
              </a:rPr>
              <a:t>¨]</a:t>
            </a:r>
            <a:r>
              <a:rPr lang="en-US" dirty="0" err="1" smtClean="0">
                <a:solidFill>
                  <a:srgbClr val="0070C0"/>
                </a:solidFill>
                <a:latin typeface="STMZH - 104" pitchFamily="2" charset="2"/>
              </a:rPr>
              <a:t>ìÃVì©A</a:t>
            </a:r>
            <a:r>
              <a:rPr lang="en-US" dirty="0" smtClean="0">
                <a:solidFill>
                  <a:srgbClr val="0070C0"/>
                </a:solidFill>
                <a:latin typeface="STMZH - 104" pitchFamily="2" charset="2"/>
              </a:rPr>
              <a:t> </a:t>
            </a:r>
            <a:r>
              <a:rPr lang="en-US" dirty="0" err="1" smtClean="0">
                <a:solidFill>
                  <a:srgbClr val="0070C0"/>
                </a:solidFill>
                <a:latin typeface="STMZH - 104" pitchFamily="2" charset="2"/>
              </a:rPr>
              <a:t>Wçé</a:t>
            </a:r>
            <a:endParaRPr lang="en-US" dirty="0">
              <a:solidFill>
                <a:srgbClr val="0070C0"/>
              </a:solidFill>
              <a:latin typeface="STMZH - 104" pitchFamily="2" charset="2"/>
            </a:endParaRPr>
          </a:p>
          <a:p>
            <a:pPr eaLnBrk="1" hangingPunct="1">
              <a:buFont typeface="Wingdings" pitchFamily="2" charset="2"/>
              <a:buNone/>
              <a:defRPr/>
            </a:pPr>
            <a:r>
              <a:rPr lang="en-US" dirty="0" smtClean="0">
                <a:solidFill>
                  <a:srgbClr val="7030A0"/>
                </a:solidFill>
              </a:rPr>
              <a:t>Incentive </a:t>
            </a:r>
            <a:r>
              <a:rPr lang="en-US" dirty="0" smtClean="0">
                <a:solidFill>
                  <a:srgbClr val="0070C0"/>
                </a:solidFill>
                <a:latin typeface="STMZH - 104" pitchFamily="2" charset="2"/>
              </a:rPr>
              <a:t>\ª</a:t>
            </a:r>
            <a:r>
              <a:rPr lang="en-US" dirty="0" err="1" smtClean="0">
                <a:solidFill>
                  <a:srgbClr val="0070C0"/>
                </a:solidFill>
                <a:latin typeface="STMZH - 104" pitchFamily="2" charset="2"/>
              </a:rPr>
              <a:t>WçÅ</a:t>
            </a:r>
            <a:r>
              <a:rPr lang="en-US" dirty="0" smtClean="0">
                <a:solidFill>
                  <a:srgbClr val="0070C0"/>
                </a:solidFill>
                <a:latin typeface="STMZH - 104" pitchFamily="2" charset="2"/>
              </a:rPr>
              <a:t>¡ </a:t>
            </a:r>
            <a:r>
              <a:rPr lang="en-US" dirty="0" err="1" smtClean="0">
                <a:solidFill>
                  <a:srgbClr val="0070C0"/>
                </a:solidFill>
                <a:latin typeface="STMZH - 104" pitchFamily="2" charset="2"/>
              </a:rPr>
              <a:t>Wçé</a:t>
            </a:r>
            <a:endParaRPr lang="en-US" dirty="0" smtClean="0">
              <a:solidFill>
                <a:srgbClr val="0070C0"/>
              </a:solidFill>
              <a:latin typeface="STMZH - 104" pitchFamily="2" charset="2"/>
            </a:endParaRPr>
          </a:p>
          <a:p>
            <a:pPr algn="ctr" eaLnBrk="1" hangingPunct="1">
              <a:buFont typeface="Wingdings" pitchFamily="2" charset="2"/>
              <a:buNone/>
              <a:defRPr/>
            </a:pPr>
            <a:r>
              <a:rPr lang="en-US" u="sng" dirty="0" smtClean="0">
                <a:solidFill>
                  <a:schemeClr val="accent6">
                    <a:lumMod val="50000"/>
                  </a:schemeClr>
                </a:solidFill>
                <a:latin typeface="STMZH - 104" pitchFamily="2" charset="2"/>
              </a:rPr>
              <a:t>»</a:t>
            </a:r>
            <a:r>
              <a:rPr lang="en-US" u="sng" dirty="0" err="1" smtClean="0">
                <a:solidFill>
                  <a:schemeClr val="accent6">
                    <a:lumMod val="50000"/>
                  </a:schemeClr>
                </a:solidFill>
                <a:latin typeface="STMZH - 104" pitchFamily="2" charset="2"/>
              </a:rPr>
              <a:t>Âï©Ã|Ým</a:t>
            </a:r>
            <a:r>
              <a:rPr lang="en-US" u="sng" dirty="0" smtClean="0">
                <a:solidFill>
                  <a:schemeClr val="accent6">
                    <a:lumMod val="50000"/>
                  </a:schemeClr>
                </a:solidFill>
                <a:latin typeface="STMZH - 104" pitchFamily="2" charset="2"/>
              </a:rPr>
              <a:t>&gt;o_ </a:t>
            </a:r>
            <a:r>
              <a:rPr lang="en-US" u="sng" dirty="0" err="1" smtClean="0">
                <a:solidFill>
                  <a:schemeClr val="accent6">
                    <a:lumMod val="50000"/>
                  </a:schemeClr>
                </a:solidFill>
                <a:latin typeface="STMZH - 104" pitchFamily="2" charset="2"/>
              </a:rPr>
              <a:t>gEöBì</a:t>
            </a:r>
            <a:r>
              <a:rPr lang="en-US" u="sng" dirty="0" smtClean="0">
                <a:solidFill>
                  <a:schemeClr val="accent6">
                    <a:lumMod val="50000"/>
                  </a:schemeClr>
                </a:solidFill>
                <a:latin typeface="STMZH - 104" pitchFamily="2" charset="2"/>
              </a:rPr>
              <a:t> ¼kçéï^</a:t>
            </a:r>
            <a:endParaRPr lang="en-US" u="sng" dirty="0" smtClean="0">
              <a:solidFill>
                <a:schemeClr val="accent6">
                  <a:lumMod val="50000"/>
                </a:schemeClr>
              </a:solidFill>
            </a:endParaRPr>
          </a:p>
          <a:p>
            <a:pPr eaLnBrk="1" hangingPunct="1">
              <a:buFont typeface="Wingdings" pitchFamily="2" charset="2"/>
              <a:buNone/>
              <a:defRPr/>
            </a:pPr>
            <a:r>
              <a:rPr lang="en-US" dirty="0" smtClean="0">
                <a:solidFill>
                  <a:srgbClr val="7030A0"/>
                </a:solidFill>
              </a:rPr>
              <a:t>Arousal function -</a:t>
            </a:r>
            <a:r>
              <a:rPr lang="en-US" dirty="0" smtClean="0">
                <a:solidFill>
                  <a:srgbClr val="C00000"/>
                </a:solidFill>
                <a:latin typeface="STMZH - 104" pitchFamily="2" charset="2"/>
              </a:rPr>
              <a:t> </a:t>
            </a:r>
            <a:r>
              <a:rPr lang="en-US" dirty="0" err="1" smtClean="0">
                <a:solidFill>
                  <a:srgbClr val="0070C0"/>
                </a:solidFill>
                <a:latin typeface="STMZH - 104" pitchFamily="2" charset="2"/>
              </a:rPr>
              <a:t>gk_Wçé</a:t>
            </a:r>
            <a:r>
              <a:rPr lang="en-US" dirty="0" smtClean="0">
                <a:solidFill>
                  <a:srgbClr val="0070C0"/>
                </a:solidFill>
                <a:latin typeface="STMZH - 104" pitchFamily="2" charset="2"/>
              </a:rPr>
              <a:t> </a:t>
            </a:r>
            <a:r>
              <a:rPr lang="en-US" dirty="0" err="1" smtClean="0">
                <a:solidFill>
                  <a:srgbClr val="0070C0"/>
                </a:solidFill>
                <a:latin typeface="STMZH - 104" pitchFamily="2" charset="2"/>
              </a:rPr>
              <a:t>Ãèï</a:t>
            </a:r>
            <a:r>
              <a:rPr lang="en-US" dirty="0" smtClean="0">
                <a:solidFill>
                  <a:srgbClr val="0070C0"/>
                </a:solidFill>
                <a:latin typeface="STMZH - 104" pitchFamily="2" charset="2"/>
              </a:rPr>
              <a:t>^</a:t>
            </a:r>
          </a:p>
          <a:p>
            <a:pPr eaLnBrk="1" hangingPunct="1">
              <a:buFont typeface="Wingdings" pitchFamily="2" charset="2"/>
              <a:buNone/>
              <a:defRPr/>
            </a:pPr>
            <a:r>
              <a:rPr lang="en-US" dirty="0" smtClean="0">
                <a:solidFill>
                  <a:srgbClr val="7030A0"/>
                </a:solidFill>
              </a:rPr>
              <a:t>Expectancy Function -</a:t>
            </a:r>
            <a:r>
              <a:rPr lang="en-US" dirty="0" smtClean="0">
                <a:solidFill>
                  <a:srgbClr val="C00000"/>
                </a:solidFill>
                <a:latin typeface="STMZH - 104" pitchFamily="2" charset="2"/>
              </a:rPr>
              <a:t> </a:t>
            </a:r>
            <a:r>
              <a:rPr lang="en-US" dirty="0" smtClean="0">
                <a:solidFill>
                  <a:srgbClr val="0070C0"/>
                </a:solidFill>
                <a:latin typeface="STMZH - 104" pitchFamily="2" charset="2"/>
              </a:rPr>
              <a:t>¨]</a:t>
            </a:r>
            <a:r>
              <a:rPr lang="en-US" dirty="0" err="1" smtClean="0">
                <a:solidFill>
                  <a:srgbClr val="0070C0"/>
                </a:solidFill>
                <a:latin typeface="STMZH - 104" pitchFamily="2" charset="2"/>
              </a:rPr>
              <a:t>ìÃVì©A</a:t>
            </a:r>
            <a:r>
              <a:rPr lang="en-US" dirty="0" smtClean="0">
                <a:solidFill>
                  <a:srgbClr val="0070C0"/>
                </a:solidFill>
                <a:latin typeface="STMZH - 104" pitchFamily="2" charset="2"/>
              </a:rPr>
              <a:t> </a:t>
            </a:r>
            <a:r>
              <a:rPr lang="en-US" dirty="0" err="1" smtClean="0">
                <a:solidFill>
                  <a:srgbClr val="0070C0"/>
                </a:solidFill>
                <a:latin typeface="STMZH - 104" pitchFamily="2" charset="2"/>
              </a:rPr>
              <a:t>Ãèï</a:t>
            </a:r>
            <a:r>
              <a:rPr lang="en-US" dirty="0" smtClean="0">
                <a:solidFill>
                  <a:srgbClr val="0070C0"/>
                </a:solidFill>
                <a:latin typeface="STMZH - 104" pitchFamily="2" charset="2"/>
              </a:rPr>
              <a:t>^</a:t>
            </a:r>
          </a:p>
          <a:p>
            <a:pPr eaLnBrk="1" hangingPunct="1">
              <a:buFont typeface="Wingdings" pitchFamily="2" charset="2"/>
              <a:buNone/>
              <a:defRPr/>
            </a:pPr>
            <a:r>
              <a:rPr lang="en-US" dirty="0" smtClean="0">
                <a:solidFill>
                  <a:srgbClr val="7030A0"/>
                </a:solidFill>
              </a:rPr>
              <a:t>Incentive Function -</a:t>
            </a:r>
            <a:r>
              <a:rPr lang="en-US" dirty="0" smtClean="0">
                <a:solidFill>
                  <a:srgbClr val="C00000"/>
                </a:solidFill>
                <a:latin typeface="STMZH - 104" pitchFamily="2" charset="2"/>
              </a:rPr>
              <a:t> </a:t>
            </a:r>
            <a:r>
              <a:rPr lang="en-US" dirty="0" smtClean="0">
                <a:solidFill>
                  <a:srgbClr val="0070C0"/>
                </a:solidFill>
                <a:latin typeface="STMZH - 104" pitchFamily="2" charset="2"/>
              </a:rPr>
              <a:t>»</a:t>
            </a:r>
            <a:r>
              <a:rPr lang="en-US" dirty="0" err="1" smtClean="0">
                <a:solidFill>
                  <a:srgbClr val="0070C0"/>
                </a:solidFill>
                <a:latin typeface="STMZH - 104" pitchFamily="2" charset="2"/>
              </a:rPr>
              <a:t>Âþïçá</a:t>
            </a:r>
            <a:r>
              <a:rPr lang="en-US" dirty="0" smtClean="0">
                <a:solidFill>
                  <a:srgbClr val="0070C0"/>
                </a:solidFill>
                <a:latin typeface="STMZH - 104" pitchFamily="2" charset="2"/>
              </a:rPr>
              <a:t> </a:t>
            </a:r>
            <a:r>
              <a:rPr lang="en-US" dirty="0" err="1" smtClean="0">
                <a:solidFill>
                  <a:srgbClr val="0070C0"/>
                </a:solidFill>
                <a:latin typeface="STMZH - 104" pitchFamily="2" charset="2"/>
              </a:rPr>
              <a:t>kwºz</a:t>
            </a:r>
            <a:r>
              <a:rPr lang="en-US" dirty="0" smtClean="0">
                <a:solidFill>
                  <a:srgbClr val="0070C0"/>
                </a:solidFill>
                <a:latin typeface="STMZH - 104" pitchFamily="2" charset="2"/>
              </a:rPr>
              <a:t>&gt;_</a:t>
            </a:r>
          </a:p>
          <a:p>
            <a:pPr eaLnBrk="1" hangingPunct="1">
              <a:buFont typeface="Wingdings" pitchFamily="2" charset="2"/>
              <a:buNone/>
              <a:defRPr/>
            </a:pPr>
            <a:r>
              <a:rPr lang="en-US" dirty="0" smtClean="0">
                <a:solidFill>
                  <a:srgbClr val="7030A0"/>
                </a:solidFill>
              </a:rPr>
              <a:t>Disciplinary Function -</a:t>
            </a:r>
            <a:r>
              <a:rPr lang="en-US" sz="2800" dirty="0" err="1" smtClean="0">
                <a:solidFill>
                  <a:srgbClr val="0070C0"/>
                </a:solidFill>
                <a:latin typeface="STMZH - 104" pitchFamily="2" charset="2"/>
              </a:rPr>
              <a:t>Ãèï</a:t>
            </a:r>
            <a:r>
              <a:rPr lang="en-US" sz="2800" dirty="0" smtClean="0">
                <a:solidFill>
                  <a:srgbClr val="0070C0"/>
                </a:solidFill>
                <a:latin typeface="STMZH - 104" pitchFamily="2" charset="2"/>
              </a:rPr>
              <a:t>^ </a:t>
            </a:r>
            <a:r>
              <a:rPr lang="en-US" sz="2800" dirty="0" err="1" smtClean="0">
                <a:solidFill>
                  <a:srgbClr val="0070C0"/>
                </a:solidFill>
                <a:latin typeface="STMZH - 104" pitchFamily="2" charset="2"/>
              </a:rPr>
              <a:t>ïâ</a:t>
            </a:r>
            <a:r>
              <a:rPr lang="en-US" sz="2800" dirty="0" smtClean="0">
                <a:solidFill>
                  <a:srgbClr val="0070C0"/>
                </a:solidFill>
                <a:latin typeface="STMZH - 104" pitchFamily="2" charset="2"/>
              </a:rPr>
              <a:t>|©</a:t>
            </a:r>
            <a:r>
              <a:rPr lang="en-US" sz="2800" dirty="0" err="1" smtClean="0">
                <a:solidFill>
                  <a:srgbClr val="0070C0"/>
                </a:solidFill>
                <a:latin typeface="STMZH - 104" pitchFamily="2" charset="2"/>
              </a:rPr>
              <a:t>ÃVâ</a:t>
            </a:r>
            <a:r>
              <a:rPr lang="en-US" sz="2800" dirty="0" smtClean="0">
                <a:solidFill>
                  <a:srgbClr val="0070C0"/>
                </a:solidFill>
                <a:latin typeface="STMZH - 104" pitchFamily="2" charset="2"/>
              </a:rPr>
              <a:t>|© </a:t>
            </a:r>
            <a:r>
              <a:rPr lang="en-US" sz="2800" dirty="0" err="1" smtClean="0">
                <a:solidFill>
                  <a:srgbClr val="0070C0"/>
                </a:solidFill>
                <a:latin typeface="STMZH - 104" pitchFamily="2" charset="2"/>
              </a:rPr>
              <a:t>Ãèï</a:t>
            </a:r>
            <a:r>
              <a:rPr lang="en-US" sz="2800" dirty="0" smtClean="0">
                <a:solidFill>
                  <a:srgbClr val="0070C0"/>
                </a:solidFill>
                <a:latin typeface="STMZH - 104" pitchFamily="2" charset="2"/>
              </a:rPr>
              <a:t>^</a:t>
            </a:r>
          </a:p>
          <a:p>
            <a:pPr eaLnBrk="1" hangingPunct="1">
              <a:buFont typeface="Wingdings" pitchFamily="2" charset="2"/>
              <a:buNone/>
              <a:defRPr/>
            </a:pPr>
            <a:endParaRPr lang="en-US" dirty="0" smtClean="0">
              <a:solidFill>
                <a:srgbClr val="7030A0"/>
              </a:solidFill>
            </a:endParaRPr>
          </a:p>
          <a:p>
            <a:pPr eaLnBrk="1" hangingPunct="1">
              <a:buFont typeface="Wingdings" pitchFamily="2" charset="2"/>
              <a:buNone/>
              <a:defRPr/>
            </a:pPr>
            <a:endParaRPr lang="en-US" u="sng" dirty="0" smtClean="0">
              <a:solidFill>
                <a:srgbClr val="7030A0"/>
              </a:solidFill>
            </a:endParaRPr>
          </a:p>
        </p:txBody>
      </p:sp>
      <p:pic>
        <p:nvPicPr>
          <p:cNvPr id="7172" name="Picture 4" descr="LHTSWON1"/>
          <p:cNvPicPr>
            <a:picLocks noChangeAspect="1" noChangeArrowheads="1"/>
          </p:cNvPicPr>
          <p:nvPr/>
        </p:nvPicPr>
        <p:blipFill>
          <a:blip r:embed="rId5" cstate="print"/>
          <a:srcRect/>
          <a:stretch>
            <a:fillRect/>
          </a:stretch>
        </p:blipFill>
        <p:spPr bwMode="auto">
          <a:xfrm>
            <a:off x="6480175" y="28575"/>
            <a:ext cx="1479550" cy="1371600"/>
          </a:xfrm>
          <a:prstGeom prst="rect">
            <a:avLst/>
          </a:prstGeom>
          <a:noFill/>
          <a:ln w="9525">
            <a:noFill/>
            <a:miter lim="800000"/>
            <a:headEnd/>
            <a:tailEnd/>
          </a:ln>
        </p:spPr>
      </p:pic>
      <p:pic>
        <p:nvPicPr>
          <p:cNvPr id="7173" name="Picture 4" descr="images (1).jpg"/>
          <p:cNvPicPr>
            <a:picLocks noChangeAspect="1"/>
          </p:cNvPicPr>
          <p:nvPr/>
        </p:nvPicPr>
        <p:blipFill>
          <a:blip r:embed="rId6" cstate="print"/>
          <a:srcRect/>
          <a:stretch>
            <a:fillRect/>
          </a:stretch>
        </p:blipFill>
        <p:spPr bwMode="auto">
          <a:xfrm>
            <a:off x="7959725" y="28575"/>
            <a:ext cx="1147763" cy="1938338"/>
          </a:xfrm>
          <a:prstGeom prst="rect">
            <a:avLst/>
          </a:prstGeom>
          <a:noFill/>
          <a:ln w="9525">
            <a:noFill/>
            <a:miter lim="800000"/>
            <a:headEnd/>
            <a:tailEnd/>
          </a:ln>
        </p:spPr>
      </p:pic>
      <p:graphicFrame>
        <p:nvGraphicFramePr>
          <p:cNvPr id="7174" name="Object 1">
            <a:hlinkClick r:id="" action="ppaction://ole?verb=0"/>
          </p:cNvPr>
          <p:cNvGraphicFramePr>
            <a:graphicFrameLocks/>
          </p:cNvGraphicFramePr>
          <p:nvPr/>
        </p:nvGraphicFramePr>
        <p:xfrm>
          <a:off x="6645275" y="3074988"/>
          <a:ext cx="1852613" cy="3267075"/>
        </p:xfrm>
        <a:graphic>
          <a:graphicData uri="http://schemas.openxmlformats.org/presentationml/2006/ole">
            <p:oleObj spid="_x0000_s8194" name="Microsoft ClipArt Gallery" r:id="rId7" imgW="2573338" imgH="5222875"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Horizontal)">
                                      <p:cBhvr>
                                        <p:cTn id="7" dur="500"/>
                                        <p:tgtEl>
                                          <p:spTgt spid="8194"/>
                                        </p:tgtEl>
                                      </p:cBhvr>
                                    </p:animEffect>
                                  </p:childTnLst>
                                  <p:subTnLst>
                                    <p:audio>
                                      <p:cMediaNode>
                                        <p:cTn display="0" masterRel="sameClick">
                                          <p:stCondLst>
                                            <p:cond evt="begin" delay="0">
                                              <p:tn val="5"/>
                                            </p:cond>
                                          </p:stCondLst>
                                          <p:endCondLst>
                                            <p:cond evt="onStopAudio" delay="0">
                                              <p:tgtEl>
                                                <p:sldTgt/>
                                              </p:tgtEl>
                                            </p:cond>
                                          </p:endCondLst>
                                        </p:cTn>
                                        <p:tgtEl>
                                          <p:sndTgt r:embed="rId4" name="BIRD.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195">
                                            <p:txEl>
                                              <p:pRg st="5" end="5"/>
                                            </p:txEl>
                                          </p:spTgt>
                                        </p:tgtEl>
                                        <p:attrNameLst>
                                          <p:attrName>style.visibility</p:attrName>
                                        </p:attrNameLst>
                                      </p:cBhvr>
                                      <p:to>
                                        <p:strVal val="visible"/>
                                      </p:to>
                                    </p:set>
                                    <p:animEffect transition="in" filter="barn(inHorizontal)">
                                      <p:cBhvr>
                                        <p:cTn id="12" dur="500"/>
                                        <p:tgtEl>
                                          <p:spTgt spid="8195">
                                            <p:txEl>
                                              <p:pRg st="5" end="5"/>
                                            </p:txEl>
                                          </p:spTgt>
                                        </p:tgtEl>
                                      </p:cBhvr>
                                    </p:animEffect>
                                  </p:childTnLst>
                                  <p:subTnLst>
                                    <p:animClr>
                                      <p:cBhvr override="childStyle">
                                        <p:cTn dur="1" fill="hold" display="0" masterRel="nextClick" afterEffect="1"/>
                                        <p:tgtEl>
                                          <p:spTgt spid="8195">
                                            <p:txEl>
                                              <p:pRg st="5" end="5"/>
                                            </p:txEl>
                                          </p:spTgt>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8195">
                                            <p:txEl>
                                              <p:pRg st="6" end="6"/>
                                            </p:txEl>
                                          </p:spTgt>
                                        </p:tgtEl>
                                        <p:attrNameLst>
                                          <p:attrName>style.visibility</p:attrName>
                                        </p:attrNameLst>
                                      </p:cBhvr>
                                      <p:to>
                                        <p:strVal val="visible"/>
                                      </p:to>
                                    </p:set>
                                    <p:animEffect transition="in" filter="barn(inHorizontal)">
                                      <p:cBhvr>
                                        <p:cTn id="17" dur="500"/>
                                        <p:tgtEl>
                                          <p:spTgt spid="8195">
                                            <p:txEl>
                                              <p:pRg st="6" end="6"/>
                                            </p:txEl>
                                          </p:spTgt>
                                        </p:tgtEl>
                                      </p:cBhvr>
                                    </p:animEffect>
                                  </p:childTnLst>
                                  <p:subTnLst>
                                    <p:animClr>
                                      <p:cBhvr override="childStyle">
                                        <p:cTn dur="1" fill="hold" display="0" masterRel="nextClick" afterEffect="1"/>
                                        <p:tgtEl>
                                          <p:spTgt spid="8195">
                                            <p:txEl>
                                              <p:pRg st="6" end="6"/>
                                            </p:txEl>
                                          </p:spTgt>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8195">
                                            <p:txEl>
                                              <p:pRg st="7" end="7"/>
                                            </p:txEl>
                                          </p:spTgt>
                                        </p:tgtEl>
                                        <p:attrNameLst>
                                          <p:attrName>style.visibility</p:attrName>
                                        </p:attrNameLst>
                                      </p:cBhvr>
                                      <p:to>
                                        <p:strVal val="visible"/>
                                      </p:to>
                                    </p:set>
                                    <p:animEffect transition="in" filter="barn(inHorizontal)">
                                      <p:cBhvr>
                                        <p:cTn id="22" dur="500"/>
                                        <p:tgtEl>
                                          <p:spTgt spid="8195">
                                            <p:txEl>
                                              <p:pRg st="7" end="7"/>
                                            </p:txEl>
                                          </p:spTgt>
                                        </p:tgtEl>
                                      </p:cBhvr>
                                    </p:animEffect>
                                  </p:childTnLst>
                                  <p:subTnLst>
                                    <p:animClr>
                                      <p:cBhvr override="childStyle">
                                        <p:cTn dur="1" fill="hold" display="0" masterRel="nextClick" afterEffect="1"/>
                                        <p:tgtEl>
                                          <p:spTgt spid="8195">
                                            <p:txEl>
                                              <p:pRg st="7" end="7"/>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8195">
                                            <p:txEl>
                                              <p:pRg st="8" end="8"/>
                                            </p:txEl>
                                          </p:spTgt>
                                        </p:tgtEl>
                                        <p:attrNameLst>
                                          <p:attrName>style.visibility</p:attrName>
                                        </p:attrNameLst>
                                      </p:cBhvr>
                                      <p:to>
                                        <p:strVal val="visible"/>
                                      </p:to>
                                    </p:set>
                                    <p:animEffect transition="in" filter="barn(inHorizontal)">
                                      <p:cBhvr>
                                        <p:cTn id="27" dur="500"/>
                                        <p:tgtEl>
                                          <p:spTgt spid="8195">
                                            <p:txEl>
                                              <p:pRg st="8" end="8"/>
                                            </p:txEl>
                                          </p:spTgt>
                                        </p:tgtEl>
                                      </p:cBhvr>
                                    </p:animEffect>
                                  </p:childTnLst>
                                  <p:subTnLst>
                                    <p:animClr>
                                      <p:cBhvr override="childStyle">
                                        <p:cTn dur="1" fill="hold" display="0" masterRel="nextClick" afterEffect="1"/>
                                        <p:tgtEl>
                                          <p:spTgt spid="8195">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5" grpId="0" build="p" bldLvl="2"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 y="28575"/>
            <a:ext cx="7391400" cy="1143000"/>
          </a:xfrm>
          <a:solidFill>
            <a:schemeClr val="accent5">
              <a:lumMod val="50000"/>
            </a:schemeClr>
          </a:solidFill>
        </p:spPr>
        <p:txBody>
          <a:bodyPr lIns="92075" tIns="46038" rIns="92075" bIns="46038"/>
          <a:lstStyle/>
          <a:p>
            <a:pPr eaLnBrk="1" hangingPunct="1">
              <a:defRPr/>
            </a:pPr>
            <a:r>
              <a:rPr lang="en-US" sz="5400" b="1" dirty="0" smtClean="0"/>
              <a:t>Motivation</a:t>
            </a:r>
          </a:p>
        </p:txBody>
      </p:sp>
      <p:sp>
        <p:nvSpPr>
          <p:cNvPr id="8195" name="Rectangle 3"/>
          <p:cNvSpPr>
            <a:spLocks noGrp="1" noChangeArrowheads="1"/>
          </p:cNvSpPr>
          <p:nvPr>
            <p:ph type="body" idx="1"/>
          </p:nvPr>
        </p:nvSpPr>
        <p:spPr>
          <a:xfrm>
            <a:off x="228600" y="1039813"/>
            <a:ext cx="7731125" cy="5721350"/>
          </a:xfrm>
        </p:spPr>
        <p:txBody>
          <a:bodyPr lIns="92075" tIns="46038" rIns="92075" bIns="46038">
            <a:normAutofit lnSpcReduction="10000"/>
          </a:bodyPr>
          <a:lstStyle/>
          <a:p>
            <a:pPr algn="ctr" eaLnBrk="1" hangingPunct="1">
              <a:buFont typeface="Wingdings" pitchFamily="2" charset="2"/>
              <a:buNone/>
              <a:defRPr/>
            </a:pPr>
            <a:r>
              <a:rPr lang="en-US" dirty="0"/>
              <a:t>Factors influencing motivation: </a:t>
            </a:r>
            <a:endParaRPr lang="en-US" dirty="0">
              <a:solidFill>
                <a:schemeClr val="accent6">
                  <a:lumMod val="50000"/>
                </a:schemeClr>
              </a:solidFill>
            </a:endParaRPr>
          </a:p>
          <a:p>
            <a:pPr algn="ctr" eaLnBrk="1" hangingPunct="1">
              <a:buFont typeface="Wingdings" pitchFamily="2" charset="2"/>
              <a:buNone/>
              <a:defRPr/>
            </a:pPr>
            <a:r>
              <a:rPr lang="en-US" dirty="0" smtClean="0">
                <a:latin typeface="STMZH - 104" pitchFamily="2" charset="2"/>
              </a:rPr>
              <a:t>»</a:t>
            </a:r>
            <a:r>
              <a:rPr lang="en-US" dirty="0" err="1">
                <a:latin typeface="STMZH - 104" pitchFamily="2" charset="2"/>
              </a:rPr>
              <a:t>ÂïÝç</a:t>
            </a:r>
            <a:r>
              <a:rPr lang="en-US" dirty="0">
                <a:latin typeface="STMZH - 104" pitchFamily="2" charset="2"/>
              </a:rPr>
              <a:t>&gt; </a:t>
            </a:r>
            <a:r>
              <a:rPr lang="en-US" dirty="0" err="1">
                <a:latin typeface="STMZH - 104" pitchFamily="2" charset="2"/>
              </a:rPr>
              <a:t>yì</a:t>
            </a:r>
            <a:r>
              <a:rPr lang="en-US" dirty="0">
                <a:latin typeface="STMZH - 104" pitchFamily="2" charset="2"/>
              </a:rPr>
              <a:t>\</a:t>
            </a:r>
            <a:r>
              <a:rPr lang="en-US" dirty="0" err="1">
                <a:latin typeface="STMZH - 104" pitchFamily="2" charset="2"/>
              </a:rPr>
              <a:t>VèÂzD</a:t>
            </a:r>
            <a:r>
              <a:rPr lang="en-US" dirty="0">
                <a:latin typeface="STMZH - 104" pitchFamily="2" charset="2"/>
              </a:rPr>
              <a:t> </a:t>
            </a:r>
            <a:r>
              <a:rPr lang="en-US" dirty="0" err="1" smtClean="0">
                <a:latin typeface="STMZH - 104" pitchFamily="2" charset="2"/>
              </a:rPr>
              <a:t>ïV«èï</a:t>
            </a:r>
            <a:r>
              <a:rPr lang="en-US" dirty="0" smtClean="0">
                <a:latin typeface="STMZH - 104" pitchFamily="2" charset="2"/>
              </a:rPr>
              <a:t>^</a:t>
            </a:r>
          </a:p>
          <a:p>
            <a:pPr eaLnBrk="1" hangingPunct="1">
              <a:buFont typeface="Wingdings" pitchFamily="2" charset="2"/>
              <a:buNone/>
              <a:defRPr/>
            </a:pPr>
            <a:r>
              <a:rPr lang="en-US" sz="2800" dirty="0" smtClean="0"/>
              <a:t>External factors - </a:t>
            </a:r>
            <a:r>
              <a:rPr lang="en-US" sz="2800" dirty="0" smtClean="0">
                <a:latin typeface="STMZH - 104" pitchFamily="2" charset="2"/>
              </a:rPr>
              <a:t>¶</a:t>
            </a:r>
            <a:r>
              <a:rPr lang="en-US" sz="2800" dirty="0" err="1" smtClean="0">
                <a:latin typeface="STMZH - 104" pitchFamily="2" charset="2"/>
              </a:rPr>
              <a:t>ïïV«è</a:t>
            </a:r>
            <a:endParaRPr lang="en-US" sz="2800" dirty="0">
              <a:latin typeface="STMZH - 104" pitchFamily="2" charset="2"/>
            </a:endParaRPr>
          </a:p>
          <a:p>
            <a:pPr eaLnBrk="1" hangingPunct="1">
              <a:buFont typeface="Wingdings" pitchFamily="2" charset="2"/>
              <a:buNone/>
              <a:defRPr/>
            </a:pPr>
            <a:r>
              <a:rPr lang="en-US" sz="2400" dirty="0" smtClean="0">
                <a:solidFill>
                  <a:srgbClr val="C00000"/>
                </a:solidFill>
              </a:rPr>
              <a:t>Reinforcement</a:t>
            </a:r>
            <a:r>
              <a:rPr lang="en-US" sz="2800" dirty="0" smtClean="0">
                <a:solidFill>
                  <a:srgbClr val="C00000"/>
                </a:solidFill>
              </a:rPr>
              <a:t> </a:t>
            </a:r>
            <a:r>
              <a:rPr lang="en-US" sz="2800" dirty="0" err="1" smtClean="0">
                <a:solidFill>
                  <a:srgbClr val="0070C0"/>
                </a:solidFill>
                <a:latin typeface="STMZH - 104" pitchFamily="2" charset="2"/>
              </a:rPr>
              <a:t>kKÆâ¦D</a:t>
            </a:r>
            <a:endParaRPr lang="en-US" sz="2800" dirty="0" smtClean="0">
              <a:solidFill>
                <a:srgbClr val="0070C0"/>
              </a:solidFill>
              <a:latin typeface="STMZH - 104" pitchFamily="2" charset="2"/>
            </a:endParaRPr>
          </a:p>
          <a:p>
            <a:pPr eaLnBrk="1" hangingPunct="1">
              <a:buFont typeface="Wingdings" pitchFamily="2" charset="2"/>
              <a:buNone/>
              <a:defRPr/>
            </a:pPr>
            <a:r>
              <a:rPr lang="en-US" sz="2400" dirty="0" smtClean="0">
                <a:solidFill>
                  <a:srgbClr val="C00000"/>
                </a:solidFill>
              </a:rPr>
              <a:t>Feedback</a:t>
            </a:r>
            <a:r>
              <a:rPr lang="en-US" sz="2800" dirty="0" smtClean="0">
                <a:solidFill>
                  <a:srgbClr val="C00000"/>
                </a:solidFill>
              </a:rPr>
              <a:t> </a:t>
            </a:r>
            <a:r>
              <a:rPr lang="en-US" sz="2800" dirty="0">
                <a:solidFill>
                  <a:srgbClr val="0070C0"/>
                </a:solidFill>
                <a:latin typeface="STMZH - 104" pitchFamily="2" charset="2"/>
              </a:rPr>
              <a:t>¸[</a:t>
            </a:r>
            <a:r>
              <a:rPr lang="en-US" sz="2800" dirty="0" err="1">
                <a:solidFill>
                  <a:srgbClr val="0070C0"/>
                </a:solidFill>
                <a:latin typeface="STMZH - 104" pitchFamily="2" charset="2"/>
              </a:rPr>
              <a:t>Ðâ¦D</a:t>
            </a:r>
            <a:r>
              <a:rPr lang="en-US" sz="2800" dirty="0" smtClean="0">
                <a:solidFill>
                  <a:srgbClr val="C00000"/>
                </a:solidFill>
              </a:rPr>
              <a:t> </a:t>
            </a:r>
          </a:p>
          <a:p>
            <a:pPr eaLnBrk="1" hangingPunct="1">
              <a:buFont typeface="Wingdings" pitchFamily="2" charset="2"/>
              <a:buNone/>
              <a:defRPr/>
            </a:pPr>
            <a:r>
              <a:rPr lang="en-US" sz="2400" dirty="0" smtClean="0">
                <a:solidFill>
                  <a:srgbClr val="C00000"/>
                </a:solidFill>
              </a:rPr>
              <a:t>Punishment</a:t>
            </a:r>
            <a:r>
              <a:rPr lang="en-US" sz="2800" dirty="0" smtClean="0">
                <a:solidFill>
                  <a:srgbClr val="C00000"/>
                </a:solidFill>
              </a:rPr>
              <a:t> </a:t>
            </a:r>
            <a:r>
              <a:rPr lang="en-US" sz="2800" dirty="0">
                <a:solidFill>
                  <a:srgbClr val="0070C0"/>
                </a:solidFill>
                <a:latin typeface="STMZH - 104" pitchFamily="2" charset="2"/>
              </a:rPr>
              <a:t>&gt;</a:t>
            </a:r>
            <a:r>
              <a:rPr lang="en-US" sz="2800" dirty="0" err="1">
                <a:solidFill>
                  <a:srgbClr val="0070C0"/>
                </a:solidFill>
                <a:latin typeface="STMZH - 104" pitchFamily="2" charset="2"/>
              </a:rPr>
              <a:t>õ¦ç</a:t>
            </a:r>
            <a:r>
              <a:rPr lang="en-US" sz="2800" dirty="0">
                <a:solidFill>
                  <a:srgbClr val="0070C0"/>
                </a:solidFill>
                <a:latin typeface="STMZH - 104" pitchFamily="2" charset="2"/>
              </a:rPr>
              <a:t>ª </a:t>
            </a:r>
            <a:endParaRPr lang="en-US" sz="2800" dirty="0" smtClean="0">
              <a:solidFill>
                <a:srgbClr val="C00000"/>
              </a:solidFill>
            </a:endParaRPr>
          </a:p>
          <a:p>
            <a:pPr marL="0" indent="0">
              <a:buFont typeface="Wingdings" pitchFamily="2" charset="2"/>
              <a:buNone/>
              <a:defRPr/>
            </a:pPr>
            <a:r>
              <a:rPr lang="en-US" sz="2800" dirty="0" smtClean="0"/>
              <a:t>Internal factors </a:t>
            </a:r>
            <a:r>
              <a:rPr lang="en-US" sz="2800" u="sng" dirty="0" smtClean="0">
                <a:solidFill>
                  <a:srgbClr val="006600"/>
                </a:solidFill>
              </a:rPr>
              <a:t>-</a:t>
            </a:r>
            <a:r>
              <a:rPr lang="en-US" sz="2800" u="sng" dirty="0" smtClean="0">
                <a:solidFill>
                  <a:srgbClr val="006600"/>
                </a:solidFill>
                <a:latin typeface="STMZH - 104" pitchFamily="2" charset="2"/>
              </a:rPr>
              <a:t> </a:t>
            </a:r>
            <a:r>
              <a:rPr lang="en-US" sz="2800" dirty="0" err="1" smtClean="0">
                <a:latin typeface="STMZH - 104" pitchFamily="2" charset="2"/>
              </a:rPr>
              <a:t>AÅÂïV«è</a:t>
            </a:r>
            <a:endParaRPr lang="en-US" sz="2800" dirty="0" smtClean="0">
              <a:latin typeface="STMZH - 104" pitchFamily="2" charset="2"/>
            </a:endParaRPr>
          </a:p>
          <a:p>
            <a:pPr eaLnBrk="1" hangingPunct="1">
              <a:buFont typeface="Wingdings" pitchFamily="2" charset="2"/>
              <a:buChar char="v"/>
              <a:defRPr/>
            </a:pPr>
            <a:r>
              <a:rPr lang="en-US" sz="2400" dirty="0" smtClean="0">
                <a:solidFill>
                  <a:srgbClr val="C00000"/>
                </a:solidFill>
              </a:rPr>
              <a:t>Interest</a:t>
            </a:r>
            <a:r>
              <a:rPr lang="en-US" sz="2800" dirty="0" smtClean="0">
                <a:solidFill>
                  <a:srgbClr val="C00000"/>
                </a:solidFill>
              </a:rPr>
              <a:t> </a:t>
            </a:r>
            <a:r>
              <a:rPr lang="en-US" sz="2800" dirty="0" err="1" smtClean="0">
                <a:solidFill>
                  <a:srgbClr val="0070C0"/>
                </a:solidFill>
                <a:latin typeface="STMZH - 104" pitchFamily="2" charset="2"/>
              </a:rPr>
              <a:t>gìkºï</a:t>
            </a:r>
            <a:r>
              <a:rPr lang="en-US" sz="2800" dirty="0" smtClean="0">
                <a:solidFill>
                  <a:srgbClr val="0070C0"/>
                </a:solidFill>
                <a:latin typeface="STMZH - 104" pitchFamily="2" charset="2"/>
              </a:rPr>
              <a:t>^</a:t>
            </a:r>
            <a:endParaRPr lang="en-US" sz="2800" dirty="0" smtClean="0">
              <a:solidFill>
                <a:srgbClr val="C00000"/>
              </a:solidFill>
            </a:endParaRPr>
          </a:p>
          <a:p>
            <a:pPr eaLnBrk="1" hangingPunct="1">
              <a:buFont typeface="Wingdings" pitchFamily="2" charset="2"/>
              <a:buChar char="v"/>
              <a:defRPr/>
            </a:pPr>
            <a:r>
              <a:rPr lang="en-US" sz="2400" dirty="0" smtClean="0">
                <a:solidFill>
                  <a:srgbClr val="C00000"/>
                </a:solidFill>
              </a:rPr>
              <a:t>Personal desires </a:t>
            </a:r>
            <a:r>
              <a:rPr lang="en-US" sz="2800" dirty="0">
                <a:solidFill>
                  <a:srgbClr val="0070C0"/>
                </a:solidFill>
                <a:latin typeface="STMZH - 104" pitchFamily="2" charset="2"/>
              </a:rPr>
              <a:t>ØÄÍ&gt; </a:t>
            </a:r>
            <a:r>
              <a:rPr lang="en-US" sz="2800" dirty="0" err="1" smtClean="0">
                <a:solidFill>
                  <a:srgbClr val="0070C0"/>
                </a:solidFill>
                <a:latin typeface="STMZH - 104" pitchFamily="2" charset="2"/>
              </a:rPr>
              <a:t>sò©Ãºï</a:t>
            </a:r>
            <a:r>
              <a:rPr lang="en-US" sz="2800" dirty="0" smtClean="0">
                <a:solidFill>
                  <a:srgbClr val="0070C0"/>
                </a:solidFill>
                <a:latin typeface="STMZH - 104" pitchFamily="2" charset="2"/>
              </a:rPr>
              <a:t>^</a:t>
            </a:r>
          </a:p>
          <a:p>
            <a:pPr eaLnBrk="1" hangingPunct="1">
              <a:buFont typeface="Wingdings" pitchFamily="2" charset="2"/>
              <a:buChar char="v"/>
              <a:defRPr/>
            </a:pPr>
            <a:r>
              <a:rPr lang="en-US" sz="2400" dirty="0" smtClean="0">
                <a:solidFill>
                  <a:srgbClr val="C00000"/>
                </a:solidFill>
              </a:rPr>
              <a:t>Goals</a:t>
            </a:r>
            <a:r>
              <a:rPr lang="en-US" sz="2800" dirty="0" smtClean="0">
                <a:solidFill>
                  <a:srgbClr val="C00000"/>
                </a:solidFill>
              </a:rPr>
              <a:t> </a:t>
            </a:r>
            <a:r>
              <a:rPr lang="en-US" sz="2800" dirty="0" err="1">
                <a:solidFill>
                  <a:srgbClr val="0070C0"/>
                </a:solidFill>
                <a:latin typeface="STMZH - 104" pitchFamily="2" charset="2"/>
              </a:rPr>
              <a:t>ÖéÂzï</a:t>
            </a:r>
            <a:r>
              <a:rPr lang="en-US" sz="2800" dirty="0">
                <a:solidFill>
                  <a:srgbClr val="0070C0"/>
                </a:solidFill>
                <a:latin typeface="STMZH - 104" pitchFamily="2" charset="2"/>
              </a:rPr>
              <a:t>^</a:t>
            </a:r>
            <a:r>
              <a:rPr lang="en-US" sz="2800" dirty="0" smtClean="0">
                <a:solidFill>
                  <a:srgbClr val="C00000"/>
                </a:solidFill>
              </a:rPr>
              <a:t> </a:t>
            </a:r>
          </a:p>
          <a:p>
            <a:pPr eaLnBrk="1" hangingPunct="1">
              <a:buFont typeface="Wingdings" pitchFamily="2" charset="2"/>
              <a:buChar char="v"/>
              <a:defRPr/>
            </a:pPr>
            <a:r>
              <a:rPr lang="en-US" sz="2400" dirty="0" smtClean="0">
                <a:solidFill>
                  <a:srgbClr val="C00000"/>
                </a:solidFill>
              </a:rPr>
              <a:t>Success</a:t>
            </a:r>
            <a:r>
              <a:rPr lang="en-US" sz="2800" dirty="0" smtClean="0">
                <a:solidFill>
                  <a:srgbClr val="0070C0"/>
                </a:solidFill>
                <a:latin typeface="STMZH - 104" pitchFamily="2" charset="2"/>
              </a:rPr>
              <a:t> </a:t>
            </a:r>
            <a:r>
              <a:rPr lang="en-US" sz="2800" dirty="0" err="1">
                <a:solidFill>
                  <a:srgbClr val="0070C0"/>
                </a:solidFill>
                <a:latin typeface="STMZH - 104" pitchFamily="2" charset="2"/>
              </a:rPr>
              <a:t>Øku¤ï</a:t>
            </a:r>
            <a:r>
              <a:rPr lang="en-US" sz="2800" dirty="0" smtClean="0">
                <a:solidFill>
                  <a:srgbClr val="0070C0"/>
                </a:solidFill>
                <a:latin typeface="STMZH - 104" pitchFamily="2" charset="2"/>
              </a:rPr>
              <a:t>^</a:t>
            </a:r>
            <a:endParaRPr lang="en-US" sz="2800" dirty="0">
              <a:solidFill>
                <a:srgbClr val="C00000"/>
              </a:solidFill>
            </a:endParaRPr>
          </a:p>
        </p:txBody>
      </p:sp>
      <p:pic>
        <p:nvPicPr>
          <p:cNvPr id="8196" name="Picture 4" descr="LHTSWON1"/>
          <p:cNvPicPr>
            <a:picLocks noChangeAspect="1" noChangeArrowheads="1"/>
          </p:cNvPicPr>
          <p:nvPr/>
        </p:nvPicPr>
        <p:blipFill>
          <a:blip r:embed="rId5" cstate="print"/>
          <a:srcRect/>
          <a:stretch>
            <a:fillRect/>
          </a:stretch>
        </p:blipFill>
        <p:spPr bwMode="auto">
          <a:xfrm>
            <a:off x="6480175" y="28575"/>
            <a:ext cx="1479550" cy="1371600"/>
          </a:xfrm>
          <a:prstGeom prst="rect">
            <a:avLst/>
          </a:prstGeom>
          <a:noFill/>
          <a:ln w="9525">
            <a:noFill/>
            <a:miter lim="800000"/>
            <a:headEnd/>
            <a:tailEnd/>
          </a:ln>
        </p:spPr>
      </p:pic>
      <p:graphicFrame>
        <p:nvGraphicFramePr>
          <p:cNvPr id="8197" name="Object 1">
            <a:hlinkClick r:id="" action="ppaction://ole?verb=0"/>
          </p:cNvPr>
          <p:cNvGraphicFramePr>
            <a:graphicFrameLocks/>
          </p:cNvGraphicFramePr>
          <p:nvPr/>
        </p:nvGraphicFramePr>
        <p:xfrm>
          <a:off x="4921250" y="2452688"/>
          <a:ext cx="2667000" cy="3195637"/>
        </p:xfrm>
        <a:graphic>
          <a:graphicData uri="http://schemas.openxmlformats.org/presentationml/2006/ole">
            <p:oleObj spid="_x0000_s9218" name="Microsoft ClipArt Gallery" r:id="rId6" imgW="2095500" imgH="2582863"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Horizontal)">
                                      <p:cBhvr>
                                        <p:cTn id="7" dur="500"/>
                                        <p:tgtEl>
                                          <p:spTgt spid="8194"/>
                                        </p:tgtEl>
                                      </p:cBhvr>
                                    </p:animEffect>
                                  </p:childTnLst>
                                  <p:subTnLst>
                                    <p:audio>
                                      <p:cMediaNode>
                                        <p:cTn display="0" masterRel="sameClick">
                                          <p:stCondLst>
                                            <p:cond evt="begin" delay="0">
                                              <p:tn val="5"/>
                                            </p:cond>
                                          </p:stCondLst>
                                          <p:endCondLst>
                                            <p:cond evt="onStopAudio" delay="0">
                                              <p:tgtEl>
                                                <p:sldTgt/>
                                              </p:tgtEl>
                                            </p:cond>
                                          </p:endCondLst>
                                        </p:cTn>
                                        <p:tgtEl>
                                          <p:sndTgt r:embed="rId4" name="BIRD.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barn(inHorizontal)">
                                      <p:cBhvr>
                                        <p:cTn id="12" dur="500"/>
                                        <p:tgtEl>
                                          <p:spTgt spid="8195">
                                            <p:txEl>
                                              <p:pRg st="0" end="0"/>
                                            </p:txEl>
                                          </p:spTgt>
                                        </p:tgtEl>
                                      </p:cBhvr>
                                    </p:animEffect>
                                  </p:childTnLst>
                                  <p:subTnLst>
                                    <p:animClr>
                                      <p:cBhvr override="childStyle">
                                        <p:cTn dur="1" fill="hold" display="0" masterRel="nextClick" afterEffect="1"/>
                                        <p:tgtEl>
                                          <p:spTgt spid="8195">
                                            <p:txEl>
                                              <p:pRg st="0" end="0"/>
                                            </p:txEl>
                                          </p:spTgt>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barn(inHorizontal)">
                                      <p:cBhvr>
                                        <p:cTn id="17" dur="500"/>
                                        <p:tgtEl>
                                          <p:spTgt spid="8195">
                                            <p:txEl>
                                              <p:pRg st="1" end="1"/>
                                            </p:txEl>
                                          </p:spTgt>
                                        </p:tgtEl>
                                      </p:cBhvr>
                                    </p:animEffect>
                                  </p:childTnLst>
                                  <p:subTnLst>
                                    <p:animClr>
                                      <p:cBhvr override="childStyle">
                                        <p:cTn dur="1" fill="hold" display="0" masterRel="nextClick" afterEffect="1"/>
                                        <p:tgtEl>
                                          <p:spTgt spid="8195">
                                            <p:txEl>
                                              <p:pRg st="1" end="1"/>
                                            </p:txEl>
                                          </p:spTgt>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Effect transition="in" filter="barn(inHorizontal)">
                                      <p:cBhvr>
                                        <p:cTn id="22" dur="500"/>
                                        <p:tgtEl>
                                          <p:spTgt spid="8195">
                                            <p:txEl>
                                              <p:pRg st="2" end="2"/>
                                            </p:txEl>
                                          </p:spTgt>
                                        </p:tgtEl>
                                      </p:cBhvr>
                                    </p:animEffect>
                                  </p:childTnLst>
                                  <p:subTnLst>
                                    <p:animClr>
                                      <p:cBhvr override="childStyle">
                                        <p:cTn dur="1" fill="hold" display="0" masterRel="nextClick" afterEffect="1"/>
                                        <p:tgtEl>
                                          <p:spTgt spid="8195">
                                            <p:txEl>
                                              <p:pRg st="2" end="2"/>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8195">
                                            <p:txEl>
                                              <p:pRg st="3" end="3"/>
                                            </p:txEl>
                                          </p:spTgt>
                                        </p:tgtEl>
                                        <p:attrNameLst>
                                          <p:attrName>style.visibility</p:attrName>
                                        </p:attrNameLst>
                                      </p:cBhvr>
                                      <p:to>
                                        <p:strVal val="visible"/>
                                      </p:to>
                                    </p:set>
                                    <p:animEffect transition="in" filter="barn(inHorizontal)">
                                      <p:cBhvr>
                                        <p:cTn id="27" dur="500"/>
                                        <p:tgtEl>
                                          <p:spTgt spid="8195">
                                            <p:txEl>
                                              <p:pRg st="3" end="3"/>
                                            </p:txEl>
                                          </p:spTgt>
                                        </p:tgtEl>
                                      </p:cBhvr>
                                    </p:animEffect>
                                  </p:childTnLst>
                                  <p:subTnLst>
                                    <p:animClr>
                                      <p:cBhvr override="childStyle">
                                        <p:cTn dur="1" fill="hold" display="0" masterRel="nextClick" afterEffect="1"/>
                                        <p:tgtEl>
                                          <p:spTgt spid="8195">
                                            <p:txEl>
                                              <p:pRg st="3" end="3"/>
                                            </p:txEl>
                                          </p:spTgt>
                                        </p:tgtEl>
                                        <p:attrNameLst>
                                          <p:attrName>ppt_c</p:attrName>
                                        </p:attrNameLst>
                                      </p:cBhvr>
                                      <p:to>
                                        <a:schemeClr val="bg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8195">
                                            <p:txEl>
                                              <p:pRg st="4" end="4"/>
                                            </p:txEl>
                                          </p:spTgt>
                                        </p:tgtEl>
                                        <p:attrNameLst>
                                          <p:attrName>style.visibility</p:attrName>
                                        </p:attrNameLst>
                                      </p:cBhvr>
                                      <p:to>
                                        <p:strVal val="visible"/>
                                      </p:to>
                                    </p:set>
                                    <p:animEffect transition="in" filter="barn(inHorizontal)">
                                      <p:cBhvr>
                                        <p:cTn id="32" dur="500"/>
                                        <p:tgtEl>
                                          <p:spTgt spid="8195">
                                            <p:txEl>
                                              <p:pRg st="4" end="4"/>
                                            </p:txEl>
                                          </p:spTgt>
                                        </p:tgtEl>
                                      </p:cBhvr>
                                    </p:animEffect>
                                  </p:childTnLst>
                                  <p:subTnLst>
                                    <p:animClr>
                                      <p:cBhvr override="childStyle">
                                        <p:cTn dur="1" fill="hold" display="0" masterRel="nextClick" afterEffect="1"/>
                                        <p:tgtEl>
                                          <p:spTgt spid="8195">
                                            <p:txEl>
                                              <p:pRg st="4" end="4"/>
                                            </p:txEl>
                                          </p:spTgt>
                                        </p:tgtEl>
                                        <p:attrNameLst>
                                          <p:attrName>ppt_c</p:attrName>
                                        </p:attrNameLst>
                                      </p:cBhvr>
                                      <p:to>
                                        <a:schemeClr val="bg2"/>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Effect transition="in" filter="barn(inHorizontal)">
                                      <p:cBhvr>
                                        <p:cTn id="37" dur="500"/>
                                        <p:tgtEl>
                                          <p:spTgt spid="8195">
                                            <p:txEl>
                                              <p:pRg st="5" end="5"/>
                                            </p:txEl>
                                          </p:spTgt>
                                        </p:tgtEl>
                                      </p:cBhvr>
                                    </p:animEffect>
                                  </p:childTnLst>
                                  <p:subTnLst>
                                    <p:animClr>
                                      <p:cBhvr override="childStyle">
                                        <p:cTn dur="1" fill="hold" display="0" masterRel="nextClick" afterEffect="1"/>
                                        <p:tgtEl>
                                          <p:spTgt spid="8195">
                                            <p:txEl>
                                              <p:pRg st="5" end="5"/>
                                            </p:txEl>
                                          </p:spTgt>
                                        </p:tgtEl>
                                        <p:attrNameLst>
                                          <p:attrName>ppt_c</p:attrName>
                                        </p:attrNameLst>
                                      </p:cBhvr>
                                      <p:to>
                                        <a:schemeClr val="bg2"/>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8195">
                                            <p:txEl>
                                              <p:pRg st="6" end="6"/>
                                            </p:txEl>
                                          </p:spTgt>
                                        </p:tgtEl>
                                        <p:attrNameLst>
                                          <p:attrName>style.visibility</p:attrName>
                                        </p:attrNameLst>
                                      </p:cBhvr>
                                      <p:to>
                                        <p:strVal val="visible"/>
                                      </p:to>
                                    </p:set>
                                    <p:animEffect transition="in" filter="barn(inHorizontal)">
                                      <p:cBhvr>
                                        <p:cTn id="42" dur="500"/>
                                        <p:tgtEl>
                                          <p:spTgt spid="8195">
                                            <p:txEl>
                                              <p:pRg st="6" end="6"/>
                                            </p:txEl>
                                          </p:spTgt>
                                        </p:tgtEl>
                                      </p:cBhvr>
                                    </p:animEffect>
                                  </p:childTnLst>
                                  <p:subTnLst>
                                    <p:animClr>
                                      <p:cBhvr override="childStyle">
                                        <p:cTn dur="1" fill="hold" display="0" masterRel="nextClick" afterEffect="1"/>
                                        <p:tgtEl>
                                          <p:spTgt spid="8195">
                                            <p:txEl>
                                              <p:pRg st="6" end="6"/>
                                            </p:txEl>
                                          </p:spTgt>
                                        </p:tgtEl>
                                        <p:attrNameLst>
                                          <p:attrName>ppt_c</p:attrName>
                                        </p:attrNameLst>
                                      </p:cBhvr>
                                      <p:to>
                                        <a:schemeClr val="bg2"/>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8195">
                                            <p:txEl>
                                              <p:pRg st="7" end="7"/>
                                            </p:txEl>
                                          </p:spTgt>
                                        </p:tgtEl>
                                        <p:attrNameLst>
                                          <p:attrName>style.visibility</p:attrName>
                                        </p:attrNameLst>
                                      </p:cBhvr>
                                      <p:to>
                                        <p:strVal val="visible"/>
                                      </p:to>
                                    </p:set>
                                    <p:animEffect transition="in" filter="barn(inHorizontal)">
                                      <p:cBhvr>
                                        <p:cTn id="47" dur="500"/>
                                        <p:tgtEl>
                                          <p:spTgt spid="8195">
                                            <p:txEl>
                                              <p:pRg st="7" end="7"/>
                                            </p:txEl>
                                          </p:spTgt>
                                        </p:tgtEl>
                                      </p:cBhvr>
                                    </p:animEffect>
                                  </p:childTnLst>
                                  <p:subTnLst>
                                    <p:animClr>
                                      <p:cBhvr override="childStyle">
                                        <p:cTn dur="1" fill="hold" display="0" masterRel="nextClick" afterEffect="1"/>
                                        <p:tgtEl>
                                          <p:spTgt spid="8195">
                                            <p:txEl>
                                              <p:pRg st="7" end="7"/>
                                            </p:txEl>
                                          </p:spTgt>
                                        </p:tgtEl>
                                        <p:attrNameLst>
                                          <p:attrName>ppt_c</p:attrName>
                                        </p:attrNameLst>
                                      </p:cBhvr>
                                      <p:to>
                                        <a:schemeClr val="bg2"/>
                                      </p:to>
                                    </p:animClr>
                                  </p:sub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8195">
                                            <p:txEl>
                                              <p:pRg st="8" end="8"/>
                                            </p:txEl>
                                          </p:spTgt>
                                        </p:tgtEl>
                                        <p:attrNameLst>
                                          <p:attrName>style.visibility</p:attrName>
                                        </p:attrNameLst>
                                      </p:cBhvr>
                                      <p:to>
                                        <p:strVal val="visible"/>
                                      </p:to>
                                    </p:set>
                                    <p:animEffect transition="in" filter="barn(inHorizontal)">
                                      <p:cBhvr>
                                        <p:cTn id="52" dur="500"/>
                                        <p:tgtEl>
                                          <p:spTgt spid="8195">
                                            <p:txEl>
                                              <p:pRg st="8" end="8"/>
                                            </p:txEl>
                                          </p:spTgt>
                                        </p:tgtEl>
                                      </p:cBhvr>
                                    </p:animEffect>
                                  </p:childTnLst>
                                  <p:subTnLst>
                                    <p:animClr>
                                      <p:cBhvr override="childStyle">
                                        <p:cTn dur="1" fill="hold" display="0" masterRel="nextClick" afterEffect="1"/>
                                        <p:tgtEl>
                                          <p:spTgt spid="8195">
                                            <p:txEl>
                                              <p:pRg st="8" end="8"/>
                                            </p:txEl>
                                          </p:spTgt>
                                        </p:tgtEl>
                                        <p:attrNameLst>
                                          <p:attrName>ppt_c</p:attrName>
                                        </p:attrNameLst>
                                      </p:cBhvr>
                                      <p:to>
                                        <a:schemeClr val="bg2"/>
                                      </p:to>
                                    </p:animClr>
                                  </p:sub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8195">
                                            <p:txEl>
                                              <p:pRg st="9" end="9"/>
                                            </p:txEl>
                                          </p:spTgt>
                                        </p:tgtEl>
                                        <p:attrNameLst>
                                          <p:attrName>style.visibility</p:attrName>
                                        </p:attrNameLst>
                                      </p:cBhvr>
                                      <p:to>
                                        <p:strVal val="visible"/>
                                      </p:to>
                                    </p:set>
                                    <p:animEffect transition="in" filter="barn(inHorizontal)">
                                      <p:cBhvr>
                                        <p:cTn id="57" dur="500"/>
                                        <p:tgtEl>
                                          <p:spTgt spid="8195">
                                            <p:txEl>
                                              <p:pRg st="9" end="9"/>
                                            </p:txEl>
                                          </p:spTgt>
                                        </p:tgtEl>
                                      </p:cBhvr>
                                    </p:animEffect>
                                  </p:childTnLst>
                                  <p:subTnLst>
                                    <p:animClr>
                                      <p:cBhvr override="childStyle">
                                        <p:cTn dur="1" fill="hold" display="0" masterRel="nextClick" afterEffect="1"/>
                                        <p:tgtEl>
                                          <p:spTgt spid="8195">
                                            <p:txEl>
                                              <p:pRg st="9" end="9"/>
                                            </p:txEl>
                                          </p:spTgt>
                                        </p:tgtEl>
                                        <p:attrNameLst>
                                          <p:attrName>ppt_c</p:attrName>
                                        </p:attrNameLst>
                                      </p:cBhvr>
                                      <p:to>
                                        <a:schemeClr val="bg2"/>
                                      </p:to>
                                    </p:animClr>
                                  </p:sub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6" fill="hold" grpId="0" nodeType="clickEffect">
                                  <p:stCondLst>
                                    <p:cond delay="0"/>
                                  </p:stCondLst>
                                  <p:childTnLst>
                                    <p:set>
                                      <p:cBhvr>
                                        <p:cTn id="61" dur="1" fill="hold">
                                          <p:stCondLst>
                                            <p:cond delay="0"/>
                                          </p:stCondLst>
                                        </p:cTn>
                                        <p:tgtEl>
                                          <p:spTgt spid="8195">
                                            <p:txEl>
                                              <p:pRg st="10" end="10"/>
                                            </p:txEl>
                                          </p:spTgt>
                                        </p:tgtEl>
                                        <p:attrNameLst>
                                          <p:attrName>style.visibility</p:attrName>
                                        </p:attrNameLst>
                                      </p:cBhvr>
                                      <p:to>
                                        <p:strVal val="visible"/>
                                      </p:to>
                                    </p:set>
                                    <p:animEffect transition="in" filter="barn(inHorizontal)">
                                      <p:cBhvr>
                                        <p:cTn id="62" dur="500"/>
                                        <p:tgtEl>
                                          <p:spTgt spid="8195">
                                            <p:txEl>
                                              <p:pRg st="10" end="10"/>
                                            </p:txEl>
                                          </p:spTgt>
                                        </p:tgtEl>
                                      </p:cBhvr>
                                    </p:animEffect>
                                  </p:childTnLst>
                                  <p:subTnLst>
                                    <p:animClr>
                                      <p:cBhvr override="childStyle">
                                        <p:cTn dur="1" fill="hold" display="0" masterRel="nextClick" afterEffect="1"/>
                                        <p:tgtEl>
                                          <p:spTgt spid="8195">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5" grpId="0" build="p" bldLvl="2"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a:xfrm>
            <a:off x="228600" y="277813"/>
            <a:ext cx="7391400" cy="1143000"/>
          </a:xfrm>
        </p:spPr>
        <p:txBody>
          <a:bodyPr/>
          <a:lstStyle/>
          <a:p>
            <a:endParaRPr lang="en-US" altLang="en-US" smtClean="0"/>
          </a:p>
        </p:txBody>
      </p:sp>
      <p:pic>
        <p:nvPicPr>
          <p:cNvPr id="9219" name="Content Placeholder 4" descr="picture for parent blog 2.gif"/>
          <p:cNvPicPr>
            <a:picLocks noGrp="1" noChangeAspect="1"/>
          </p:cNvPicPr>
          <p:nvPr>
            <p:ph idx="1"/>
          </p:nvPr>
        </p:nvPicPr>
        <p:blipFill>
          <a:blip r:embed="rId2" cstate="print"/>
          <a:srcRect/>
          <a:stretch>
            <a:fillRect/>
          </a:stretch>
        </p:blipFill>
        <p:spPr>
          <a:xfrm>
            <a:off x="512763" y="277813"/>
            <a:ext cx="7107237" cy="1143000"/>
          </a:xfrm>
        </p:spPr>
      </p:pic>
      <p:pic>
        <p:nvPicPr>
          <p:cNvPr id="9220" name="Picture 5" descr="pu.jpg"/>
          <p:cNvPicPr>
            <a:picLocks noChangeAspect="1"/>
          </p:cNvPicPr>
          <p:nvPr/>
        </p:nvPicPr>
        <p:blipFill>
          <a:blip r:embed="rId3" cstate="print"/>
          <a:srcRect/>
          <a:stretch>
            <a:fillRect/>
          </a:stretch>
        </p:blipFill>
        <p:spPr bwMode="auto">
          <a:xfrm>
            <a:off x="568325" y="1857375"/>
            <a:ext cx="7107238" cy="4654550"/>
          </a:xfrm>
          <a:prstGeom prst="rect">
            <a:avLst/>
          </a:prstGeom>
          <a:noFill/>
          <a:ln w="9525">
            <a:noFill/>
            <a:miter lim="800000"/>
            <a:headEnd/>
            <a:tailEnd/>
          </a:ln>
        </p:spPr>
      </p:pic>
      <p:sp>
        <p:nvSpPr>
          <p:cNvPr id="9221" name="Rectangle 1"/>
          <p:cNvSpPr>
            <a:spLocks noChangeArrowheads="1"/>
          </p:cNvSpPr>
          <p:nvPr/>
        </p:nvSpPr>
        <p:spPr bwMode="auto">
          <a:xfrm>
            <a:off x="568325" y="5187950"/>
            <a:ext cx="7107238" cy="1323975"/>
          </a:xfrm>
          <a:prstGeom prst="rect">
            <a:avLst/>
          </a:prstGeom>
          <a:noFill/>
          <a:ln w="9525">
            <a:noFill/>
            <a:miter lim="800000"/>
            <a:headEnd/>
            <a:tailEnd/>
          </a:ln>
        </p:spPr>
        <p:txBody>
          <a:bodyPr>
            <a:spAutoFit/>
          </a:bodyPr>
          <a:lstStyle/>
          <a:p>
            <a:pPr algn="ctr"/>
            <a:r>
              <a:rPr lang="en-US" altLang="en-US" sz="8000">
                <a:solidFill>
                  <a:srgbClr val="000000"/>
                </a:solidFill>
                <a:latin typeface="STMZH - 104" pitchFamily="2" charset="2"/>
              </a:rPr>
              <a:t>Ãö·D &gt;õ¦çð¥D </a:t>
            </a:r>
            <a:endParaRPr lang="en-US" altLang="en-US" sz="8000">
              <a:solidFill>
                <a:srgbClr val="000000"/>
              </a:solidFill>
            </a:endParaRP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222250"/>
            <a:ext cx="6969125" cy="539750"/>
          </a:xfrm>
          <a:solidFill>
            <a:schemeClr val="bg2">
              <a:lumMod val="75000"/>
              <a:lumOff val="25000"/>
            </a:schemeClr>
          </a:solidFill>
        </p:spPr>
        <p:txBody>
          <a:bodyPr lIns="92075" tIns="46038" rIns="92075" bIns="46038">
            <a:normAutofit fontScale="90000"/>
          </a:bodyPr>
          <a:lstStyle/>
          <a:p>
            <a:pPr eaLnBrk="1" hangingPunct="1">
              <a:defRPr/>
            </a:pPr>
            <a:r>
              <a:rPr lang="en-US" b="1" dirty="0" err="1" smtClean="0">
                <a:solidFill>
                  <a:srgbClr val="7030A0"/>
                </a:solidFill>
                <a:latin typeface="STMZH - 104" pitchFamily="2" charset="2"/>
              </a:rPr>
              <a:t>Ãö</a:t>
            </a:r>
            <a:r>
              <a:rPr lang="en-US" b="1" dirty="0" smtClean="0">
                <a:solidFill>
                  <a:srgbClr val="7030A0"/>
                </a:solidFill>
                <a:latin typeface="STMZH - 104" pitchFamily="2" charset="2"/>
              </a:rPr>
              <a:t>·</a:t>
            </a:r>
            <a:r>
              <a:rPr lang="en-US" b="1" dirty="0">
                <a:solidFill>
                  <a:srgbClr val="7030A0"/>
                </a:solidFill>
                <a:latin typeface="STMZH - 104" pitchFamily="2" charset="2"/>
              </a:rPr>
              <a:t> (</a:t>
            </a:r>
            <a:r>
              <a:rPr lang="en-US" b="1" dirty="0" err="1">
                <a:solidFill>
                  <a:srgbClr val="7030A0"/>
                </a:solidFill>
                <a:latin typeface="STMZH - 104" pitchFamily="2" charset="2"/>
              </a:rPr>
              <a:t>Økz</a:t>
            </a:r>
            <a:r>
              <a:rPr lang="en-US" b="1" dirty="0">
                <a:solidFill>
                  <a:srgbClr val="7030A0"/>
                </a:solidFill>
                <a:latin typeface="STMZH - 104" pitchFamily="2" charset="2"/>
              </a:rPr>
              <a:t>\])</a:t>
            </a:r>
            <a:r>
              <a:rPr lang="en-US" b="1" dirty="0" smtClean="0">
                <a:solidFill>
                  <a:srgbClr val="7030A0"/>
                </a:solidFill>
                <a:latin typeface="STMZH - 104" pitchFamily="2" charset="2"/>
              </a:rPr>
              <a:t> </a:t>
            </a:r>
            <a:r>
              <a:rPr lang="en-US" sz="3600" b="1" dirty="0" smtClean="0">
                <a:solidFill>
                  <a:srgbClr val="002060"/>
                </a:solidFill>
              </a:rPr>
              <a:t>Reward</a:t>
            </a:r>
            <a:endParaRPr lang="en-US" sz="3600" b="1" dirty="0" smtClean="0">
              <a:solidFill>
                <a:srgbClr val="7030A0"/>
              </a:solidFill>
              <a:latin typeface="STMZH - 104" pitchFamily="2" charset="2"/>
            </a:endParaRPr>
          </a:p>
        </p:txBody>
      </p:sp>
      <p:sp>
        <p:nvSpPr>
          <p:cNvPr id="12291" name="Rectangle 3"/>
          <p:cNvSpPr>
            <a:spLocks noGrp="1" noChangeArrowheads="1"/>
          </p:cNvSpPr>
          <p:nvPr>
            <p:ph type="body" idx="1"/>
          </p:nvPr>
        </p:nvSpPr>
        <p:spPr>
          <a:xfrm>
            <a:off x="228600" y="928688"/>
            <a:ext cx="7391400" cy="5665787"/>
          </a:xfrm>
        </p:spPr>
        <p:txBody>
          <a:bodyPr lIns="92075" tIns="46038" rIns="92075" bIns="46038"/>
          <a:lstStyle/>
          <a:p>
            <a:pPr eaLnBrk="1" hangingPunct="1">
              <a:defRPr/>
            </a:pPr>
            <a:r>
              <a:rPr lang="en-US" sz="3600" dirty="0" smtClean="0">
                <a:latin typeface="STMZH - 104" pitchFamily="2" charset="2"/>
              </a:rPr>
              <a:t>ØÄV_ </a:t>
            </a:r>
            <a:r>
              <a:rPr lang="en-US" sz="3600" dirty="0" err="1" smtClean="0">
                <a:latin typeface="STMZH - 104" pitchFamily="2" charset="2"/>
              </a:rPr>
              <a:t>Økz</a:t>
            </a:r>
            <a:r>
              <a:rPr lang="en-US" sz="3600" dirty="0" smtClean="0">
                <a:latin typeface="STMZH - 104" pitchFamily="2" charset="2"/>
              </a:rPr>
              <a:t>\]-</a:t>
            </a:r>
            <a:r>
              <a:rPr lang="en-US" sz="3600" dirty="0" smtClean="0">
                <a:latin typeface="+mj-lt"/>
              </a:rPr>
              <a:t>Verbal Rewards</a:t>
            </a:r>
            <a:endParaRPr lang="en-US" sz="3600" dirty="0" smtClean="0">
              <a:latin typeface="STMZH - 104" pitchFamily="2" charset="2"/>
            </a:endParaRPr>
          </a:p>
          <a:p>
            <a:pPr eaLnBrk="1" hangingPunct="1">
              <a:defRPr/>
            </a:pPr>
            <a:r>
              <a:rPr lang="en-US" sz="3600" dirty="0" smtClean="0">
                <a:latin typeface="STMZH - 104" pitchFamily="2" charset="2"/>
              </a:rPr>
              <a:t>ØÄV_ÄV« </a:t>
            </a:r>
            <a:r>
              <a:rPr lang="en-US" sz="3600" dirty="0" err="1" smtClean="0">
                <a:latin typeface="STMZH - 104" pitchFamily="2" charset="2"/>
              </a:rPr>
              <a:t>Økz</a:t>
            </a:r>
            <a:r>
              <a:rPr lang="en-US" sz="3600" dirty="0" smtClean="0">
                <a:latin typeface="STMZH - 104" pitchFamily="2" charset="2"/>
              </a:rPr>
              <a:t>\]-</a:t>
            </a:r>
            <a:r>
              <a:rPr lang="en-US" sz="3600" dirty="0" smtClean="0"/>
              <a:t> No-verbal</a:t>
            </a:r>
            <a:endParaRPr lang="en-US" sz="3600" dirty="0" smtClean="0">
              <a:latin typeface="STMZH - 104" pitchFamily="2" charset="2"/>
            </a:endParaRPr>
          </a:p>
          <a:p>
            <a:pPr eaLnBrk="1" hangingPunct="1">
              <a:defRPr/>
            </a:pPr>
            <a:r>
              <a:rPr lang="en-US" sz="3600" dirty="0" err="1" smtClean="0">
                <a:latin typeface="STMZH - 104" pitchFamily="2" charset="2"/>
              </a:rPr>
              <a:t>ØÃVò</a:t>
            </a:r>
            <a:r>
              <a:rPr lang="en-US" sz="3600" dirty="0" smtClean="0">
                <a:latin typeface="STMZH - 104" pitchFamily="2" charset="2"/>
              </a:rPr>
              <a:t>^ </a:t>
            </a:r>
            <a:r>
              <a:rPr lang="en-US" sz="3600" dirty="0" err="1" smtClean="0">
                <a:latin typeface="STMZH - 104" pitchFamily="2" charset="2"/>
              </a:rPr>
              <a:t>Økz</a:t>
            </a:r>
            <a:r>
              <a:rPr lang="en-US" sz="3600" dirty="0" smtClean="0">
                <a:latin typeface="STMZH - 104" pitchFamily="2" charset="2"/>
              </a:rPr>
              <a:t>\]-</a:t>
            </a:r>
            <a:r>
              <a:rPr lang="en-US" sz="3600" dirty="0" smtClean="0"/>
              <a:t> Material</a:t>
            </a:r>
            <a:endParaRPr lang="en-US" sz="3600" dirty="0" smtClean="0">
              <a:latin typeface="STMZH - 104" pitchFamily="2" charset="2"/>
            </a:endParaRPr>
          </a:p>
          <a:p>
            <a:pPr eaLnBrk="1" hangingPunct="1">
              <a:defRPr/>
            </a:pPr>
            <a:r>
              <a:rPr lang="en-US" sz="3600" dirty="0" err="1" smtClean="0">
                <a:latin typeface="STMZH - 104" pitchFamily="2" charset="2"/>
              </a:rPr>
              <a:t>ØÄB_ÄVìÍ</a:t>
            </a:r>
            <a:r>
              <a:rPr lang="en-US" sz="3600" dirty="0" smtClean="0">
                <a:latin typeface="STMZH - 104" pitchFamily="2" charset="2"/>
              </a:rPr>
              <a:t>&gt; </a:t>
            </a:r>
            <a:r>
              <a:rPr lang="en-US" sz="3600" dirty="0" err="1" smtClean="0">
                <a:latin typeface="STMZH - 104" pitchFamily="2" charset="2"/>
              </a:rPr>
              <a:t>Økz</a:t>
            </a:r>
            <a:r>
              <a:rPr lang="en-US" sz="3600" dirty="0" smtClean="0">
                <a:latin typeface="STMZH - 104" pitchFamily="2" charset="2"/>
              </a:rPr>
              <a:t>\]-</a:t>
            </a:r>
            <a:r>
              <a:rPr lang="en-US" sz="3600" dirty="0" smtClean="0"/>
              <a:t> Activity </a:t>
            </a:r>
          </a:p>
          <a:p>
            <a:pPr eaLnBrk="1" hangingPunct="1">
              <a:defRPr/>
            </a:pPr>
            <a:endParaRPr lang="en-US" sz="3600" dirty="0" smtClean="0"/>
          </a:p>
          <a:p>
            <a:pPr eaLnBrk="1" hangingPunct="1">
              <a:defRPr/>
            </a:pPr>
            <a:endParaRPr lang="en-US" sz="3600" dirty="0" smtClean="0"/>
          </a:p>
          <a:p>
            <a:pPr eaLnBrk="1" hangingPunct="1">
              <a:defRPr/>
            </a:pPr>
            <a:r>
              <a:rPr lang="en-US" sz="3600" dirty="0" err="1" smtClean="0">
                <a:latin typeface="STMZH - 104" pitchFamily="2" charset="2"/>
              </a:rPr>
              <a:t>c¦ØéV</a:t>
            </a:r>
            <a:r>
              <a:rPr lang="en-US" sz="3600" dirty="0" smtClean="0">
                <a:latin typeface="STMZH - 104" pitchFamily="2" charset="2"/>
              </a:rPr>
              <a:t>®©AÝ &gt;</a:t>
            </a:r>
            <a:r>
              <a:rPr lang="en-US" sz="3600" dirty="0" err="1" smtClean="0">
                <a:latin typeface="STMZH - 104" pitchFamily="2" charset="2"/>
              </a:rPr>
              <a:t>õ¦ç</a:t>
            </a:r>
            <a:r>
              <a:rPr lang="en-US" sz="3600" dirty="0" smtClean="0">
                <a:latin typeface="STMZH - 104" pitchFamily="2" charset="2"/>
              </a:rPr>
              <a:t>ª</a:t>
            </a:r>
          </a:p>
          <a:p>
            <a:pPr eaLnBrk="1" hangingPunct="1">
              <a:defRPr/>
            </a:pPr>
            <a:r>
              <a:rPr lang="en-US" sz="3600" dirty="0" smtClean="0">
                <a:latin typeface="STMZH - 104" pitchFamily="2" charset="2"/>
              </a:rPr>
              <a:t>cásBé½©Ãç¦Ý &gt;</a:t>
            </a:r>
            <a:r>
              <a:rPr lang="en-US" sz="3600" dirty="0" err="1" smtClean="0">
                <a:latin typeface="STMZH - 104" pitchFamily="2" charset="2"/>
              </a:rPr>
              <a:t>õ¦çð</a:t>
            </a:r>
            <a:endParaRPr lang="en-US" sz="3600" dirty="0" smtClean="0">
              <a:latin typeface="STMZH - 104" pitchFamily="2" charset="2"/>
            </a:endParaRPr>
          </a:p>
          <a:p>
            <a:pPr eaLnBrk="1" hangingPunct="1">
              <a:buFont typeface="Wingdings" pitchFamily="2" charset="2"/>
              <a:buNone/>
              <a:defRPr/>
            </a:pPr>
            <a:endParaRPr lang="en-US" sz="3600" dirty="0" smtClean="0">
              <a:latin typeface="STMZH - 104" pitchFamily="2" charset="2"/>
            </a:endParaRPr>
          </a:p>
        </p:txBody>
      </p:sp>
      <p:graphicFrame>
        <p:nvGraphicFramePr>
          <p:cNvPr id="10244" name="Object 4"/>
          <p:cNvGraphicFramePr>
            <a:graphicFrameLocks/>
          </p:cNvGraphicFramePr>
          <p:nvPr/>
        </p:nvGraphicFramePr>
        <p:xfrm>
          <a:off x="6415088" y="1565275"/>
          <a:ext cx="1384300" cy="2043113"/>
        </p:xfrm>
        <a:graphic>
          <a:graphicData uri="http://schemas.openxmlformats.org/presentationml/2006/ole">
            <p:oleObj spid="_x0000_s10242" name="ClipArt" r:id="rId3" imgW="2451974" imgH="3660068" progId="">
              <p:embed/>
            </p:oleObj>
          </a:graphicData>
        </a:graphic>
      </p:graphicFrame>
      <p:sp>
        <p:nvSpPr>
          <p:cNvPr id="5" name="Rectangle 2"/>
          <p:cNvSpPr txBox="1">
            <a:spLocks noChangeArrowheads="1"/>
          </p:cNvSpPr>
          <p:nvPr/>
        </p:nvSpPr>
        <p:spPr bwMode="auto">
          <a:xfrm>
            <a:off x="693738" y="3875088"/>
            <a:ext cx="5721350" cy="533400"/>
          </a:xfrm>
          <a:prstGeom prst="rect">
            <a:avLst/>
          </a:prstGeom>
          <a:solidFill>
            <a:schemeClr val="bg2">
              <a:lumMod val="75000"/>
              <a:lumOff val="25000"/>
            </a:schemeClr>
          </a:solidFill>
          <a:ln w="9525">
            <a:noFill/>
            <a:miter lim="800000"/>
            <a:headEnd/>
            <a:tailEnd/>
          </a:ln>
        </p:spPr>
        <p:txBody>
          <a:bodyPr lIns="92075" tIns="46038" rIns="92075" bIns="46038" anchor="ctr"/>
          <a:lstStyle/>
          <a:p>
            <a:pPr algn="ctr">
              <a:buFont typeface="Wingdings" pitchFamily="2" charset="2"/>
              <a:buNone/>
              <a:defRPr/>
            </a:pPr>
            <a:r>
              <a:rPr lang="en-US" sz="4400" dirty="0">
                <a:solidFill>
                  <a:srgbClr val="002060"/>
                </a:solidFill>
              </a:rPr>
              <a:t>Punishment </a:t>
            </a:r>
            <a:r>
              <a:rPr lang="en-US" sz="4400" b="1" dirty="0">
                <a:solidFill>
                  <a:srgbClr val="7030A0"/>
                </a:solidFill>
                <a:latin typeface="STMZH - 104" pitchFamily="2" charset="2"/>
              </a:rPr>
              <a:t>&gt;</a:t>
            </a:r>
            <a:r>
              <a:rPr lang="en-US" sz="4400" b="1" dirty="0" err="1">
                <a:solidFill>
                  <a:srgbClr val="7030A0"/>
                </a:solidFill>
                <a:latin typeface="STMZH - 104" pitchFamily="2" charset="2"/>
              </a:rPr>
              <a:t>õ¦çð</a:t>
            </a:r>
            <a:endParaRPr lang="en-US" sz="4400" dirty="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arn(inHorizontal)">
                                      <p:cBhvr>
                                        <p:cTn id="7" dur="500"/>
                                        <p:tgtEl>
                                          <p:spTgt spid="12291">
                                            <p:txEl>
                                              <p:pRg st="0" end="0"/>
                                            </p:txEl>
                                          </p:spTgt>
                                        </p:tgtEl>
                                      </p:cBhvr>
                                    </p:animEffect>
                                  </p:childTnLst>
                                  <p:subTnLst>
                                    <p:animClr>
                                      <p:cBhvr override="childStyle">
                                        <p:cTn dur="1" fill="hold" display="0" masterRel="nextClick" afterEffect="1"/>
                                        <p:tgtEl>
                                          <p:spTgt spid="12291">
                                            <p:txEl>
                                              <p:pRg st="0" end="0"/>
                                            </p:txEl>
                                          </p:spTgt>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barn(inHorizontal)">
                                      <p:cBhvr>
                                        <p:cTn id="12" dur="500"/>
                                        <p:tgtEl>
                                          <p:spTgt spid="12291">
                                            <p:txEl>
                                              <p:pRg st="1" end="1"/>
                                            </p:txEl>
                                          </p:spTgt>
                                        </p:tgtEl>
                                      </p:cBhvr>
                                    </p:animEffect>
                                  </p:childTnLst>
                                  <p:subTnLst>
                                    <p:animClr>
                                      <p:cBhvr override="childStyle">
                                        <p:cTn dur="1" fill="hold" display="0" masterRel="nextClick" afterEffect="1"/>
                                        <p:tgtEl>
                                          <p:spTgt spid="12291">
                                            <p:txEl>
                                              <p:pRg st="1" end="1"/>
                                            </p:txEl>
                                          </p:spTgt>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barn(inHorizontal)">
                                      <p:cBhvr>
                                        <p:cTn id="17" dur="500"/>
                                        <p:tgtEl>
                                          <p:spTgt spid="12291">
                                            <p:txEl>
                                              <p:pRg st="2" end="2"/>
                                            </p:txEl>
                                          </p:spTgt>
                                        </p:tgtEl>
                                      </p:cBhvr>
                                    </p:animEffect>
                                  </p:childTnLst>
                                  <p:subTnLst>
                                    <p:animClr>
                                      <p:cBhvr override="childStyle">
                                        <p:cTn dur="1" fill="hold" display="0" masterRel="nextClick" afterEffect="1"/>
                                        <p:tgtEl>
                                          <p:spTgt spid="12291">
                                            <p:txEl>
                                              <p:pRg st="2" end="2"/>
                                            </p:txEl>
                                          </p:spTgt>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barn(inHorizontal)">
                                      <p:cBhvr>
                                        <p:cTn id="22" dur="500"/>
                                        <p:tgtEl>
                                          <p:spTgt spid="12291">
                                            <p:txEl>
                                              <p:pRg st="3" end="3"/>
                                            </p:txEl>
                                          </p:spTgt>
                                        </p:tgtEl>
                                      </p:cBhvr>
                                    </p:animEffect>
                                  </p:childTnLst>
                                  <p:subTnLst>
                                    <p:animClr>
                                      <p:cBhvr override="childStyle">
                                        <p:cTn dur="1" fill="hold" display="0" masterRel="nextClick" afterEffect="1"/>
                                        <p:tgtEl>
                                          <p:spTgt spid="12291">
                                            <p:txEl>
                                              <p:pRg st="3" end="3"/>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animEffect transition="in" filter="barn(inHorizontal)">
                                      <p:cBhvr>
                                        <p:cTn id="27" dur="500"/>
                                        <p:tgtEl>
                                          <p:spTgt spid="12291">
                                            <p:txEl>
                                              <p:pRg st="6" end="6"/>
                                            </p:txEl>
                                          </p:spTgt>
                                        </p:tgtEl>
                                      </p:cBhvr>
                                    </p:animEffect>
                                  </p:childTnLst>
                                  <p:subTnLst>
                                    <p:animClr>
                                      <p:cBhvr override="childStyle">
                                        <p:cTn dur="1" fill="hold" display="0" masterRel="nextClick" afterEffect="1"/>
                                        <p:tgtEl>
                                          <p:spTgt spid="12291">
                                            <p:txEl>
                                              <p:pRg st="6" end="6"/>
                                            </p:txEl>
                                          </p:spTgt>
                                        </p:tgtEl>
                                        <p:attrNameLst>
                                          <p:attrName>ppt_c</p:attrName>
                                        </p:attrNameLst>
                                      </p:cBhvr>
                                      <p:to>
                                        <a:schemeClr val="bg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2291">
                                            <p:txEl>
                                              <p:pRg st="7" end="7"/>
                                            </p:txEl>
                                          </p:spTgt>
                                        </p:tgtEl>
                                        <p:attrNameLst>
                                          <p:attrName>style.visibility</p:attrName>
                                        </p:attrNameLst>
                                      </p:cBhvr>
                                      <p:to>
                                        <p:strVal val="visible"/>
                                      </p:to>
                                    </p:set>
                                    <p:animEffect transition="in" filter="barn(inHorizontal)">
                                      <p:cBhvr>
                                        <p:cTn id="32" dur="500"/>
                                        <p:tgtEl>
                                          <p:spTgt spid="12291">
                                            <p:txEl>
                                              <p:pRg st="7" end="7"/>
                                            </p:txEl>
                                          </p:spTgt>
                                        </p:tgtEl>
                                      </p:cBhvr>
                                    </p:animEffect>
                                  </p:childTnLst>
                                  <p:subTnLst>
                                    <p:animClr>
                                      <p:cBhvr override="childStyle">
                                        <p:cTn dur="1" fill="hold" display="0" masterRel="nextClick" afterEffect="1"/>
                                        <p:tgtEl>
                                          <p:spTgt spid="12291">
                                            <p:txEl>
                                              <p:pRg st="7" end="7"/>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228600" y="1538288"/>
            <a:ext cx="7640638" cy="5111750"/>
          </a:xfrm>
        </p:spPr>
        <p:txBody>
          <a:bodyPr/>
          <a:lstStyle/>
          <a:p>
            <a:endParaRPr lang="en-US" smtClean="0">
              <a:solidFill>
                <a:srgbClr val="FFFF00"/>
              </a:solidFill>
            </a:endParaRPr>
          </a:p>
          <a:p>
            <a:r>
              <a:rPr lang="en-US" b="1" smtClean="0">
                <a:solidFill>
                  <a:srgbClr val="002060"/>
                </a:solidFill>
              </a:rPr>
              <a:t>The of self-actualization (Maslow)</a:t>
            </a:r>
          </a:p>
          <a:p>
            <a:r>
              <a:rPr lang="en-US" smtClean="0">
                <a:solidFill>
                  <a:srgbClr val="002060"/>
                </a:solidFill>
                <a:latin typeface="STMZH - 104" pitchFamily="2" charset="2"/>
              </a:rPr>
              <a:t>\Vü¼éVs[ ¼\[ç\BVÂï ¼ïVâÃV|</a:t>
            </a:r>
          </a:p>
          <a:p>
            <a:endParaRPr lang="en-US" smtClean="0">
              <a:solidFill>
                <a:srgbClr val="002060"/>
              </a:solidFill>
              <a:latin typeface="STMZH - 104" pitchFamily="2" charset="2"/>
            </a:endParaRPr>
          </a:p>
          <a:p>
            <a:r>
              <a:rPr lang="en-US" b="1" smtClean="0">
                <a:solidFill>
                  <a:srgbClr val="002060"/>
                </a:solidFill>
              </a:rPr>
              <a:t>Theory of achievement motivation</a:t>
            </a:r>
            <a:r>
              <a:rPr lang="en-US" smtClean="0">
                <a:solidFill>
                  <a:srgbClr val="002060"/>
                </a:solidFill>
              </a:rPr>
              <a:t>                  (Mc Clelland;s)</a:t>
            </a:r>
          </a:p>
          <a:p>
            <a:r>
              <a:rPr lang="en-US" smtClean="0">
                <a:solidFill>
                  <a:srgbClr val="002060"/>
                </a:solidFill>
                <a:latin typeface="STMZH - 104" pitchFamily="2" charset="2"/>
              </a:rPr>
              <a:t>Ø\ÂØéõ½[ ¶ç¦ÆÂï ¼ïVâÃV|</a:t>
            </a:r>
            <a:endParaRPr lang="en-US" smtClean="0">
              <a:solidFill>
                <a:srgbClr val="002060"/>
              </a:solidFill>
            </a:endParaRPr>
          </a:p>
        </p:txBody>
      </p:sp>
      <p:sp>
        <p:nvSpPr>
          <p:cNvPr id="2" name="Title 1"/>
          <p:cNvSpPr>
            <a:spLocks noGrp="1"/>
          </p:cNvSpPr>
          <p:nvPr>
            <p:ph type="title"/>
          </p:nvPr>
        </p:nvSpPr>
        <p:spPr>
          <a:xfrm>
            <a:off x="228600" y="282575"/>
            <a:ext cx="7543800" cy="1177925"/>
          </a:xfrm>
          <a:solidFill>
            <a:schemeClr val="accent1">
              <a:lumMod val="60000"/>
              <a:lumOff val="40000"/>
            </a:schemeClr>
          </a:solidFill>
        </p:spPr>
        <p:txBody>
          <a:bodyPr/>
          <a:lstStyle/>
          <a:p>
            <a:pPr algn="l">
              <a:defRPr/>
            </a:pPr>
            <a:r>
              <a:rPr lang="en-US" altLang="en-US" sz="3600" dirty="0" smtClean="0"/>
              <a:t>Theories of Motivation- </a:t>
            </a:r>
            <a:r>
              <a:rPr lang="en-US" altLang="en-US" sz="3600" dirty="0" smtClean="0">
                <a:latin typeface="STMZH - 104" pitchFamily="2" charset="2"/>
              </a:rPr>
              <a:t>»</a:t>
            </a:r>
            <a:r>
              <a:rPr lang="en-US" altLang="en-US" sz="3600" dirty="0" err="1" smtClean="0">
                <a:latin typeface="STMZH - 104" pitchFamily="2" charset="2"/>
              </a:rPr>
              <a:t>Âï</a:t>
            </a:r>
            <a:r>
              <a:rPr lang="en-US" altLang="en-US" sz="3600" dirty="0" smtClean="0">
                <a:latin typeface="STMZH - 104" pitchFamily="2" charset="2"/>
              </a:rPr>
              <a:t> ¼ïVâÃV|ï^</a:t>
            </a:r>
            <a:endParaRPr lang="en-US" altLang="en-US" sz="3600" dirty="0" smtClean="0"/>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381000" y="222250"/>
            <a:ext cx="7239000" cy="1143000"/>
          </a:xfrm>
          <a:solidFill>
            <a:schemeClr val="accent1">
              <a:lumMod val="50000"/>
            </a:schemeClr>
          </a:solidFill>
        </p:spPr>
        <p:txBody>
          <a:bodyPr lIns="90488" tIns="44450" rIns="90488" bIns="44450"/>
          <a:lstStyle/>
          <a:p>
            <a:pPr eaLnBrk="1" hangingPunct="1">
              <a:defRPr/>
            </a:pPr>
            <a:r>
              <a:rPr lang="en-US" dirty="0" smtClean="0"/>
              <a:t>Abraham Maslow (1908-1970)</a:t>
            </a:r>
          </a:p>
        </p:txBody>
      </p:sp>
      <p:sp>
        <p:nvSpPr>
          <p:cNvPr id="10243" name="Rectangle 3"/>
          <p:cNvSpPr>
            <a:spLocks noGrp="1" noChangeArrowheads="1"/>
          </p:cNvSpPr>
          <p:nvPr>
            <p:ph type="subTitle" idx="1"/>
          </p:nvPr>
        </p:nvSpPr>
        <p:spPr>
          <a:xfrm>
            <a:off x="533400" y="1509713"/>
            <a:ext cx="6400800" cy="547687"/>
          </a:xfrm>
          <a:solidFill>
            <a:schemeClr val="accent5">
              <a:lumMod val="75000"/>
            </a:schemeClr>
          </a:solidFill>
        </p:spPr>
        <p:txBody>
          <a:bodyPr lIns="90488" tIns="44450" rIns="90488" bIns="44450">
            <a:normAutofit lnSpcReduction="10000"/>
          </a:bodyPr>
          <a:lstStyle/>
          <a:p>
            <a:pPr marL="342900" indent="-342900" eaLnBrk="1" hangingPunct="1">
              <a:defRPr/>
            </a:pPr>
            <a:r>
              <a:rPr lang="en-US" dirty="0" smtClean="0"/>
              <a:t>Self-actualization Theory</a:t>
            </a:r>
          </a:p>
        </p:txBody>
      </p:sp>
      <p:pic>
        <p:nvPicPr>
          <p:cNvPr id="12292" name="Picture 4" descr="&#10;maslow.jpg                                                     0003AD7EMacintosh HD                   ABA78158:"/>
          <p:cNvPicPr>
            <a:picLocks noChangeAspect="1" noChangeArrowheads="1"/>
          </p:cNvPicPr>
          <p:nvPr/>
        </p:nvPicPr>
        <p:blipFill>
          <a:blip r:embed="rId3" cstate="print"/>
          <a:srcRect/>
          <a:stretch>
            <a:fillRect/>
          </a:stretch>
        </p:blipFill>
        <p:spPr bwMode="auto">
          <a:xfrm>
            <a:off x="844550" y="2271713"/>
            <a:ext cx="5722938" cy="4129087"/>
          </a:xfrm>
          <a:prstGeom prst="rect">
            <a:avLst/>
          </a:prstGeom>
          <a:noFill/>
          <a:ln w="9525">
            <a:noFill/>
            <a:miter lim="800000"/>
            <a:headEnd/>
            <a:tailEnd/>
          </a:ln>
        </p:spPr>
      </p:pic>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49238" y="247650"/>
            <a:ext cx="7543800" cy="723900"/>
          </a:xfrm>
          <a:solidFill>
            <a:srgbClr val="92D050"/>
          </a:solidFill>
        </p:spPr>
        <p:txBody>
          <a:bodyPr>
            <a:normAutofit fontScale="90000"/>
          </a:bodyPr>
          <a:lstStyle/>
          <a:p>
            <a:r>
              <a:rPr lang="en-US" altLang="en-US" smtClean="0"/>
              <a:t/>
            </a:r>
            <a:br>
              <a:rPr lang="en-US" altLang="en-US" smtClean="0"/>
            </a:br>
            <a:r>
              <a:rPr lang="en-US" altLang="en-US" smtClean="0"/>
              <a:t>Maslow’s Life History</a:t>
            </a:r>
            <a:br>
              <a:rPr lang="en-US" altLang="en-US" smtClean="0"/>
            </a:br>
            <a:endParaRPr lang="en-US" altLang="en-US" smtClean="0"/>
          </a:p>
        </p:txBody>
      </p:sp>
      <p:sp>
        <p:nvSpPr>
          <p:cNvPr id="13315" name="Rectangle 3"/>
          <p:cNvSpPr>
            <a:spLocks noGrp="1" noChangeArrowheads="1"/>
          </p:cNvSpPr>
          <p:nvPr>
            <p:ph type="body" sz="half" idx="1"/>
          </p:nvPr>
        </p:nvSpPr>
        <p:spPr>
          <a:xfrm>
            <a:off x="138113" y="1371600"/>
            <a:ext cx="7772400" cy="5181600"/>
          </a:xfrm>
          <a:noFill/>
        </p:spPr>
        <p:txBody>
          <a:bodyPr/>
          <a:lstStyle/>
          <a:p>
            <a:r>
              <a:rPr lang="en-US" altLang="en-US" sz="2000" b="1" smtClean="0">
                <a:solidFill>
                  <a:srgbClr val="C00000"/>
                </a:solidFill>
              </a:rPr>
              <a:t>Abraham Harold Maslow</a:t>
            </a:r>
            <a:r>
              <a:rPr lang="en-US" altLang="en-US" sz="2000" smtClean="0">
                <a:solidFill>
                  <a:srgbClr val="C00000"/>
                </a:solidFill>
              </a:rPr>
              <a:t> (April 1, 1908 – June 8, 1970) was an American </a:t>
            </a:r>
            <a:r>
              <a:rPr lang="en-US" altLang="en-US" sz="2000" smtClean="0">
                <a:solidFill>
                  <a:srgbClr val="C00000"/>
                </a:solidFill>
                <a:hlinkClick r:id="rId2" tooltip="Psychologist"/>
              </a:rPr>
              <a:t>psychologist </a:t>
            </a:r>
            <a:r>
              <a:rPr lang="en-US" altLang="en-US" sz="2000" smtClean="0">
                <a:solidFill>
                  <a:srgbClr val="C00000"/>
                </a:solidFill>
              </a:rPr>
              <a:t>received Ph.D. in experimental psychology in 1934.</a:t>
            </a:r>
          </a:p>
          <a:p>
            <a:endParaRPr lang="en-US" altLang="en-US" sz="2000" smtClean="0">
              <a:solidFill>
                <a:srgbClr val="C00000"/>
              </a:solidFill>
            </a:endParaRPr>
          </a:p>
          <a:p>
            <a:pPr algn="just"/>
            <a:r>
              <a:rPr lang="en-US" altLang="en-US" sz="2000" smtClean="0">
                <a:solidFill>
                  <a:srgbClr val="002060"/>
                </a:solidFill>
              </a:rPr>
              <a:t>who was best known for creating </a:t>
            </a:r>
            <a:r>
              <a:rPr lang="en-US" altLang="en-US" sz="2000" smtClean="0">
                <a:solidFill>
                  <a:srgbClr val="002060"/>
                </a:solidFill>
                <a:hlinkClick r:id="rId3" tooltip="Maslow's hierarchy of needs"/>
              </a:rPr>
              <a:t>Maslow's hierarchy of needs</a:t>
            </a:r>
            <a:r>
              <a:rPr lang="en-US" altLang="en-US" sz="2000" smtClean="0">
                <a:solidFill>
                  <a:srgbClr val="002060"/>
                </a:solidFill>
              </a:rPr>
              <a:t>, a theory of psychological health predicated on fulfilling innate human needs in priority, culminating in self-actualization</a:t>
            </a:r>
            <a:r>
              <a:rPr lang="en-US" altLang="en-US" sz="2800" smtClean="0"/>
              <a:t>.</a:t>
            </a:r>
          </a:p>
          <a:p>
            <a:pPr algn="just"/>
            <a:endParaRPr lang="en-US" altLang="en-US" sz="2800" smtClean="0"/>
          </a:p>
          <a:p>
            <a:r>
              <a:rPr lang="en-US" altLang="en-US" sz="2000" smtClean="0">
                <a:solidFill>
                  <a:srgbClr val="006600"/>
                </a:solidFill>
              </a:rPr>
              <a:t>Maslow was a </a:t>
            </a:r>
            <a:r>
              <a:rPr lang="en-US" altLang="en-US" sz="2000" smtClean="0">
                <a:solidFill>
                  <a:srgbClr val="006600"/>
                </a:solidFill>
                <a:hlinkClick r:id="rId4" tooltip="Psychology"/>
              </a:rPr>
              <a:t>psychology</a:t>
            </a:r>
            <a:r>
              <a:rPr lang="en-US" altLang="en-US" sz="2000" smtClean="0">
                <a:solidFill>
                  <a:srgbClr val="006600"/>
                </a:solidFill>
              </a:rPr>
              <a:t> professor at </a:t>
            </a:r>
            <a:r>
              <a:rPr lang="en-US" altLang="en-US" sz="2000" smtClean="0">
                <a:solidFill>
                  <a:srgbClr val="006600"/>
                </a:solidFill>
                <a:hlinkClick r:id="rId5" tooltip="Brandeis University"/>
              </a:rPr>
              <a:t>Brandeis University</a:t>
            </a:r>
            <a:r>
              <a:rPr lang="en-US" altLang="en-US" sz="2000" smtClean="0">
                <a:solidFill>
                  <a:srgbClr val="006600"/>
                </a:solidFill>
              </a:rPr>
              <a:t>, </a:t>
            </a:r>
            <a:r>
              <a:rPr lang="en-US" altLang="en-US" sz="2000" smtClean="0">
                <a:solidFill>
                  <a:srgbClr val="006600"/>
                </a:solidFill>
                <a:hlinkClick r:id="rId6" tooltip="Brooklyn College"/>
              </a:rPr>
              <a:t>Brooklyn College</a:t>
            </a:r>
            <a:r>
              <a:rPr lang="en-US" altLang="en-US" sz="2000" smtClean="0">
                <a:solidFill>
                  <a:srgbClr val="006600"/>
                </a:solidFill>
              </a:rPr>
              <a:t>, </a:t>
            </a:r>
            <a:r>
              <a:rPr lang="en-US" altLang="en-US" sz="2000" smtClean="0">
                <a:solidFill>
                  <a:srgbClr val="006600"/>
                </a:solidFill>
                <a:hlinkClick r:id="rId7" tooltip="New School for Social Research"/>
              </a:rPr>
              <a:t>New School for Social Research</a:t>
            </a:r>
            <a:r>
              <a:rPr lang="en-US" altLang="en-US" sz="2000" smtClean="0">
                <a:solidFill>
                  <a:srgbClr val="006600"/>
                </a:solidFill>
              </a:rPr>
              <a:t> and </a:t>
            </a:r>
            <a:r>
              <a:rPr lang="en-US" altLang="en-US" sz="2000" smtClean="0">
                <a:solidFill>
                  <a:srgbClr val="006600"/>
                </a:solidFill>
                <a:hlinkClick r:id="rId8" tooltip="Columbia University"/>
              </a:rPr>
              <a:t>Columbia University</a:t>
            </a:r>
            <a:r>
              <a:rPr lang="en-US" altLang="en-US" sz="2000" smtClean="0">
                <a:solidFill>
                  <a:srgbClr val="006600"/>
                </a:solidFill>
              </a:rPr>
              <a:t>.</a:t>
            </a:r>
          </a:p>
          <a:p>
            <a:endParaRPr lang="en-US" altLang="en-US" sz="2000" smtClean="0">
              <a:solidFill>
                <a:srgbClr val="006600"/>
              </a:solidFill>
            </a:endParaRPr>
          </a:p>
          <a:p>
            <a:r>
              <a:rPr lang="en-US" altLang="en-US" sz="2000" smtClean="0"/>
              <a:t>While jogging, Maslow suffered a severe </a:t>
            </a:r>
            <a:r>
              <a:rPr lang="en-US" altLang="en-US" sz="2000" smtClean="0">
                <a:hlinkClick r:id="rId9" tooltip="Myocardial infarction"/>
              </a:rPr>
              <a:t>heart attack</a:t>
            </a:r>
            <a:r>
              <a:rPr lang="en-US" altLang="en-US" sz="2000" smtClean="0"/>
              <a:t> and died on June 8, 1970 at the age of 62 in </a:t>
            </a:r>
            <a:r>
              <a:rPr lang="en-US" altLang="en-US" sz="2000" smtClean="0">
                <a:hlinkClick r:id="rId10" tooltip="Menlo Park, California"/>
              </a:rPr>
              <a:t>Menlo Park, California</a:t>
            </a:r>
            <a:endParaRPr lang="en-US" altLang="en-US" sz="2000" smtClean="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style>
          <a:lnRef idx="1">
            <a:schemeClr val="accent1"/>
          </a:lnRef>
          <a:fillRef idx="2">
            <a:schemeClr val="accent1"/>
          </a:fillRef>
          <a:effectRef idx="1">
            <a:schemeClr val="accent1"/>
          </a:effectRef>
          <a:fontRef idx="minor">
            <a:schemeClr val="dk1"/>
          </a:fontRef>
        </p:style>
        <p:txBody>
          <a:bodyPr/>
          <a:lstStyle/>
          <a:p>
            <a:r>
              <a:rPr lang="en-US" b="1" dirty="0">
                <a:solidFill>
                  <a:schemeClr val="bg1"/>
                </a:solidFill>
              </a:rPr>
              <a:t>Social Psychology</a:t>
            </a:r>
            <a:endParaRPr lang="en-US" dirty="0">
              <a:solidFill>
                <a:schemeClr val="bg1"/>
              </a:solidFill>
            </a:endParaRPr>
          </a:p>
        </p:txBody>
      </p:sp>
      <p:sp>
        <p:nvSpPr>
          <p:cNvPr id="3" name="Content Placeholder 2"/>
          <p:cNvSpPr>
            <a:spLocks noGrp="1"/>
          </p:cNvSpPr>
          <p:nvPr>
            <p:ph sz="half" idx="1"/>
          </p:nvPr>
        </p:nvSpPr>
        <p:spPr/>
        <p:txBody>
          <a:bodyPr/>
          <a:lstStyle/>
          <a:p>
            <a:pPr>
              <a:buNone/>
            </a:pPr>
            <a:r>
              <a:rPr lang="en-US" b="1" dirty="0" smtClean="0"/>
              <a:t>	</a:t>
            </a:r>
            <a:endParaRPr lang="en-US" dirty="0" smtClean="0">
              <a:solidFill>
                <a:srgbClr val="FFFF00"/>
              </a:solidFill>
            </a:endParaRPr>
          </a:p>
          <a:p>
            <a:r>
              <a:rPr lang="en-US" dirty="0" smtClean="0"/>
              <a:t>study of the behavior of </a:t>
            </a:r>
            <a:r>
              <a:rPr lang="en-US" dirty="0" smtClean="0">
                <a:solidFill>
                  <a:srgbClr val="FFFF00"/>
                </a:solidFill>
              </a:rPr>
              <a:t>groups of individuals in their relationship to other groups</a:t>
            </a:r>
          </a:p>
          <a:p>
            <a:endParaRPr lang="en-US" dirty="0"/>
          </a:p>
        </p:txBody>
      </p:sp>
      <p:pic>
        <p:nvPicPr>
          <p:cNvPr id="5" name="Content Placeholder 4" descr="Social-Psychology-.jpg"/>
          <p:cNvPicPr>
            <a:picLocks noGrp="1" noChangeAspect="1"/>
          </p:cNvPicPr>
          <p:nvPr>
            <p:ph sz="half" idx="2"/>
          </p:nvPr>
        </p:nvPicPr>
        <p:blipFill>
          <a:blip r:embed="rId2" cstate="print"/>
          <a:stretch>
            <a:fillRect/>
          </a:stretch>
        </p:blipFill>
        <p:spPr>
          <a:xfrm>
            <a:off x="4648200" y="1752600"/>
            <a:ext cx="4038600" cy="3385649"/>
          </a:xfrm>
        </p:spPr>
      </p:pic>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1"/>
          </p:nvPr>
        </p:nvSpPr>
        <p:spPr>
          <a:noFill/>
        </p:spPr>
        <p:txBody>
          <a:bodyPr/>
          <a:lstStyle/>
          <a:p>
            <a:r>
              <a:rPr lang="en-US" altLang="en-US" smtClean="0"/>
              <a:t>Copyright 2001 by Allyn and Bacon</a:t>
            </a:r>
          </a:p>
        </p:txBody>
      </p:sp>
      <p:sp>
        <p:nvSpPr>
          <p:cNvPr id="14339" name="Rectangle 21"/>
          <p:cNvSpPr>
            <a:spLocks noChangeArrowheads="1"/>
          </p:cNvSpPr>
          <p:nvPr/>
        </p:nvSpPr>
        <p:spPr bwMode="auto">
          <a:xfrm>
            <a:off x="0" y="0"/>
            <a:ext cx="9144000" cy="6858000"/>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en-US" altLang="en-US"/>
          </a:p>
        </p:txBody>
      </p:sp>
      <p:sp>
        <p:nvSpPr>
          <p:cNvPr id="11268" name="Rectangle 2"/>
          <p:cNvSpPr>
            <a:spLocks noChangeArrowheads="1"/>
          </p:cNvSpPr>
          <p:nvPr/>
        </p:nvSpPr>
        <p:spPr bwMode="auto">
          <a:xfrm>
            <a:off x="873125" y="76200"/>
            <a:ext cx="7481888" cy="769938"/>
          </a:xfrm>
          <a:prstGeom prst="rect">
            <a:avLst/>
          </a:prstGeom>
          <a:solidFill>
            <a:schemeClr val="accent4">
              <a:lumMod val="50000"/>
              <a:lumOff val="50000"/>
            </a:schemeClr>
          </a:solidFill>
          <a:ln w="9525">
            <a:noFill/>
            <a:miter lim="800000"/>
            <a:headEnd/>
            <a:tailEnd/>
          </a:ln>
        </p:spPr>
        <p:txBody>
          <a:bodyPr lIns="92075" tIns="46038" rIns="92075" bIns="46038">
            <a:spAutoFit/>
          </a:bodyPr>
          <a:lstStyle/>
          <a:p>
            <a:pPr algn="ctr" eaLnBrk="0" hangingPunct="0">
              <a:spcBef>
                <a:spcPct val="50000"/>
              </a:spcBef>
              <a:defRPr/>
            </a:pPr>
            <a:r>
              <a:rPr lang="en-US" sz="4400" dirty="0">
                <a:solidFill>
                  <a:schemeClr val="tx2"/>
                </a:solidFill>
              </a:rPr>
              <a:t>Maslow’s Hierarchy</a:t>
            </a:r>
          </a:p>
        </p:txBody>
      </p:sp>
      <p:sp>
        <p:nvSpPr>
          <p:cNvPr id="14341" name="AutoShape 3"/>
          <p:cNvSpPr>
            <a:spLocks noChangeArrowheads="1"/>
          </p:cNvSpPr>
          <p:nvPr/>
        </p:nvSpPr>
        <p:spPr bwMode="auto">
          <a:xfrm>
            <a:off x="1149350" y="692150"/>
            <a:ext cx="6692900" cy="4711700"/>
          </a:xfrm>
          <a:prstGeom prst="triangle">
            <a:avLst>
              <a:gd name="adj" fmla="val 49995"/>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p>
            <a:endParaRPr lang="en-US" altLang="en-US"/>
          </a:p>
        </p:txBody>
      </p:sp>
      <p:sp>
        <p:nvSpPr>
          <p:cNvPr id="14342" name="Rectangle 4"/>
          <p:cNvSpPr>
            <a:spLocks noChangeArrowheads="1"/>
          </p:cNvSpPr>
          <p:nvPr/>
        </p:nvSpPr>
        <p:spPr bwMode="auto">
          <a:xfrm>
            <a:off x="3717925" y="1401763"/>
            <a:ext cx="1624013" cy="1006475"/>
          </a:xfrm>
          <a:prstGeom prst="rect">
            <a:avLst/>
          </a:prstGeom>
          <a:noFill/>
          <a:ln w="9525">
            <a:noFill/>
            <a:miter lim="800000"/>
            <a:headEnd/>
            <a:tailEnd/>
          </a:ln>
        </p:spPr>
        <p:txBody>
          <a:bodyPr wrap="none" lIns="92075" tIns="46038" rIns="92075" bIns="46038">
            <a:spAutoFit/>
          </a:bodyPr>
          <a:lstStyle/>
          <a:p>
            <a:pPr algn="ctr" eaLnBrk="0" hangingPunct="0"/>
            <a:r>
              <a:rPr lang="en-US" altLang="en-US" sz="2000">
                <a:solidFill>
                  <a:srgbClr val="000000"/>
                </a:solidFill>
                <a:latin typeface="Arial" charset="0"/>
              </a:rPr>
              <a:t>Self-</a:t>
            </a:r>
          </a:p>
          <a:p>
            <a:pPr algn="ctr" eaLnBrk="0" hangingPunct="0"/>
            <a:r>
              <a:rPr lang="en-US" altLang="en-US" sz="2000">
                <a:solidFill>
                  <a:srgbClr val="000000"/>
                </a:solidFill>
                <a:latin typeface="Arial" charset="0"/>
              </a:rPr>
              <a:t>Actualization</a:t>
            </a:r>
          </a:p>
          <a:p>
            <a:pPr algn="ctr" eaLnBrk="0" hangingPunct="0"/>
            <a:r>
              <a:rPr lang="en-US" altLang="en-US" sz="2000">
                <a:solidFill>
                  <a:srgbClr val="000000"/>
                </a:solidFill>
                <a:latin typeface="Arial" charset="0"/>
              </a:rPr>
              <a:t>Need</a:t>
            </a:r>
          </a:p>
        </p:txBody>
      </p:sp>
      <p:sp>
        <p:nvSpPr>
          <p:cNvPr id="14343" name="Line 5"/>
          <p:cNvSpPr>
            <a:spLocks noChangeShapeType="1"/>
          </p:cNvSpPr>
          <p:nvPr/>
        </p:nvSpPr>
        <p:spPr bwMode="auto">
          <a:xfrm>
            <a:off x="3352800" y="2362200"/>
            <a:ext cx="22860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344" name="Rectangle 6"/>
          <p:cNvSpPr>
            <a:spLocks noChangeArrowheads="1"/>
          </p:cNvSpPr>
          <p:nvPr/>
        </p:nvSpPr>
        <p:spPr bwMode="auto">
          <a:xfrm>
            <a:off x="3489325" y="2392363"/>
            <a:ext cx="2033588" cy="396875"/>
          </a:xfrm>
          <a:prstGeom prst="rect">
            <a:avLst/>
          </a:prstGeom>
          <a:noFill/>
          <a:ln w="9525">
            <a:noFill/>
            <a:miter lim="800000"/>
            <a:headEnd/>
            <a:tailEnd/>
          </a:ln>
        </p:spPr>
        <p:txBody>
          <a:bodyPr wrap="none" lIns="92075" tIns="46038" rIns="92075" bIns="46038">
            <a:spAutoFit/>
          </a:bodyPr>
          <a:lstStyle/>
          <a:p>
            <a:pPr eaLnBrk="0" hangingPunct="0"/>
            <a:r>
              <a:rPr lang="en-US" altLang="en-US" sz="2000">
                <a:solidFill>
                  <a:srgbClr val="000000"/>
                </a:solidFill>
                <a:latin typeface="Arial" charset="0"/>
              </a:rPr>
              <a:t>Aesthetic Needs</a:t>
            </a:r>
          </a:p>
        </p:txBody>
      </p:sp>
      <p:sp>
        <p:nvSpPr>
          <p:cNvPr id="14345" name="Line 7"/>
          <p:cNvSpPr>
            <a:spLocks noChangeShapeType="1"/>
          </p:cNvSpPr>
          <p:nvPr/>
        </p:nvSpPr>
        <p:spPr bwMode="auto">
          <a:xfrm>
            <a:off x="2971800" y="2819400"/>
            <a:ext cx="30480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346" name="Rectangle 8"/>
          <p:cNvSpPr>
            <a:spLocks noChangeArrowheads="1"/>
          </p:cNvSpPr>
          <p:nvPr/>
        </p:nvSpPr>
        <p:spPr bwMode="auto">
          <a:xfrm>
            <a:off x="2803525" y="2925763"/>
            <a:ext cx="3360738" cy="396875"/>
          </a:xfrm>
          <a:prstGeom prst="rect">
            <a:avLst/>
          </a:prstGeom>
          <a:noFill/>
          <a:ln w="9525">
            <a:noFill/>
            <a:miter lim="800000"/>
            <a:headEnd/>
            <a:tailEnd/>
          </a:ln>
        </p:spPr>
        <p:txBody>
          <a:bodyPr wrap="none" lIns="92075" tIns="46038" rIns="92075" bIns="46038">
            <a:spAutoFit/>
          </a:bodyPr>
          <a:lstStyle/>
          <a:p>
            <a:pPr eaLnBrk="0" hangingPunct="0"/>
            <a:r>
              <a:rPr lang="en-US" altLang="en-US" sz="2000">
                <a:solidFill>
                  <a:srgbClr val="000000"/>
                </a:solidFill>
                <a:latin typeface="Arial" charset="0"/>
              </a:rPr>
              <a:t>Need to know &amp; Understand</a:t>
            </a:r>
          </a:p>
        </p:txBody>
      </p:sp>
      <p:sp>
        <p:nvSpPr>
          <p:cNvPr id="14347" name="Line 9"/>
          <p:cNvSpPr>
            <a:spLocks noChangeShapeType="1"/>
          </p:cNvSpPr>
          <p:nvPr/>
        </p:nvSpPr>
        <p:spPr bwMode="auto">
          <a:xfrm>
            <a:off x="381000" y="3322638"/>
            <a:ext cx="8229600" cy="0"/>
          </a:xfrm>
          <a:prstGeom prst="line">
            <a:avLst/>
          </a:prstGeom>
          <a:noFill/>
          <a:ln w="127000">
            <a:solidFill>
              <a:schemeClr val="tx1"/>
            </a:solidFill>
            <a:round/>
            <a:headEnd type="none" w="sm" len="sm"/>
            <a:tailEnd type="none" w="sm" len="sm"/>
          </a:ln>
        </p:spPr>
        <p:txBody>
          <a:bodyPr wrap="none" anchor="ctr"/>
          <a:lstStyle/>
          <a:p>
            <a:endParaRPr lang="en-US"/>
          </a:p>
        </p:txBody>
      </p:sp>
      <p:sp>
        <p:nvSpPr>
          <p:cNvPr id="14348" name="Rectangle 10"/>
          <p:cNvSpPr>
            <a:spLocks noChangeArrowheads="1"/>
          </p:cNvSpPr>
          <p:nvPr/>
        </p:nvSpPr>
        <p:spPr bwMode="auto">
          <a:xfrm>
            <a:off x="3641725" y="3382963"/>
            <a:ext cx="1849438" cy="396875"/>
          </a:xfrm>
          <a:prstGeom prst="rect">
            <a:avLst/>
          </a:prstGeom>
          <a:noFill/>
          <a:ln w="9525">
            <a:noFill/>
            <a:miter lim="800000"/>
            <a:headEnd/>
            <a:tailEnd/>
          </a:ln>
        </p:spPr>
        <p:txBody>
          <a:bodyPr wrap="none" lIns="92075" tIns="46038" rIns="92075" bIns="46038">
            <a:spAutoFit/>
          </a:bodyPr>
          <a:lstStyle/>
          <a:p>
            <a:pPr eaLnBrk="0" hangingPunct="0"/>
            <a:r>
              <a:rPr lang="en-US" altLang="en-US" sz="2000">
                <a:solidFill>
                  <a:srgbClr val="000000"/>
                </a:solidFill>
                <a:latin typeface="Arial" charset="0"/>
              </a:rPr>
              <a:t>Esteem Needs</a:t>
            </a:r>
          </a:p>
        </p:txBody>
      </p:sp>
      <p:sp>
        <p:nvSpPr>
          <p:cNvPr id="14349" name="Line 11"/>
          <p:cNvSpPr>
            <a:spLocks noChangeShapeType="1"/>
          </p:cNvSpPr>
          <p:nvPr/>
        </p:nvSpPr>
        <p:spPr bwMode="auto">
          <a:xfrm>
            <a:off x="2362200" y="3733800"/>
            <a:ext cx="4267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350" name="Rectangle 12"/>
          <p:cNvSpPr>
            <a:spLocks noChangeArrowheads="1"/>
          </p:cNvSpPr>
          <p:nvPr/>
        </p:nvSpPr>
        <p:spPr bwMode="auto">
          <a:xfrm>
            <a:off x="2803525" y="3763963"/>
            <a:ext cx="3517900" cy="396875"/>
          </a:xfrm>
          <a:prstGeom prst="rect">
            <a:avLst/>
          </a:prstGeom>
          <a:noFill/>
          <a:ln w="9525">
            <a:noFill/>
            <a:miter lim="800000"/>
            <a:headEnd/>
            <a:tailEnd/>
          </a:ln>
        </p:spPr>
        <p:txBody>
          <a:bodyPr wrap="none" lIns="92075" tIns="46038" rIns="92075" bIns="46038">
            <a:spAutoFit/>
          </a:bodyPr>
          <a:lstStyle/>
          <a:p>
            <a:pPr eaLnBrk="0" hangingPunct="0"/>
            <a:r>
              <a:rPr lang="en-US" altLang="en-US" sz="2000">
                <a:solidFill>
                  <a:srgbClr val="000000"/>
                </a:solidFill>
                <a:latin typeface="Arial" charset="0"/>
              </a:rPr>
              <a:t>Belongingness &amp; Love Needs</a:t>
            </a:r>
          </a:p>
        </p:txBody>
      </p:sp>
      <p:sp>
        <p:nvSpPr>
          <p:cNvPr id="14351" name="Line 13"/>
          <p:cNvSpPr>
            <a:spLocks noChangeShapeType="1"/>
          </p:cNvSpPr>
          <p:nvPr/>
        </p:nvSpPr>
        <p:spPr bwMode="auto">
          <a:xfrm>
            <a:off x="1981200" y="4267200"/>
            <a:ext cx="5029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352" name="Rectangle 14"/>
          <p:cNvSpPr>
            <a:spLocks noChangeArrowheads="1"/>
          </p:cNvSpPr>
          <p:nvPr/>
        </p:nvSpPr>
        <p:spPr bwMode="auto">
          <a:xfrm>
            <a:off x="3565525" y="4373563"/>
            <a:ext cx="1709738" cy="396875"/>
          </a:xfrm>
          <a:prstGeom prst="rect">
            <a:avLst/>
          </a:prstGeom>
          <a:noFill/>
          <a:ln w="9525">
            <a:noFill/>
            <a:miter lim="800000"/>
            <a:headEnd/>
            <a:tailEnd/>
          </a:ln>
        </p:spPr>
        <p:txBody>
          <a:bodyPr wrap="none" lIns="92075" tIns="46038" rIns="92075" bIns="46038">
            <a:spAutoFit/>
          </a:bodyPr>
          <a:lstStyle/>
          <a:p>
            <a:pPr eaLnBrk="0" hangingPunct="0"/>
            <a:r>
              <a:rPr lang="en-US" altLang="en-US" sz="2000">
                <a:solidFill>
                  <a:srgbClr val="000000"/>
                </a:solidFill>
                <a:latin typeface="Arial" charset="0"/>
              </a:rPr>
              <a:t>Safety Needs</a:t>
            </a:r>
          </a:p>
        </p:txBody>
      </p:sp>
      <p:sp>
        <p:nvSpPr>
          <p:cNvPr id="14353" name="Line 15"/>
          <p:cNvSpPr>
            <a:spLocks noChangeShapeType="1"/>
          </p:cNvSpPr>
          <p:nvPr/>
        </p:nvSpPr>
        <p:spPr bwMode="auto">
          <a:xfrm>
            <a:off x="1752600" y="4800600"/>
            <a:ext cx="56388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4354" name="Rectangle 16"/>
          <p:cNvSpPr>
            <a:spLocks noChangeArrowheads="1"/>
          </p:cNvSpPr>
          <p:nvPr/>
        </p:nvSpPr>
        <p:spPr bwMode="auto">
          <a:xfrm>
            <a:off x="3260725" y="4983163"/>
            <a:ext cx="2471738" cy="396875"/>
          </a:xfrm>
          <a:prstGeom prst="rect">
            <a:avLst/>
          </a:prstGeom>
          <a:noFill/>
          <a:ln w="9525">
            <a:noFill/>
            <a:miter lim="800000"/>
            <a:headEnd/>
            <a:tailEnd/>
          </a:ln>
        </p:spPr>
        <p:txBody>
          <a:bodyPr wrap="none" lIns="92075" tIns="46038" rIns="92075" bIns="46038">
            <a:spAutoFit/>
          </a:bodyPr>
          <a:lstStyle/>
          <a:p>
            <a:pPr eaLnBrk="0" hangingPunct="0"/>
            <a:r>
              <a:rPr lang="en-US" altLang="en-US" sz="2000">
                <a:solidFill>
                  <a:srgbClr val="000000"/>
                </a:solidFill>
                <a:latin typeface="Arial" charset="0"/>
              </a:rPr>
              <a:t>Physiological Needs</a:t>
            </a:r>
          </a:p>
        </p:txBody>
      </p:sp>
      <p:sp>
        <p:nvSpPr>
          <p:cNvPr id="31761" name="Rectangle 17"/>
          <p:cNvSpPr>
            <a:spLocks noChangeArrowheads="1"/>
          </p:cNvSpPr>
          <p:nvPr/>
        </p:nvSpPr>
        <p:spPr bwMode="auto">
          <a:xfrm>
            <a:off x="6226175" y="1584325"/>
            <a:ext cx="2333625" cy="82232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b="1">
                <a:solidFill>
                  <a:schemeClr val="tx2"/>
                </a:solidFill>
                <a:effectLst>
                  <a:outerShdw blurRad="38100" dist="38100" dir="2700000" algn="tl">
                    <a:srgbClr val="000000"/>
                  </a:outerShdw>
                </a:effectLst>
                <a:latin typeface="Arial" pitchFamily="34" charset="0"/>
              </a:rPr>
              <a:t>Being (growth)</a:t>
            </a:r>
          </a:p>
          <a:p>
            <a:pPr algn="ctr" eaLnBrk="0" hangingPunct="0">
              <a:defRPr/>
            </a:pPr>
            <a:r>
              <a:rPr lang="en-US" b="1">
                <a:solidFill>
                  <a:schemeClr val="tx2"/>
                </a:solidFill>
                <a:effectLst>
                  <a:outerShdw blurRad="38100" dist="38100" dir="2700000" algn="tl">
                    <a:srgbClr val="000000"/>
                  </a:outerShdw>
                </a:effectLst>
                <a:latin typeface="Arial" pitchFamily="34" charset="0"/>
              </a:rPr>
              <a:t>Needs</a:t>
            </a:r>
          </a:p>
        </p:txBody>
      </p:sp>
      <p:sp>
        <p:nvSpPr>
          <p:cNvPr id="31762" name="Rectangle 18"/>
          <p:cNvSpPr>
            <a:spLocks noChangeArrowheads="1"/>
          </p:cNvSpPr>
          <p:nvPr/>
        </p:nvSpPr>
        <p:spPr bwMode="auto">
          <a:xfrm>
            <a:off x="6935788" y="3413125"/>
            <a:ext cx="1708150" cy="82232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b="1">
                <a:solidFill>
                  <a:schemeClr val="tx2"/>
                </a:solidFill>
                <a:effectLst>
                  <a:outerShdw blurRad="38100" dist="38100" dir="2700000" algn="tl">
                    <a:srgbClr val="000000"/>
                  </a:outerShdw>
                </a:effectLst>
                <a:latin typeface="Arial" pitchFamily="34" charset="0"/>
              </a:rPr>
              <a:t>Deficiency</a:t>
            </a:r>
          </a:p>
          <a:p>
            <a:pPr algn="ctr" eaLnBrk="0" hangingPunct="0">
              <a:defRPr/>
            </a:pPr>
            <a:r>
              <a:rPr lang="en-US" b="1">
                <a:solidFill>
                  <a:schemeClr val="tx2"/>
                </a:solidFill>
                <a:effectLst>
                  <a:outerShdw blurRad="38100" dist="38100" dir="2700000" algn="tl">
                    <a:srgbClr val="000000"/>
                  </a:outerShdw>
                </a:effectLst>
                <a:latin typeface="Arial" pitchFamily="34" charset="0"/>
              </a:rPr>
              <a:t>Needs</a:t>
            </a:r>
          </a:p>
        </p:txBody>
      </p:sp>
      <p:sp>
        <p:nvSpPr>
          <p:cNvPr id="31763" name="Rectangle 19"/>
          <p:cNvSpPr>
            <a:spLocks noChangeArrowheads="1"/>
          </p:cNvSpPr>
          <p:nvPr/>
        </p:nvSpPr>
        <p:spPr bwMode="auto">
          <a:xfrm>
            <a:off x="212725" y="1736725"/>
            <a:ext cx="3198813" cy="82232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b="1">
                <a:solidFill>
                  <a:schemeClr val="tx2"/>
                </a:solidFill>
                <a:effectLst>
                  <a:outerShdw blurRad="38100" dist="38100" dir="2700000" algn="tl">
                    <a:srgbClr val="000000"/>
                  </a:outerShdw>
                </a:effectLst>
                <a:latin typeface="Arial" pitchFamily="34" charset="0"/>
              </a:rPr>
              <a:t>Motivation increases</a:t>
            </a:r>
          </a:p>
          <a:p>
            <a:pPr eaLnBrk="0" hangingPunct="0">
              <a:defRPr/>
            </a:pPr>
            <a:r>
              <a:rPr lang="en-US" b="1">
                <a:solidFill>
                  <a:schemeClr val="tx2"/>
                </a:solidFill>
                <a:effectLst>
                  <a:outerShdw blurRad="38100" dist="38100" dir="2700000" algn="tl">
                    <a:srgbClr val="000000"/>
                  </a:outerShdw>
                </a:effectLst>
                <a:latin typeface="Arial" pitchFamily="34" charset="0"/>
              </a:rPr>
              <a:t>as needs are met</a:t>
            </a:r>
          </a:p>
        </p:txBody>
      </p:sp>
      <p:sp>
        <p:nvSpPr>
          <p:cNvPr id="31764" name="Rectangle 20"/>
          <p:cNvSpPr>
            <a:spLocks noChangeArrowheads="1"/>
          </p:cNvSpPr>
          <p:nvPr/>
        </p:nvSpPr>
        <p:spPr bwMode="auto">
          <a:xfrm>
            <a:off x="136525" y="3489325"/>
            <a:ext cx="1708150" cy="15525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b="1">
                <a:solidFill>
                  <a:schemeClr val="tx2"/>
                </a:solidFill>
                <a:effectLst>
                  <a:outerShdw blurRad="38100" dist="38100" dir="2700000" algn="tl">
                    <a:srgbClr val="000000"/>
                  </a:outerShdw>
                </a:effectLst>
                <a:latin typeface="Arial" pitchFamily="34" charset="0"/>
              </a:rPr>
              <a:t>Motivation</a:t>
            </a:r>
          </a:p>
          <a:p>
            <a:pPr eaLnBrk="0" hangingPunct="0">
              <a:defRPr/>
            </a:pPr>
            <a:r>
              <a:rPr lang="en-US" b="1">
                <a:solidFill>
                  <a:schemeClr val="tx2"/>
                </a:solidFill>
                <a:effectLst>
                  <a:outerShdw blurRad="38100" dist="38100" dir="2700000" algn="tl">
                    <a:srgbClr val="000000"/>
                  </a:outerShdw>
                </a:effectLst>
                <a:latin typeface="Arial" pitchFamily="34" charset="0"/>
              </a:rPr>
              <a:t>decreases</a:t>
            </a:r>
          </a:p>
          <a:p>
            <a:pPr eaLnBrk="0" hangingPunct="0">
              <a:defRPr/>
            </a:pPr>
            <a:r>
              <a:rPr lang="en-US" b="1">
                <a:solidFill>
                  <a:schemeClr val="tx2"/>
                </a:solidFill>
                <a:effectLst>
                  <a:outerShdw blurRad="38100" dist="38100" dir="2700000" algn="tl">
                    <a:srgbClr val="000000"/>
                  </a:outerShdw>
                </a:effectLst>
                <a:latin typeface="Arial" pitchFamily="34" charset="0"/>
              </a:rPr>
              <a:t>as needs</a:t>
            </a:r>
          </a:p>
          <a:p>
            <a:pPr eaLnBrk="0" hangingPunct="0">
              <a:defRPr/>
            </a:pPr>
            <a:r>
              <a:rPr lang="en-US" b="1">
                <a:solidFill>
                  <a:schemeClr val="tx2"/>
                </a:solidFill>
                <a:effectLst>
                  <a:outerShdw blurRad="38100" dist="38100" dir="2700000" algn="tl">
                    <a:srgbClr val="000000"/>
                  </a:outerShdw>
                </a:effectLst>
                <a:latin typeface="Arial" pitchFamily="34" charset="0"/>
              </a:rPr>
              <a:t>are met</a:t>
            </a: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20650" y="319088"/>
            <a:ext cx="7691438" cy="1433512"/>
          </a:xfrm>
        </p:spPr>
        <p:txBody>
          <a:bodyPr>
            <a:normAutofit fontScale="90000"/>
          </a:bodyPr>
          <a:lstStyle/>
          <a:p>
            <a:r>
              <a:rPr lang="en-US" altLang="en-US" smtClean="0"/>
              <a:t> </a:t>
            </a:r>
            <a:r>
              <a:rPr lang="en-US" altLang="en-US" sz="3200" smtClean="0">
                <a:solidFill>
                  <a:srgbClr val="C00000"/>
                </a:solidFill>
              </a:rPr>
              <a:t>Theory of achievement motivation </a:t>
            </a:r>
            <a:br>
              <a:rPr lang="en-US" altLang="en-US" sz="3200" smtClean="0">
                <a:solidFill>
                  <a:srgbClr val="C00000"/>
                </a:solidFill>
              </a:rPr>
            </a:br>
            <a:r>
              <a:rPr lang="en-US" altLang="en-US" sz="2000" smtClean="0">
                <a:solidFill>
                  <a:srgbClr val="C00000"/>
                </a:solidFill>
              </a:rPr>
              <a:t>(Me Cleland)</a:t>
            </a:r>
            <a:br>
              <a:rPr lang="en-US" altLang="en-US" sz="2000" smtClean="0">
                <a:solidFill>
                  <a:srgbClr val="C00000"/>
                </a:solidFill>
              </a:rPr>
            </a:br>
            <a:r>
              <a:rPr lang="en-US" altLang="en-US" sz="3600" smtClean="0">
                <a:solidFill>
                  <a:srgbClr val="C00000"/>
                </a:solidFill>
                <a:latin typeface="STMZH - 104" pitchFamily="2" charset="2"/>
              </a:rPr>
              <a:t>Ø\ÂoØéõ½[ ¶ç¦ÆÂï ¼ïVâÃV|</a:t>
            </a:r>
            <a:endParaRPr lang="en-US" altLang="en-US" sz="3600" smtClean="0">
              <a:solidFill>
                <a:srgbClr val="C00000"/>
              </a:solidFill>
            </a:endParaRPr>
          </a:p>
        </p:txBody>
      </p:sp>
      <p:sp>
        <p:nvSpPr>
          <p:cNvPr id="15363" name="Content Placeholder 2"/>
          <p:cNvSpPr>
            <a:spLocks noGrp="1"/>
          </p:cNvSpPr>
          <p:nvPr>
            <p:ph idx="1"/>
          </p:nvPr>
        </p:nvSpPr>
        <p:spPr>
          <a:xfrm>
            <a:off x="228600" y="1981200"/>
            <a:ext cx="7391400" cy="4641850"/>
          </a:xfrm>
        </p:spPr>
        <p:txBody>
          <a:bodyPr/>
          <a:lstStyle/>
          <a:p>
            <a:r>
              <a:rPr lang="en-US" altLang="en-US" smtClean="0"/>
              <a:t>1951</a:t>
            </a:r>
            <a:r>
              <a:rPr lang="en-US" altLang="en-US" smtClean="0">
                <a:latin typeface="STMZH - 104" pitchFamily="2" charset="2"/>
              </a:rPr>
              <a:t>Ø\ÂoØéõ| \u®D ¶âþ[Ä[</a:t>
            </a:r>
          </a:p>
          <a:p>
            <a:r>
              <a:rPr lang="en-US" altLang="en-US" smtClean="0">
                <a:latin typeface="STMZH - 104" pitchFamily="2" charset="2"/>
              </a:rPr>
              <a:t>ÄV&gt;çªçB ØÄFmïVâ¦Â þáÍØ&gt;¿D cðì¡</a:t>
            </a:r>
          </a:p>
          <a:p>
            <a:r>
              <a:rPr lang="en-US" altLang="en-US" smtClean="0">
                <a:latin typeface="STMZH - 104" pitchFamily="2" charset="2"/>
              </a:rPr>
              <a:t>Îò ØÄBçé ØÄFk&gt;uïVª ÃéD /&gt;sì©Ã&gt;uïVª</a:t>
            </a:r>
          </a:p>
          <a:p>
            <a:r>
              <a:rPr lang="en-US" altLang="en-US" smtClean="0">
                <a:latin typeface="STMZH - 104" pitchFamily="2" charset="2"/>
              </a:rPr>
              <a:t>Ö«õ| ïV«èï^ Š 1.óµWçé 2.gk_Wçé</a:t>
            </a:r>
          </a:p>
          <a:p>
            <a:r>
              <a:rPr lang="en-US" altLang="en-US" smtClean="0">
                <a:solidFill>
                  <a:srgbClr val="FF0000"/>
                </a:solidFill>
                <a:latin typeface="STMZH - 104" pitchFamily="2" charset="2"/>
              </a:rPr>
              <a:t>Ø\Âoõâ ÃlußE </a:t>
            </a:r>
            <a:r>
              <a:rPr lang="en-US" altLang="en-US" smtClean="0">
                <a:latin typeface="STMZH - 104" pitchFamily="2" charset="2"/>
              </a:rPr>
              <a:t>Š </a:t>
            </a:r>
            <a:r>
              <a:rPr lang="en-US" altLang="en-US" smtClean="0">
                <a:solidFill>
                  <a:srgbClr val="7030A0"/>
                </a:solidFill>
                <a:latin typeface="STMZH - 104" pitchFamily="2" charset="2"/>
              </a:rPr>
              <a:t>¼&gt;V_sl_ ¶ÃVBx^áŠ ØÄB_ E«\\VªŠ ØÄB_ &gt;z]¼ïuÃ z¤Â¼ïV^ &gt;[ª¸Âçï káìÝ&gt;_ Š¸[ûâ¦D ØÃ®&gt;_ Š\ªWçÅçk &gt;^¹¼ÃV|&gt;_Š ØÃV®©Aðì¡</a:t>
            </a:r>
            <a:endParaRPr lang="en-US" altLang="en-US" smtClean="0">
              <a:solidFill>
                <a:srgbClr val="7030A0"/>
              </a:solidFill>
            </a:endParaRPr>
          </a:p>
        </p:txBody>
      </p:sp>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66713" y="38100"/>
            <a:ext cx="7391400" cy="862013"/>
          </a:xfrm>
          <a:solidFill>
            <a:srgbClr val="92D050"/>
          </a:solidFill>
        </p:spPr>
        <p:txBody>
          <a:bodyPr/>
          <a:lstStyle/>
          <a:p>
            <a:r>
              <a:rPr lang="en-US" altLang="en-US" smtClean="0"/>
              <a:t> </a:t>
            </a:r>
            <a:r>
              <a:rPr lang="en-US" altLang="en-US" sz="3200" b="1" smtClean="0"/>
              <a:t>Level of Aspiration  </a:t>
            </a:r>
            <a:r>
              <a:rPr lang="en-US" altLang="en-US" sz="4000" smtClean="0">
                <a:latin typeface="STMZH - 104" pitchFamily="2" charset="2"/>
              </a:rPr>
              <a:t>¶kV¡ Wçé</a:t>
            </a:r>
            <a:endParaRPr lang="en-US" altLang="en-US" sz="4000" smtClean="0"/>
          </a:p>
        </p:txBody>
      </p:sp>
      <p:sp>
        <p:nvSpPr>
          <p:cNvPr id="16387" name="Content Placeholder 2"/>
          <p:cNvSpPr>
            <a:spLocks noGrp="1"/>
          </p:cNvSpPr>
          <p:nvPr>
            <p:ph idx="1"/>
          </p:nvPr>
        </p:nvSpPr>
        <p:spPr>
          <a:xfrm>
            <a:off x="96838" y="900113"/>
            <a:ext cx="8021637" cy="5957887"/>
          </a:xfrm>
        </p:spPr>
        <p:txBody>
          <a:bodyPr/>
          <a:lstStyle/>
          <a:p>
            <a:endParaRPr lang="en-US" altLang="en-US" sz="2800" smtClean="0">
              <a:latin typeface="STMZH - 104" pitchFamily="2" charset="2"/>
            </a:endParaRPr>
          </a:p>
          <a:p>
            <a:r>
              <a:rPr lang="en-US" altLang="en-US" sz="2800" smtClean="0">
                <a:latin typeface="STMZH - 104" pitchFamily="2" charset="2"/>
              </a:rPr>
              <a:t>1931 Ø¦D¼ÃV ¶¤xï© Ã|Ý]Bkì</a:t>
            </a:r>
          </a:p>
          <a:p>
            <a:r>
              <a:rPr lang="en-US" altLang="en-US" sz="2800" smtClean="0">
                <a:solidFill>
                  <a:srgbClr val="C00000"/>
                </a:solidFill>
                <a:latin typeface="STMZH - 104" pitchFamily="2" charset="2"/>
              </a:rPr>
              <a:t>¼k®©Ãâ¦ ï½ª Wçé¥^á ÖéÂþçª ¼åVÂþ Îòk[ ØÄF¥D xBußE</a:t>
            </a:r>
          </a:p>
          <a:p>
            <a:r>
              <a:rPr lang="en-US" altLang="en-US" sz="2800" smtClean="0">
                <a:solidFill>
                  <a:srgbClr val="C00000"/>
                </a:solidFill>
                <a:latin typeface="STMZH - 104" pitchFamily="2" charset="2"/>
              </a:rPr>
              <a:t>cªÂz Ø&gt;öÍ&gt;uz ¼\KD ØÄF¥D guÅ_</a:t>
            </a:r>
          </a:p>
          <a:p>
            <a:r>
              <a:rPr lang="en-US" altLang="en-US" sz="2800" smtClean="0">
                <a:solidFill>
                  <a:srgbClr val="C00000"/>
                </a:solidFill>
                <a:latin typeface="STMZH - 104" pitchFamily="2" charset="2"/>
              </a:rPr>
              <a:t>ÖòÂzD WçéçB s¦ å[ÅVï ÖòÂï xB_km</a:t>
            </a:r>
          </a:p>
          <a:p>
            <a:r>
              <a:rPr lang="en-US" altLang="en-US" sz="2800" smtClean="0">
                <a:latin typeface="STMZH - 104" pitchFamily="2" charset="2"/>
              </a:rPr>
              <a:t>ÖéÂþ[ ÃB[ÃVâ½[ Ø&gt;V¦ìAç¦Bm</a:t>
            </a:r>
          </a:p>
          <a:p>
            <a:r>
              <a:rPr lang="en-US" altLang="en-US" sz="2800" smtClean="0">
                <a:latin typeface="STMZH - 104" pitchFamily="2" charset="2"/>
              </a:rPr>
              <a:t>&gt;[\]©A cBìWçé¥¦[ Ø&gt;V¦ìAç¦Bm  Š cßÄWçéBVªm</a:t>
            </a:r>
          </a:p>
          <a:p>
            <a:r>
              <a:rPr lang="en-US" altLang="en-US" sz="2800" smtClean="0">
                <a:solidFill>
                  <a:srgbClr val="006600"/>
                </a:solidFill>
                <a:latin typeface="STMZH - 104" pitchFamily="2" charset="2"/>
              </a:rPr>
              <a:t>ïV«èï^</a:t>
            </a:r>
            <a:r>
              <a:rPr lang="en-US" altLang="en-US" sz="2800" smtClean="0">
                <a:latin typeface="STMZH - 104" pitchFamily="2" charset="2"/>
              </a:rPr>
              <a:t>Š </a:t>
            </a:r>
            <a:r>
              <a:rPr lang="en-US" altLang="en-US" sz="2800" smtClean="0">
                <a:solidFill>
                  <a:srgbClr val="002060"/>
                </a:solidFill>
                <a:latin typeface="STMZH - 104" pitchFamily="2" charset="2"/>
              </a:rPr>
              <a:t>kBm Š&gt;MBV^ ¼k®ÃV|Š ïuÃkö[ Î[®D Š&gt;[ç\ŠØku¤  ¼&gt;V_s gþBku¤[ cðì¡ ŠgÓç\ ÃVmïV©A Š¶ç¦¡Ý¼&gt;çk.</a:t>
            </a:r>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altLang="en-US" smtClean="0"/>
          </a:p>
        </p:txBody>
      </p:sp>
      <p:pic>
        <p:nvPicPr>
          <p:cNvPr id="17411" name="Content Placeholder 4" descr="76557127.png"/>
          <p:cNvPicPr>
            <a:picLocks noGrp="1" noChangeAspect="1"/>
          </p:cNvPicPr>
          <p:nvPr>
            <p:ph idx="1"/>
          </p:nvPr>
        </p:nvPicPr>
        <p:blipFill>
          <a:blip r:embed="rId2" cstate="print"/>
          <a:srcRect/>
          <a:stretch>
            <a:fillRect/>
          </a:stretch>
        </p:blipFill>
        <p:spPr>
          <a:xfrm>
            <a:off x="0" y="0"/>
            <a:ext cx="7939088" cy="6858000"/>
          </a:xfrm>
        </p:spPr>
      </p:pic>
      <p:pic>
        <p:nvPicPr>
          <p:cNvPr id="17412" name="Picture 5" descr="amt goal.png"/>
          <p:cNvPicPr>
            <a:picLocks noChangeAspect="1"/>
          </p:cNvPicPr>
          <p:nvPr/>
        </p:nvPicPr>
        <p:blipFill>
          <a:blip r:embed="rId3" cstate="print"/>
          <a:srcRect/>
          <a:stretch>
            <a:fillRect/>
          </a:stretch>
        </p:blipFill>
        <p:spPr bwMode="auto">
          <a:xfrm>
            <a:off x="3654425" y="3754438"/>
            <a:ext cx="2538413" cy="3103562"/>
          </a:xfrm>
          <a:prstGeom prst="rect">
            <a:avLst/>
          </a:prstGeom>
          <a:noFill/>
          <a:ln w="9525">
            <a:noFill/>
            <a:miter lim="800000"/>
            <a:headEnd/>
            <a:tailEnd/>
          </a:ln>
        </p:spPr>
      </p:pic>
      <p:pic>
        <p:nvPicPr>
          <p:cNvPr id="17413" name="Picture 6" descr="2004-05-28_0010.jpg"/>
          <p:cNvPicPr>
            <a:picLocks noChangeAspect="1"/>
          </p:cNvPicPr>
          <p:nvPr/>
        </p:nvPicPr>
        <p:blipFill>
          <a:blip r:embed="rId4" cstate="print"/>
          <a:srcRect/>
          <a:stretch>
            <a:fillRect/>
          </a:stretch>
        </p:blipFill>
        <p:spPr bwMode="auto">
          <a:xfrm>
            <a:off x="5916613" y="5172075"/>
            <a:ext cx="2022475" cy="1685925"/>
          </a:xfrm>
          <a:prstGeom prst="rect">
            <a:avLst/>
          </a:prstGeom>
          <a:noFill/>
          <a:ln w="9525">
            <a:noFill/>
            <a:miter lim="800000"/>
            <a:headEnd/>
            <a:tailEnd/>
          </a:ln>
        </p:spPr>
      </p:pic>
      <p:sp>
        <p:nvSpPr>
          <p:cNvPr id="17414" name="TextBox 2"/>
          <p:cNvSpPr txBox="1">
            <a:spLocks noChangeArrowheads="1"/>
          </p:cNvSpPr>
          <p:nvPr/>
        </p:nvSpPr>
        <p:spPr bwMode="auto">
          <a:xfrm>
            <a:off x="1801813" y="0"/>
            <a:ext cx="4668837" cy="1016000"/>
          </a:xfrm>
          <a:prstGeom prst="rect">
            <a:avLst/>
          </a:prstGeom>
          <a:noFill/>
          <a:ln w="9525">
            <a:noFill/>
            <a:miter lim="800000"/>
            <a:headEnd/>
            <a:tailEnd/>
          </a:ln>
        </p:spPr>
        <p:txBody>
          <a:bodyPr>
            <a:spAutoFit/>
          </a:bodyPr>
          <a:lstStyle/>
          <a:p>
            <a:pPr algn="ctr"/>
            <a:r>
              <a:rPr lang="en-US" altLang="en-US" sz="6000">
                <a:solidFill>
                  <a:srgbClr val="FFFFFF"/>
                </a:solidFill>
              </a:rPr>
              <a:t>Promotion of</a:t>
            </a:r>
          </a:p>
        </p:txBody>
      </p:sp>
      <p:sp>
        <p:nvSpPr>
          <p:cNvPr id="17415" name="TextBox 3"/>
          <p:cNvSpPr txBox="1">
            <a:spLocks noChangeArrowheads="1"/>
          </p:cNvSpPr>
          <p:nvPr/>
        </p:nvSpPr>
        <p:spPr bwMode="auto">
          <a:xfrm>
            <a:off x="1195388" y="2924175"/>
            <a:ext cx="4918075" cy="922338"/>
          </a:xfrm>
          <a:prstGeom prst="rect">
            <a:avLst/>
          </a:prstGeom>
          <a:noFill/>
          <a:ln w="9525">
            <a:noFill/>
            <a:miter lim="800000"/>
            <a:headEnd/>
            <a:tailEnd/>
          </a:ln>
        </p:spPr>
        <p:txBody>
          <a:bodyPr>
            <a:spAutoFit/>
          </a:bodyPr>
          <a:lstStyle/>
          <a:p>
            <a:pPr algn="ctr"/>
            <a:r>
              <a:rPr lang="en-US" altLang="en-US" sz="5400">
                <a:solidFill>
                  <a:srgbClr val="FFFFFF"/>
                </a:solidFill>
              </a:rPr>
              <a:t>among learners</a:t>
            </a: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39725" y="38100"/>
            <a:ext cx="7391400" cy="1143000"/>
          </a:xfrm>
          <a:solidFill>
            <a:srgbClr val="FFFF00"/>
          </a:solidFill>
        </p:spPr>
        <p:txBody>
          <a:bodyPr>
            <a:normAutofit fontScale="90000"/>
          </a:bodyPr>
          <a:lstStyle/>
          <a:p>
            <a:r>
              <a:rPr lang="en-US" altLang="en-US" sz="3600" smtClean="0"/>
              <a:t>Promotion of achievement motivation among learners.</a:t>
            </a:r>
          </a:p>
        </p:txBody>
      </p:sp>
      <p:sp>
        <p:nvSpPr>
          <p:cNvPr id="18435" name="Content Placeholder 2"/>
          <p:cNvSpPr>
            <a:spLocks noGrp="1"/>
          </p:cNvSpPr>
          <p:nvPr>
            <p:ph idx="1"/>
          </p:nvPr>
        </p:nvSpPr>
        <p:spPr/>
        <p:txBody>
          <a:bodyPr/>
          <a:lstStyle/>
          <a:p>
            <a:r>
              <a:rPr lang="en-US" altLang="en-US" smtClean="0">
                <a:latin typeface="STMZH - 104" pitchFamily="2" charset="2"/>
              </a:rPr>
              <a:t>»ÂïÝç&gt;  åDA&gt;_</a:t>
            </a:r>
          </a:p>
          <a:p>
            <a:r>
              <a:rPr lang="en-US" altLang="en-US" smtClean="0">
                <a:latin typeface="STMZH - 104" pitchFamily="2" charset="2"/>
              </a:rPr>
              <a:t>cõç\BVª »ÂïD</a:t>
            </a:r>
          </a:p>
          <a:p>
            <a:r>
              <a:rPr lang="en-US" altLang="en-US" smtClean="0">
                <a:latin typeface="STMZH - 104" pitchFamily="2" charset="2"/>
              </a:rPr>
              <a:t>»ÂïÝç&gt; AöÍmØïV^Ð&gt;_</a:t>
            </a:r>
          </a:p>
          <a:p>
            <a:r>
              <a:rPr lang="en-US" altLang="en-US" smtClean="0">
                <a:latin typeface="STMZH - 104" pitchFamily="2" charset="2"/>
              </a:rPr>
              <a:t>»ÂïÝç&gt; ØÄB_ïÓ¦[ ÖçðÝ&gt;_</a:t>
            </a:r>
          </a:p>
          <a:p>
            <a:r>
              <a:rPr lang="en-US" altLang="en-US" smtClean="0">
                <a:latin typeface="STMZH - 104" pitchFamily="2" charset="2"/>
              </a:rPr>
              <a:t>z¤Â¼ïVçá ¶ç¦k&gt;uzöB ØÃV®©Aï^   </a:t>
            </a:r>
          </a:p>
          <a:p>
            <a:endParaRPr lang="en-US" altLang="en-US" smtClean="0">
              <a:latin typeface="STMZH - 104" pitchFamily="2" charset="2"/>
            </a:endParaRPr>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p:cNvPicPr>
          <p:nvPr/>
        </p:nvPicPr>
        <p:blipFill>
          <a:blip r:embed="rId2" cstate="print"/>
          <a:srcRect/>
          <a:stretch>
            <a:fillRect/>
          </a:stretch>
        </p:blipFill>
        <p:spPr bwMode="auto">
          <a:xfrm>
            <a:off x="0" y="0"/>
            <a:ext cx="7897813" cy="6858000"/>
          </a:xfrm>
          <a:prstGeom prst="rect">
            <a:avLst/>
          </a:prstGeom>
          <a:noFill/>
          <a:ln w="9525">
            <a:noFill/>
            <a:miter lim="800000"/>
            <a:headEnd/>
            <a:tailEnd/>
          </a:ln>
        </p:spPr>
      </p:pic>
      <p:sp>
        <p:nvSpPr>
          <p:cNvPr id="19459" name="Title 1"/>
          <p:cNvSpPr txBox="1">
            <a:spLocks/>
          </p:cNvSpPr>
          <p:nvPr/>
        </p:nvSpPr>
        <p:spPr bwMode="auto">
          <a:xfrm>
            <a:off x="1925638" y="3430588"/>
            <a:ext cx="4044950" cy="1143000"/>
          </a:xfrm>
          <a:prstGeom prst="rect">
            <a:avLst/>
          </a:prstGeom>
          <a:noFill/>
          <a:ln w="9525">
            <a:noFill/>
            <a:miter lim="800000"/>
            <a:headEnd/>
            <a:tailEnd/>
          </a:ln>
        </p:spPr>
        <p:txBody>
          <a:bodyPr anchor="ctr"/>
          <a:lstStyle/>
          <a:p>
            <a:pPr algn="ctr" eaLnBrk="0" hangingPunct="0"/>
            <a:r>
              <a:rPr lang="en-US" altLang="en-US" sz="6600">
                <a:solidFill>
                  <a:schemeClr val="tx2"/>
                </a:solidFill>
              </a:rPr>
              <a:t>Thank You</a:t>
            </a: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39725" y="38100"/>
            <a:ext cx="7391400" cy="654050"/>
          </a:xfrm>
          <a:solidFill>
            <a:srgbClr val="FFFF00"/>
          </a:solidFill>
        </p:spPr>
        <p:txBody>
          <a:bodyPr/>
          <a:lstStyle/>
          <a:p>
            <a:r>
              <a:rPr lang="en-US" altLang="en-US" sz="3600" smtClean="0"/>
              <a:t>5</a:t>
            </a:r>
            <a:r>
              <a:rPr lang="en-US" altLang="en-US" sz="3600" baseline="30000" smtClean="0"/>
              <a:t>th</a:t>
            </a:r>
            <a:r>
              <a:rPr lang="en-US" altLang="en-US" sz="3600" smtClean="0"/>
              <a:t> Unit Questions</a:t>
            </a:r>
          </a:p>
        </p:txBody>
      </p:sp>
      <p:sp>
        <p:nvSpPr>
          <p:cNvPr id="20483" name="Rectangle 2"/>
          <p:cNvSpPr>
            <a:spLocks noChangeArrowheads="1"/>
          </p:cNvSpPr>
          <p:nvPr/>
        </p:nvSpPr>
        <p:spPr bwMode="auto">
          <a:xfrm>
            <a:off x="120650" y="881063"/>
            <a:ext cx="7610475" cy="2554287"/>
          </a:xfrm>
          <a:prstGeom prst="rect">
            <a:avLst/>
          </a:prstGeom>
          <a:noFill/>
          <a:ln w="9525">
            <a:noFill/>
            <a:miter lim="800000"/>
            <a:headEnd/>
            <a:tailEnd/>
          </a:ln>
        </p:spPr>
        <p:txBody>
          <a:bodyPr>
            <a:spAutoFit/>
          </a:bodyPr>
          <a:lstStyle/>
          <a:p>
            <a:r>
              <a:rPr lang="en-US" altLang="en-US" sz="1600"/>
              <a:t>Distinguish between extrovert and Introvert    			</a:t>
            </a:r>
            <a:r>
              <a:rPr lang="en-US" altLang="en-US" sz="1600" b="1"/>
              <a:t>2 Marks</a:t>
            </a:r>
          </a:p>
          <a:p>
            <a:r>
              <a:rPr lang="en-US" altLang="en-US" sz="1600">
                <a:latin typeface="STMZH - 004" pitchFamily="2" charset="2"/>
              </a:rPr>
              <a:t>AÅxïÝ]ªì ¶ïxïÝ]ªì ¼k®Ã|Ýmï</a:t>
            </a:r>
            <a:r>
              <a:rPr lang="en-US" altLang="en-US" sz="1600"/>
              <a:t>.  </a:t>
            </a:r>
          </a:p>
          <a:p>
            <a:r>
              <a:rPr lang="en-US" altLang="en-US" sz="1600"/>
              <a:t>Mention the types of Motives.</a:t>
            </a:r>
          </a:p>
          <a:p>
            <a:r>
              <a:rPr lang="en-US" altLang="en-US" sz="1600">
                <a:latin typeface="STMZH - 004" pitchFamily="2" charset="2"/>
              </a:rPr>
              <a:t>»ÂïÝ][ kçïïçá z¤©¸|ï. </a:t>
            </a:r>
          </a:p>
          <a:p>
            <a:r>
              <a:rPr lang="en-US" altLang="en-US" sz="1600"/>
              <a:t>What is level of aspiration?</a:t>
            </a:r>
          </a:p>
          <a:p>
            <a:r>
              <a:rPr lang="en-US" altLang="en-US" sz="1600" b="1">
                <a:latin typeface="SHREE-TAM-0802" pitchFamily="2" charset="0"/>
              </a:rPr>
              <a:t>AÁõÄ {ø» GßÓõÀ GßÚ?</a:t>
            </a:r>
          </a:p>
          <a:p>
            <a:r>
              <a:rPr lang="en-US" altLang="en-US" sz="1600"/>
              <a:t>List the limitations of rewards.</a:t>
            </a:r>
          </a:p>
          <a:p>
            <a:r>
              <a:rPr lang="en-US" altLang="en-US" sz="1600" b="1">
                <a:latin typeface="SHREE-TAM-0802" pitchFamily="2" charset="0"/>
              </a:rPr>
              <a:t>£›]ß </a:t>
            </a:r>
            <a:r>
              <a:rPr lang="en-US" altLang="en-US" sz="1600" b="1">
                <a:latin typeface="STMZH - 004" pitchFamily="2" charset="2"/>
              </a:rPr>
              <a:t>k«</a:t>
            </a:r>
            <a:r>
              <a:rPr lang="en-US" altLang="en-US" sz="1600" b="1">
                <a:latin typeface="SHREE-TAM-0802" pitchFamily="2" charset="0"/>
              </a:rPr>
              <a:t>®¤øÚ £mi¯¼kP.</a:t>
            </a:r>
          </a:p>
          <a:p>
            <a:r>
              <a:rPr lang="en-US" altLang="en-US" sz="1600"/>
              <a:t>Define motivation.</a:t>
            </a:r>
          </a:p>
          <a:p>
            <a:r>
              <a:rPr lang="en-US" altLang="en-US" sz="1600" b="1">
                <a:latin typeface="SHREE-TAM-0802" pitchFamily="2" charset="0"/>
              </a:rPr>
              <a:t>FUSÂzuø»</a:t>
            </a:r>
            <a:r>
              <a:rPr lang="en-US" altLang="en-US" sz="1600">
                <a:latin typeface="SHREE-TAM-0802" pitchFamily="2" charset="0"/>
              </a:rPr>
              <a:t> </a:t>
            </a:r>
            <a:r>
              <a:rPr lang="en-US" altLang="en-US" sz="1600">
                <a:latin typeface="STMZH - 004" pitchFamily="2" charset="2"/>
              </a:rPr>
              <a:t>kç«B®Âï. </a:t>
            </a:r>
          </a:p>
        </p:txBody>
      </p:sp>
      <p:sp>
        <p:nvSpPr>
          <p:cNvPr id="20484" name="Rectangle 3"/>
          <p:cNvSpPr>
            <a:spLocks noChangeArrowheads="1"/>
          </p:cNvSpPr>
          <p:nvPr/>
        </p:nvSpPr>
        <p:spPr bwMode="auto">
          <a:xfrm>
            <a:off x="14288" y="3435350"/>
            <a:ext cx="7718425" cy="1816100"/>
          </a:xfrm>
          <a:prstGeom prst="rect">
            <a:avLst/>
          </a:prstGeom>
          <a:noFill/>
          <a:ln w="9525">
            <a:noFill/>
            <a:miter lim="800000"/>
            <a:headEnd/>
            <a:tailEnd/>
          </a:ln>
        </p:spPr>
        <p:txBody>
          <a:bodyPr>
            <a:spAutoFit/>
          </a:bodyPr>
          <a:lstStyle/>
          <a:p>
            <a:r>
              <a:rPr lang="en-US" altLang="en-US" sz="1600"/>
              <a:t>Describe Mc Clellands theory of achievement motivation 		 </a:t>
            </a:r>
            <a:r>
              <a:rPr lang="en-US" altLang="en-US" sz="1600" b="1"/>
              <a:t>5 Marks</a:t>
            </a:r>
          </a:p>
          <a:p>
            <a:r>
              <a:rPr lang="en-US" altLang="en-US" sz="1600">
                <a:latin typeface="STMZH - 004" pitchFamily="2" charset="2"/>
              </a:rPr>
              <a:t>Ø\Â¹éVõ½[ ¶ç¦¡ »ÂïÂ ¼ïVâÃVâç¦ sköÂï</a:t>
            </a:r>
            <a:r>
              <a:rPr lang="en-US" altLang="en-US" sz="1600"/>
              <a:t>.</a:t>
            </a:r>
          </a:p>
          <a:p>
            <a:r>
              <a:rPr lang="en-US" altLang="en-US" sz="1600"/>
              <a:t>Explain achievement motivation.</a:t>
            </a:r>
          </a:p>
          <a:p>
            <a:r>
              <a:rPr lang="en-US" altLang="en-US" sz="1600" b="1">
                <a:latin typeface="SHREE-TAM-0802" pitchFamily="2" charset="0"/>
              </a:rPr>
              <a:t>AøhÅUP® £ØÔ ÂÍUSP.</a:t>
            </a:r>
          </a:p>
          <a:p>
            <a:r>
              <a:rPr lang="en-US" altLang="en-US" sz="1600"/>
              <a:t>How level aspiration is related to achievement motivation?</a:t>
            </a:r>
          </a:p>
          <a:p>
            <a:r>
              <a:rPr lang="en-US" altLang="en-US" sz="1600" b="1">
                <a:latin typeface="SHREE-TAM-0802" pitchFamily="2" charset="0"/>
              </a:rPr>
              <a:t>AÁõ{ø» GÆÁõÖ AøhÄ FUQ²hß öuõhº¦ öPõskÒÍx?</a:t>
            </a:r>
          </a:p>
          <a:p>
            <a:r>
              <a:rPr lang="en-US" altLang="en-US" sz="1600"/>
              <a:t>Explain the Freud theory of psychoanalytical of Motivation.</a:t>
            </a:r>
            <a:endParaRPr lang="en-US" altLang="en-US" sz="1600" b="1">
              <a:latin typeface="SHREE-TAM-0802" pitchFamily="2" charset="0"/>
            </a:endParaRPr>
          </a:p>
        </p:txBody>
      </p:sp>
      <p:sp>
        <p:nvSpPr>
          <p:cNvPr id="20485" name="Rectangle 5"/>
          <p:cNvSpPr>
            <a:spLocks noChangeArrowheads="1"/>
          </p:cNvSpPr>
          <p:nvPr/>
        </p:nvSpPr>
        <p:spPr bwMode="auto">
          <a:xfrm>
            <a:off x="0" y="5272088"/>
            <a:ext cx="7732713" cy="1570037"/>
          </a:xfrm>
          <a:prstGeom prst="rect">
            <a:avLst/>
          </a:prstGeom>
          <a:noFill/>
          <a:ln w="9525">
            <a:noFill/>
            <a:miter lim="800000"/>
            <a:headEnd/>
            <a:tailEnd/>
          </a:ln>
        </p:spPr>
        <p:txBody>
          <a:bodyPr>
            <a:spAutoFit/>
          </a:bodyPr>
          <a:lstStyle/>
          <a:p>
            <a:r>
              <a:rPr lang="en-US" altLang="en-US" sz="1600">
                <a:latin typeface="STMZH - 004" pitchFamily="2" charset="2"/>
              </a:rPr>
              <a:t> ¸«VF½[ »Âï cáÃz©ÃVF¡ ¼ïVâÃVâç¦ sköÂï </a:t>
            </a:r>
            <a:r>
              <a:rPr lang="en-US" altLang="en-US" sz="1600" b="1"/>
              <a:t>										15 Marks</a:t>
            </a:r>
            <a:endParaRPr lang="en-US" altLang="en-US" sz="1600"/>
          </a:p>
          <a:p>
            <a:r>
              <a:rPr lang="en-US" altLang="en-US" sz="1600"/>
              <a:t>Explain Maslow’s hierarchy of needs. What are the educational implications?   </a:t>
            </a:r>
            <a:endParaRPr lang="en-US" altLang="en-US" sz="1600" b="1"/>
          </a:p>
          <a:p>
            <a:r>
              <a:rPr lang="en-US" altLang="en-US" sz="1600" b="1">
                <a:latin typeface="SHREE-TAM-0802" pitchFamily="2" charset="0"/>
              </a:rPr>
              <a:t>©õì÷»õÂß ÷uøÁ £i{ø»PøÍ¨ £ØÔ ÂÍUSP. Cuß PÀÂ £¯ß£õkPÒ ¯õøÁ?</a:t>
            </a:r>
          </a:p>
          <a:p>
            <a:r>
              <a:rPr lang="en-US" altLang="en-US" sz="1600"/>
              <a:t>Suggest ways to develop achievement motivation in students.</a:t>
            </a:r>
          </a:p>
          <a:p>
            <a:r>
              <a:rPr lang="en-US" altLang="en-US" sz="1600" b="1">
                <a:latin typeface="SHREE-TAM-0802" pitchFamily="2" charset="0"/>
              </a:rPr>
              <a:t>©õnõUP›øh÷¯ AøhÅUPzøu ÷©®£kzx® ÁÈ•øÓPøÍ </a:t>
            </a:r>
            <a:r>
              <a:rPr lang="en-US" altLang="en-US" sz="1600" b="1">
                <a:latin typeface="STMZH - 004" pitchFamily="2" charset="2"/>
              </a:rPr>
              <a:t>ÃöÍmç«Âï.</a:t>
            </a:r>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1000" y="228600"/>
            <a:ext cx="8001000" cy="914400"/>
          </a:xfrm>
          <a:solidFill>
            <a:schemeClr val="accent2">
              <a:lumMod val="40000"/>
              <a:lumOff val="60000"/>
            </a:schemeClr>
          </a:solidFill>
        </p:spPr>
        <p:txBody>
          <a:bodyPr>
            <a:normAutofit fontScale="90000"/>
          </a:bodyPr>
          <a:lstStyle/>
          <a:p>
            <a:pPr eaLnBrk="1" hangingPunct="1">
              <a:defRPr/>
            </a:pPr>
            <a:r>
              <a:rPr lang="en-US" sz="7200" dirty="0" smtClean="0">
                <a:latin typeface="Comic Sans MS" pitchFamily="66" charset="0"/>
              </a:rPr>
              <a:t>Intelligence</a:t>
            </a:r>
          </a:p>
        </p:txBody>
      </p:sp>
      <p:sp>
        <p:nvSpPr>
          <p:cNvPr id="2051" name="Rectangle 3"/>
          <p:cNvSpPr>
            <a:spLocks noGrp="1" noChangeArrowheads="1"/>
          </p:cNvSpPr>
          <p:nvPr>
            <p:ph type="subTitle" idx="1"/>
          </p:nvPr>
        </p:nvSpPr>
        <p:spPr>
          <a:xfrm>
            <a:off x="609600" y="5410200"/>
            <a:ext cx="7696200" cy="1143000"/>
          </a:xfrm>
          <a:solidFill>
            <a:srgbClr val="92D050"/>
          </a:solidFill>
        </p:spPr>
        <p:txBody>
          <a:bodyPr>
            <a:normAutofit lnSpcReduction="10000"/>
          </a:bodyPr>
          <a:lstStyle/>
          <a:p>
            <a:pPr eaLnBrk="1" hangingPunct="1"/>
            <a:r>
              <a:rPr lang="en-US" altLang="en-US" sz="7200" smtClean="0">
                <a:latin typeface="Comic Sans MS" pitchFamily="66" charset="0"/>
              </a:rPr>
              <a:t>Unit - 6</a:t>
            </a:r>
          </a:p>
        </p:txBody>
      </p:sp>
      <p:pic>
        <p:nvPicPr>
          <p:cNvPr id="2052" name="Picture 4" descr="ostrich_glasses_geek_hg_clr"/>
          <p:cNvPicPr>
            <a:picLocks noChangeAspect="1" noChangeArrowheads="1" noCrop="1"/>
          </p:cNvPicPr>
          <p:nvPr/>
        </p:nvPicPr>
        <p:blipFill>
          <a:blip r:embed="rId3" cstate="print"/>
          <a:srcRect/>
          <a:stretch>
            <a:fillRect/>
          </a:stretch>
        </p:blipFill>
        <p:spPr bwMode="auto">
          <a:xfrm>
            <a:off x="381000" y="1828800"/>
            <a:ext cx="2847975" cy="2971800"/>
          </a:xfrm>
          <a:prstGeom prst="rect">
            <a:avLst/>
          </a:prstGeom>
          <a:noFill/>
          <a:ln w="9525">
            <a:noFill/>
            <a:miter lim="800000"/>
            <a:headEnd/>
            <a:tailEnd/>
          </a:ln>
        </p:spPr>
      </p:pic>
      <p:pic>
        <p:nvPicPr>
          <p:cNvPr id="2053" name="Picture 5" descr="donkey_sitting_dunce_hat_hg_clr"/>
          <p:cNvPicPr>
            <a:picLocks noChangeAspect="1" noChangeArrowheads="1" noCrop="1"/>
          </p:cNvPicPr>
          <p:nvPr/>
        </p:nvPicPr>
        <p:blipFill>
          <a:blip r:embed="rId4" cstate="print"/>
          <a:srcRect/>
          <a:stretch>
            <a:fillRect/>
          </a:stretch>
        </p:blipFill>
        <p:spPr bwMode="auto">
          <a:xfrm>
            <a:off x="3810000" y="1295400"/>
            <a:ext cx="2390775" cy="3333750"/>
          </a:xfrm>
          <a:prstGeom prst="rect">
            <a:avLst/>
          </a:prstGeom>
          <a:noFill/>
          <a:ln w="9525">
            <a:noFill/>
            <a:miter lim="800000"/>
            <a:headEnd/>
            <a:tailEnd/>
          </a:ln>
        </p:spPr>
      </p:pic>
      <p:pic>
        <p:nvPicPr>
          <p:cNvPr id="8" name="Picture 8" descr="C:\WINDOWS\Application Data\Microsoft\Media Catalog\pcs_popular_220.wmf"/>
          <p:cNvPicPr>
            <a:picLocks noChangeAspect="1" noChangeArrowheads="1"/>
          </p:cNvPicPr>
          <p:nvPr/>
        </p:nvPicPr>
        <p:blipFill>
          <a:blip r:embed="rId5" cstate="print"/>
          <a:srcRect/>
          <a:stretch>
            <a:fillRect/>
          </a:stretch>
        </p:blipFill>
        <p:spPr bwMode="auto">
          <a:xfrm>
            <a:off x="7239000" y="1219200"/>
            <a:ext cx="1698625" cy="3962400"/>
          </a:xfrm>
          <a:prstGeom prst="rect">
            <a:avLst/>
          </a:prstGeom>
          <a:noFill/>
          <a:ln w="9525">
            <a:noFill/>
            <a:miter lim="800000"/>
            <a:headEnd/>
            <a:tailEnd/>
          </a:ln>
        </p:spPr>
      </p:pic>
      <p:pic>
        <p:nvPicPr>
          <p:cNvPr id="7" name="cmnty_01.mid">
            <a:hlinkClick r:id="" action="ppaction://media"/>
          </p:cNvPr>
          <p:cNvPicPr>
            <a:picLocks noRot="1" noChangeAspect="1" noChangeArrowheads="1"/>
          </p:cNvPicPr>
          <p:nvPr>
            <a:audioFile r:link="rId1"/>
          </p:nvPr>
        </p:nvPicPr>
        <p:blipFill>
          <a:blip r:embed="rId6" cstate="print"/>
          <a:srcRect/>
          <a:stretch>
            <a:fillRect/>
          </a:stretch>
        </p:blipFill>
        <p:spPr bwMode="auto">
          <a:xfrm>
            <a:off x="7772400" y="3200400"/>
            <a:ext cx="228600" cy="22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 calcmode="lin" valueType="num">
                                      <p:cBhvr additive="base">
                                        <p:cTn id="12"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2053"/>
                                        </p:tgtEl>
                                        <p:attrNameLst>
                                          <p:attrName>style.visibility</p:attrName>
                                        </p:attrNameLst>
                                      </p:cBhvr>
                                      <p:to>
                                        <p:strVal val="visible"/>
                                      </p:to>
                                    </p:set>
                                    <p:animEffect transition="in" filter="dissolve">
                                      <p:cBhvr>
                                        <p:cTn id="18" dur="500"/>
                                        <p:tgtEl>
                                          <p:spTgt spid="2053"/>
                                        </p:tgtEl>
                                      </p:cBhvr>
                                    </p:animEffect>
                                  </p:childTnLst>
                                </p:cTn>
                              </p:par>
                            </p:childTnLst>
                          </p:cTn>
                        </p:par>
                        <p:par>
                          <p:cTn id="19" fill="hold" nodeType="afterGroup">
                            <p:stCondLst>
                              <p:cond delay="500"/>
                            </p:stCondLst>
                            <p:childTnLst>
                              <p:par>
                                <p:cTn id="20" presetID="15" presetClass="entr" presetSubtype="0" fill="hold" nodeType="afterEffect">
                                  <p:stCondLst>
                                    <p:cond delay="20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2000"/>
                                        <p:tgtEl>
                                          <p:spTgt spid="2050"/>
                                        </p:tgtEl>
                                      </p:cBhvr>
                                    </p:animEffect>
                                  </p:childTnLst>
                                </p:cTn>
                              </p:par>
                            </p:childTnLst>
                          </p:cTn>
                        </p:par>
                        <p:par>
                          <p:cTn id="31" fill="hold" nodeType="afterGroup">
                            <p:stCondLst>
                              <p:cond delay="2000"/>
                            </p:stCondLst>
                            <p:childTnLst>
                              <p:par>
                                <p:cTn id="32" presetID="1" presetClass="mediacall" presetSubtype="0" fill="hold" nodeType="afterEffect">
                                  <p:stCondLst>
                                    <p:cond delay="0"/>
                                  </p:stCondLst>
                                  <p:childTnLst>
                                    <p:cmd type="call" cmd="playFrom(0.0)">
                                      <p:cBhvr>
                                        <p:cTn id="33"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4">
                <p:cTn id="34"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2050"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04800" y="304800"/>
            <a:ext cx="8458200" cy="1173163"/>
          </a:xfrm>
          <a:solidFill>
            <a:srgbClr val="92D050"/>
          </a:solidFill>
        </p:spPr>
        <p:txBody>
          <a:bodyPr/>
          <a:lstStyle/>
          <a:p>
            <a:pPr eaLnBrk="1" hangingPunct="1"/>
            <a:r>
              <a:rPr lang="en-US" altLang="en-US" sz="6600" b="1" smtClean="0">
                <a:latin typeface="Bradley Hand ITC" pitchFamily="66" charset="0"/>
                <a:cs typeface="Times New Roman" pitchFamily="18" charset="0"/>
              </a:rPr>
              <a:t>Intelligence</a:t>
            </a:r>
            <a:endParaRPr lang="en-US" altLang="en-US" sz="6600" smtClean="0"/>
          </a:p>
        </p:txBody>
      </p:sp>
      <p:sp>
        <p:nvSpPr>
          <p:cNvPr id="3075" name="Content Placeholder 2"/>
          <p:cNvSpPr>
            <a:spLocks noGrp="1"/>
          </p:cNvSpPr>
          <p:nvPr>
            <p:ph idx="1"/>
          </p:nvPr>
        </p:nvSpPr>
        <p:spPr>
          <a:xfrm>
            <a:off x="304800" y="1600200"/>
            <a:ext cx="8534400" cy="5029200"/>
          </a:xfrm>
          <a:solidFill>
            <a:srgbClr val="FFCC00"/>
          </a:solidFill>
        </p:spPr>
        <p:txBody>
          <a:bodyPr/>
          <a:lstStyle/>
          <a:p>
            <a:pPr eaLnBrk="1" hangingPunct="1">
              <a:buFontTx/>
              <a:buNone/>
              <a:defRPr/>
            </a:pPr>
            <a:r>
              <a:rPr lang="en-US" b="1" u="sng" dirty="0" smtClean="0">
                <a:latin typeface="Bradley Hand ITC" pitchFamily="66" charset="0"/>
              </a:rPr>
              <a:t>Intelligence is from the</a:t>
            </a:r>
            <a:r>
              <a:rPr lang="en-US" u="sng" dirty="0" smtClean="0">
                <a:latin typeface="Bradley Hand ITC" pitchFamily="66" charset="0"/>
              </a:rPr>
              <a:t> </a:t>
            </a:r>
          </a:p>
          <a:p>
            <a:pPr eaLnBrk="1" hangingPunct="1">
              <a:buFontTx/>
              <a:buNone/>
              <a:defRPr/>
            </a:pPr>
            <a:endParaRPr lang="en-US" u="sng" dirty="0" smtClean="0">
              <a:latin typeface="Bradley Hand ITC" pitchFamily="66" charset="0"/>
            </a:endParaRPr>
          </a:p>
          <a:p>
            <a:pPr marL="342900" lvl="1" indent="-342900" eaLnBrk="1" hangingPunct="1">
              <a:buFontTx/>
              <a:buChar char="•"/>
              <a:defRPr/>
            </a:pPr>
            <a:r>
              <a:rPr lang="en-US" sz="4000" b="1" dirty="0" smtClean="0">
                <a:solidFill>
                  <a:srgbClr val="002060"/>
                </a:solidFill>
                <a:latin typeface="Bradley Hand ITC" pitchFamily="66" charset="0"/>
              </a:rPr>
              <a:t>A.  Greek word </a:t>
            </a:r>
            <a:r>
              <a:rPr lang="en-US" sz="4000" b="1" i="1" dirty="0" err="1" smtClean="0">
                <a:solidFill>
                  <a:srgbClr val="002060"/>
                </a:solidFill>
                <a:latin typeface="Bradley Hand ITC" pitchFamily="66" charset="0"/>
              </a:rPr>
              <a:t>inteleca</a:t>
            </a:r>
            <a:r>
              <a:rPr lang="en-US" sz="4000" b="1" i="1" dirty="0" smtClean="0">
                <a:solidFill>
                  <a:srgbClr val="002060"/>
                </a:solidFill>
                <a:latin typeface="Bradley Hand ITC" pitchFamily="66" charset="0"/>
              </a:rPr>
              <a:t>        </a:t>
            </a:r>
            <a:r>
              <a:rPr lang="en-US" b="1" dirty="0" smtClean="0">
                <a:solidFill>
                  <a:schemeClr val="bg2">
                    <a:lumMod val="60000"/>
                    <a:lumOff val="40000"/>
                  </a:schemeClr>
                </a:solidFill>
                <a:latin typeface="Amudham" pitchFamily="2" charset="0"/>
              </a:rPr>
              <a:t>,</a:t>
            </a:r>
            <a:r>
              <a:rPr lang="en-US" b="1" dirty="0" err="1" smtClean="0">
                <a:solidFill>
                  <a:schemeClr val="bg2">
                    <a:lumMod val="60000"/>
                    <a:lumOff val="40000"/>
                  </a:schemeClr>
                </a:solidFill>
                <a:latin typeface="Amudham" pitchFamily="2" charset="0"/>
              </a:rPr>
              <a:t>z;lyf;fh</a:t>
            </a:r>
            <a:endParaRPr lang="en-US" b="1" dirty="0" smtClean="0">
              <a:solidFill>
                <a:schemeClr val="bg2">
                  <a:lumMod val="60000"/>
                  <a:lumOff val="40000"/>
                </a:schemeClr>
              </a:solidFill>
              <a:latin typeface="Amudham" pitchFamily="2" charset="0"/>
            </a:endParaRPr>
          </a:p>
          <a:p>
            <a:pPr marL="342900" lvl="1" indent="-342900" eaLnBrk="1" hangingPunct="1">
              <a:buFontTx/>
              <a:buChar char="•"/>
              <a:defRPr/>
            </a:pPr>
            <a:r>
              <a:rPr lang="en-US" sz="4000" b="1" dirty="0" smtClean="0">
                <a:solidFill>
                  <a:srgbClr val="FF0000"/>
                </a:solidFill>
                <a:latin typeface="Bradley Hand ITC" pitchFamily="66" charset="0"/>
              </a:rPr>
              <a:t>B.  Latin word </a:t>
            </a:r>
            <a:r>
              <a:rPr lang="en-US" sz="4000" b="1" i="1" dirty="0" err="1" smtClean="0">
                <a:solidFill>
                  <a:srgbClr val="FF0000"/>
                </a:solidFill>
                <a:latin typeface="Bradley Hand ITC" pitchFamily="66" charset="0"/>
              </a:rPr>
              <a:t>intellectus</a:t>
            </a:r>
            <a:r>
              <a:rPr lang="en-US" sz="4000" b="1" i="1" dirty="0" smtClean="0">
                <a:solidFill>
                  <a:srgbClr val="FF0000"/>
                </a:solidFill>
                <a:latin typeface="Bradley Hand ITC" pitchFamily="66" charset="0"/>
              </a:rPr>
              <a:t>    </a:t>
            </a:r>
            <a:r>
              <a:rPr lang="en-US" b="1" dirty="0" smtClean="0">
                <a:solidFill>
                  <a:schemeClr val="bg2">
                    <a:lumMod val="60000"/>
                    <a:lumOff val="40000"/>
                  </a:schemeClr>
                </a:solidFill>
                <a:latin typeface="Amudham" pitchFamily="2" charset="0"/>
              </a:rPr>
              <a:t>,</a:t>
            </a:r>
            <a:r>
              <a:rPr lang="en-US" b="1" dirty="0" err="1" smtClean="0">
                <a:solidFill>
                  <a:schemeClr val="bg2">
                    <a:lumMod val="60000"/>
                    <a:lumOff val="40000"/>
                  </a:schemeClr>
                </a:solidFill>
                <a:latin typeface="Amudham" pitchFamily="2" charset="0"/>
              </a:rPr>
              <a:t>z;lyf;l</a:t>
            </a:r>
            <a:r>
              <a:rPr lang="en-US" b="1" dirty="0" smtClean="0">
                <a:solidFill>
                  <a:schemeClr val="bg2">
                    <a:lumMod val="60000"/>
                    <a:lumOff val="40000"/>
                  </a:schemeClr>
                </a:solidFill>
                <a:latin typeface="Amudham" pitchFamily="2" charset="0"/>
              </a:rPr>
              <a:t>!; </a:t>
            </a:r>
            <a:endParaRPr lang="en-US" b="1" i="1" dirty="0" smtClean="0">
              <a:solidFill>
                <a:schemeClr val="bg2">
                  <a:lumMod val="60000"/>
                  <a:lumOff val="40000"/>
                </a:schemeClr>
              </a:solidFill>
              <a:latin typeface="Bradley Hand ITC" pitchFamily="66" charset="0"/>
            </a:endParaRPr>
          </a:p>
          <a:p>
            <a:pPr marL="342900" lvl="1" indent="-342900" eaLnBrk="1" hangingPunct="1">
              <a:buFontTx/>
              <a:buChar char="•"/>
              <a:defRPr/>
            </a:pPr>
            <a:r>
              <a:rPr lang="en-US" sz="4000" b="1" dirty="0" smtClean="0">
                <a:solidFill>
                  <a:srgbClr val="002060"/>
                </a:solidFill>
                <a:latin typeface="Bradley Hand ITC" pitchFamily="66" charset="0"/>
              </a:rPr>
              <a:t>C.  French word </a:t>
            </a:r>
            <a:r>
              <a:rPr lang="en-US" sz="4000" b="1" i="1" dirty="0" err="1" smtClean="0">
                <a:solidFill>
                  <a:srgbClr val="002060"/>
                </a:solidFill>
                <a:latin typeface="Bradley Hand ITC" pitchFamily="66" charset="0"/>
              </a:rPr>
              <a:t>integente</a:t>
            </a:r>
            <a:r>
              <a:rPr lang="en-US" sz="4000" b="1" i="1" dirty="0" smtClean="0">
                <a:solidFill>
                  <a:srgbClr val="002060"/>
                </a:solidFill>
                <a:latin typeface="Bradley Hand ITC" pitchFamily="66" charset="0"/>
              </a:rPr>
              <a:t>     </a:t>
            </a:r>
            <a:r>
              <a:rPr lang="en-US" b="1" dirty="0" smtClean="0">
                <a:solidFill>
                  <a:schemeClr val="bg2">
                    <a:lumMod val="60000"/>
                    <a:lumOff val="40000"/>
                  </a:schemeClr>
                </a:solidFill>
                <a:latin typeface="Amudham" pitchFamily="2" charset="0"/>
              </a:rPr>
              <a:t>,</a:t>
            </a:r>
            <a:r>
              <a:rPr lang="en-US" b="1" dirty="0" err="1" smtClean="0">
                <a:solidFill>
                  <a:schemeClr val="bg2">
                    <a:lumMod val="60000"/>
                    <a:lumOff val="40000"/>
                  </a:schemeClr>
                </a:solidFill>
                <a:latin typeface="Amudham" pitchFamily="2" charset="0"/>
              </a:rPr>
              <a:t>z;lpbIz;nl</a:t>
            </a:r>
            <a:endParaRPr lang="en-US" b="1" i="1" dirty="0" smtClean="0">
              <a:solidFill>
                <a:schemeClr val="bg2">
                  <a:lumMod val="60000"/>
                  <a:lumOff val="40000"/>
                </a:schemeClr>
              </a:solidFill>
              <a:latin typeface="Bradley Hand ITC" pitchFamily="66" charset="0"/>
            </a:endParaRPr>
          </a:p>
          <a:p>
            <a:pPr eaLnBrk="1" hangingPunct="1">
              <a:buFontTx/>
              <a:buNone/>
              <a:defRPr/>
            </a:pPr>
            <a:endParaRPr lang="en-US" sz="4000" b="1" i="1" dirty="0" smtClean="0">
              <a:solidFill>
                <a:srgbClr val="002060"/>
              </a:solidFill>
              <a:latin typeface="Bradley Hand ITC" pitchFamily="66" charset="0"/>
            </a:endParaRPr>
          </a:p>
          <a:p>
            <a:pPr eaLnBrk="1" hangingPunct="1">
              <a:defRPr/>
            </a:pPr>
            <a:endParaRPr lang="en-US" sz="4000" dirty="0" smtClean="0"/>
          </a:p>
        </p:txBody>
      </p:sp>
      <p:pic>
        <p:nvPicPr>
          <p:cNvPr id="3076" name="Picture 9" descr="C:\Program Files\Microsoft Office\Clipart\standard\stddir3\hm00378_.wmf"/>
          <p:cNvPicPr>
            <a:picLocks noChangeAspect="1" noChangeArrowheads="1"/>
          </p:cNvPicPr>
          <p:nvPr/>
        </p:nvPicPr>
        <p:blipFill>
          <a:blip r:embed="rId3" cstate="print"/>
          <a:srcRect/>
          <a:stretch>
            <a:fillRect/>
          </a:stretch>
        </p:blipFill>
        <p:spPr bwMode="auto">
          <a:xfrm>
            <a:off x="6019800" y="381000"/>
            <a:ext cx="3302000" cy="2767013"/>
          </a:xfrm>
          <a:prstGeom prst="rect">
            <a:avLst/>
          </a:prstGeom>
          <a:noFill/>
          <a:ln w="9525">
            <a:noFill/>
            <a:miter lim="800000"/>
            <a:headEnd/>
            <a:tailEnd/>
          </a:ln>
        </p:spPr>
      </p:pic>
      <p:pic>
        <p:nvPicPr>
          <p:cNvPr id="3077" name="Picture 11" descr="H:\pencil_t.gif"/>
          <p:cNvPicPr>
            <a:picLocks noChangeAspect="1" noChangeArrowheads="1" noCrop="1"/>
          </p:cNvPicPr>
          <p:nvPr/>
        </p:nvPicPr>
        <p:blipFill>
          <a:blip r:embed="rId4" cstate="print"/>
          <a:srcRect/>
          <a:stretch>
            <a:fillRect/>
          </a:stretch>
        </p:blipFill>
        <p:spPr bwMode="auto">
          <a:xfrm>
            <a:off x="6096000" y="3733800"/>
            <a:ext cx="2587625" cy="1676400"/>
          </a:xfrm>
          <a:prstGeom prst="rect">
            <a:avLst/>
          </a:prstGeom>
          <a:noFill/>
          <a:ln w="9525">
            <a:noFill/>
            <a:miter lim="800000"/>
            <a:headEnd/>
            <a:tailEnd/>
          </a:ln>
        </p:spPr>
      </p:pic>
    </p:spTree>
  </p:cSld>
  <p:clrMapOvr>
    <a:masterClrMapping/>
  </p:clrMapOvr>
  <p:transition spd="slow">
    <p:sndAc>
      <p:stSnd>
        <p:snd r:embed="rId2" name="drumroll.wav"/>
      </p:stSnd>
    </p:sndAc>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chemeClr val="accent2"/>
          </a:solidFill>
        </p:spPr>
        <p:txBody>
          <a:bodyPr/>
          <a:lstStyle/>
          <a:p>
            <a:pPr eaLnBrk="1" hangingPunct="1"/>
            <a:r>
              <a:rPr lang="en-US" altLang="en-US" smtClean="0">
                <a:latin typeface="Comic Sans MS" pitchFamily="66" charset="0"/>
              </a:rPr>
              <a:t>Intelligence</a:t>
            </a:r>
          </a:p>
        </p:txBody>
      </p:sp>
      <p:sp>
        <p:nvSpPr>
          <p:cNvPr id="3076" name="Rectangle 4"/>
          <p:cNvSpPr>
            <a:spLocks noGrp="1" noChangeArrowheads="1"/>
          </p:cNvSpPr>
          <p:nvPr>
            <p:ph type="body" sz="half" idx="1"/>
          </p:nvPr>
        </p:nvSpPr>
        <p:spPr>
          <a:xfrm>
            <a:off x="152400" y="1600200"/>
            <a:ext cx="8001000" cy="4525963"/>
          </a:xfrm>
        </p:spPr>
        <p:txBody>
          <a:bodyPr/>
          <a:lstStyle/>
          <a:p>
            <a:pPr eaLnBrk="1" hangingPunct="1">
              <a:lnSpc>
                <a:spcPct val="90000"/>
              </a:lnSpc>
            </a:pPr>
            <a:endParaRPr lang="en-US" altLang="en-US" sz="2800" smtClean="0">
              <a:latin typeface="Comic Sans MS" pitchFamily="66" charset="0"/>
            </a:endParaRPr>
          </a:p>
          <a:p>
            <a:pPr eaLnBrk="1" hangingPunct="1">
              <a:lnSpc>
                <a:spcPct val="90000"/>
              </a:lnSpc>
            </a:pPr>
            <a:r>
              <a:rPr lang="en-US" altLang="en-US" sz="2800" smtClean="0">
                <a:latin typeface="Comic Sans MS" pitchFamily="66" charset="0"/>
              </a:rPr>
              <a:t>The ability to learn </a:t>
            </a:r>
          </a:p>
          <a:p>
            <a:pPr eaLnBrk="1" hangingPunct="1">
              <a:lnSpc>
                <a:spcPct val="90000"/>
              </a:lnSpc>
              <a:buFontTx/>
              <a:buNone/>
            </a:pPr>
            <a:endParaRPr lang="en-US" altLang="en-US" sz="2800" smtClean="0">
              <a:latin typeface="Comic Sans MS" pitchFamily="66" charset="0"/>
            </a:endParaRPr>
          </a:p>
          <a:p>
            <a:pPr eaLnBrk="1" hangingPunct="1">
              <a:lnSpc>
                <a:spcPct val="90000"/>
              </a:lnSpc>
            </a:pPr>
            <a:r>
              <a:rPr lang="en-US" altLang="en-US" sz="2800" smtClean="0">
                <a:latin typeface="Comic Sans MS" pitchFamily="66" charset="0"/>
              </a:rPr>
              <a:t>The ability to solve problems</a:t>
            </a:r>
          </a:p>
          <a:p>
            <a:pPr eaLnBrk="1" hangingPunct="1">
              <a:lnSpc>
                <a:spcPct val="90000"/>
              </a:lnSpc>
              <a:buFontTx/>
              <a:buNone/>
            </a:pPr>
            <a:endParaRPr lang="en-US" altLang="en-US" sz="2800" smtClean="0">
              <a:latin typeface="Comic Sans MS" pitchFamily="66" charset="0"/>
            </a:endParaRPr>
          </a:p>
          <a:p>
            <a:pPr eaLnBrk="1" hangingPunct="1">
              <a:lnSpc>
                <a:spcPct val="90000"/>
              </a:lnSpc>
            </a:pPr>
            <a:r>
              <a:rPr lang="en-US" altLang="en-US" sz="2800" smtClean="0">
                <a:latin typeface="Comic Sans MS" pitchFamily="66" charset="0"/>
              </a:rPr>
              <a:t>The ability to Perceive relationship</a:t>
            </a:r>
          </a:p>
          <a:p>
            <a:pPr eaLnBrk="1" hangingPunct="1">
              <a:lnSpc>
                <a:spcPct val="90000"/>
              </a:lnSpc>
            </a:pPr>
            <a:endParaRPr lang="en-US" altLang="en-US" sz="2800" smtClean="0">
              <a:latin typeface="Comic Sans MS" pitchFamily="66" charset="0"/>
            </a:endParaRPr>
          </a:p>
          <a:p>
            <a:pPr eaLnBrk="1" hangingPunct="1">
              <a:lnSpc>
                <a:spcPct val="90000"/>
              </a:lnSpc>
            </a:pPr>
            <a:r>
              <a:rPr lang="en-US" altLang="en-US" sz="2800" smtClean="0">
                <a:latin typeface="Comic Sans MS" pitchFamily="66" charset="0"/>
              </a:rPr>
              <a:t>The ability to adapt to new situations.</a:t>
            </a:r>
          </a:p>
        </p:txBody>
      </p:sp>
      <p:pic>
        <p:nvPicPr>
          <p:cNvPr id="3078" name="Picture 6" descr="smart_guy_teaching_hg_clr"/>
          <p:cNvPicPr>
            <a:picLocks noGrp="1" noChangeAspect="1" noChangeArrowheads="1" noCrop="1"/>
          </p:cNvPicPr>
          <p:nvPr>
            <p:ph sz="quarter" idx="2"/>
          </p:nvPr>
        </p:nvPicPr>
        <p:blipFill>
          <a:blip r:embed="rId3" cstate="print"/>
          <a:srcRect/>
          <a:stretch>
            <a:fillRect/>
          </a:stretch>
        </p:blipFill>
        <p:spPr>
          <a:xfrm>
            <a:off x="6324600" y="1600200"/>
            <a:ext cx="2590800" cy="2590800"/>
          </a:xfrm>
          <a:noFill/>
        </p:spPr>
      </p:pic>
    </p:spTree>
  </p:cSld>
  <p:clrMapOvr>
    <a:masterClrMapping/>
  </p:clrMapOvr>
  <p:transition spd="slow">
    <p:sndAc>
      <p:stSnd>
        <p:snd r:embed="rId2" name="typ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6">
                                            <p:txEl>
                                              <p:pRg st="1" end="1"/>
                                            </p:txEl>
                                          </p:spTgt>
                                        </p:tgtEl>
                                        <p:attrNameLst>
                                          <p:attrName>style.visibility</p:attrName>
                                        </p:attrNameLst>
                                      </p:cBhvr>
                                      <p:to>
                                        <p:strVal val="visible"/>
                                      </p:to>
                                    </p:set>
                                    <p:anim calcmode="lin" valueType="num">
                                      <p:cBhvr additive="base">
                                        <p:cTn id="7" dur="500" fill="hold"/>
                                        <p:tgtEl>
                                          <p:spTgt spid="307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xEl>
                                              <p:pRg st="3" end="3"/>
                                            </p:txEl>
                                          </p:spTgt>
                                        </p:tgtEl>
                                        <p:attrNameLst>
                                          <p:attrName>style.visibility</p:attrName>
                                        </p:attrNameLst>
                                      </p:cBhvr>
                                      <p:to>
                                        <p:strVal val="visible"/>
                                      </p:to>
                                    </p:set>
                                    <p:anim calcmode="lin" valueType="num">
                                      <p:cBhvr additive="base">
                                        <p:cTn id="13" dur="500" fill="hold"/>
                                        <p:tgtEl>
                                          <p:spTgt spid="307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76">
                                            <p:txEl>
                                              <p:pRg st="5" end="5"/>
                                            </p:txEl>
                                          </p:spTgt>
                                        </p:tgtEl>
                                        <p:attrNameLst>
                                          <p:attrName>style.visibility</p:attrName>
                                        </p:attrNameLst>
                                      </p:cBhvr>
                                      <p:to>
                                        <p:strVal val="visible"/>
                                      </p:to>
                                    </p:set>
                                    <p:anim calcmode="lin" valueType="num">
                                      <p:cBhvr additive="base">
                                        <p:cTn id="19" dur="500" fill="hold"/>
                                        <p:tgtEl>
                                          <p:spTgt spid="307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76">
                                            <p:txEl>
                                              <p:pRg st="7" end="7"/>
                                            </p:txEl>
                                          </p:spTgt>
                                        </p:tgtEl>
                                        <p:attrNameLst>
                                          <p:attrName>style.visibility</p:attrName>
                                        </p:attrNameLst>
                                      </p:cBhvr>
                                      <p:to>
                                        <p:strVal val="visible"/>
                                      </p:to>
                                    </p:set>
                                    <p:anim calcmode="lin" valueType="num">
                                      <p:cBhvr additive="base">
                                        <p:cTn id="25" dur="500" fill="hold"/>
                                        <p:tgtEl>
                                          <p:spTgt spid="307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dissolve">
                                      <p:cBhvr>
                                        <p:cTn id="31"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style>
          <a:lnRef idx="3">
            <a:schemeClr val="lt1"/>
          </a:lnRef>
          <a:fillRef idx="1">
            <a:schemeClr val="accent3"/>
          </a:fillRef>
          <a:effectRef idx="1">
            <a:schemeClr val="accent3"/>
          </a:effectRef>
          <a:fontRef idx="minor">
            <a:schemeClr val="lt1"/>
          </a:fontRef>
        </p:style>
        <p:txBody>
          <a:bodyPr/>
          <a:lstStyle/>
          <a:p>
            <a:r>
              <a:rPr lang="en-US" b="1" dirty="0">
                <a:solidFill>
                  <a:schemeClr val="bg1"/>
                </a:solidFill>
              </a:rPr>
              <a:t>Cognitive Psychology</a:t>
            </a:r>
            <a:endParaRPr lang="en-US" dirty="0">
              <a:solidFill>
                <a:schemeClr val="bg1"/>
              </a:solidFill>
            </a:endParaRPr>
          </a:p>
        </p:txBody>
      </p:sp>
      <p:sp>
        <p:nvSpPr>
          <p:cNvPr id="3" name="Content Placeholder 2"/>
          <p:cNvSpPr>
            <a:spLocks noGrp="1"/>
          </p:cNvSpPr>
          <p:nvPr>
            <p:ph sz="half" idx="1"/>
          </p:nvPr>
        </p:nvSpPr>
        <p:spPr/>
        <p:txBody>
          <a:bodyPr/>
          <a:lstStyle/>
          <a:p>
            <a:pPr>
              <a:buNone/>
            </a:pPr>
            <a:r>
              <a:rPr lang="en-US" b="1" dirty="0" smtClean="0"/>
              <a:t>	</a:t>
            </a:r>
          </a:p>
          <a:p>
            <a:pPr>
              <a:buNone/>
            </a:pPr>
            <a:r>
              <a:rPr lang="en-US" dirty="0" smtClean="0"/>
              <a:t>	concerned with the </a:t>
            </a:r>
            <a:r>
              <a:rPr lang="en-US" dirty="0" smtClean="0">
                <a:solidFill>
                  <a:srgbClr val="92D050"/>
                </a:solidFill>
              </a:rPr>
              <a:t>mental processes involved in acquiring and using knowledge</a:t>
            </a:r>
          </a:p>
          <a:p>
            <a:endParaRPr lang="en-US" dirty="0"/>
          </a:p>
        </p:txBody>
      </p:sp>
      <p:pic>
        <p:nvPicPr>
          <p:cNvPr id="5" name="Content Placeholder 4" descr="images (1).jpg"/>
          <p:cNvPicPr>
            <a:picLocks noGrp="1" noChangeAspect="1"/>
          </p:cNvPicPr>
          <p:nvPr>
            <p:ph sz="half" idx="2"/>
          </p:nvPr>
        </p:nvPicPr>
        <p:blipFill>
          <a:blip r:embed="rId2" cstate="print"/>
          <a:stretch>
            <a:fillRect/>
          </a:stretch>
        </p:blipFill>
        <p:spPr>
          <a:xfrm>
            <a:off x="5105400" y="1828800"/>
            <a:ext cx="2895600" cy="3452019"/>
          </a:xfrm>
        </p:spPr>
      </p:pic>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52400"/>
            <a:ext cx="8610600" cy="1143000"/>
          </a:xfrm>
          <a:solidFill>
            <a:srgbClr val="66FFCC"/>
          </a:solidFill>
        </p:spPr>
        <p:txBody>
          <a:bodyPr>
            <a:normAutofit fontScale="90000"/>
          </a:bodyPr>
          <a:lstStyle/>
          <a:p>
            <a:pPr eaLnBrk="1" hangingPunct="1"/>
            <a:r>
              <a:rPr lang="en-US" altLang="en-US" b="1" smtClean="0">
                <a:latin typeface="Bradley Hand ITC" pitchFamily="66" charset="0"/>
              </a:rPr>
              <a:t/>
            </a:r>
            <a:br>
              <a:rPr lang="en-US" altLang="en-US" b="1" smtClean="0">
                <a:latin typeface="Bradley Hand ITC" pitchFamily="66" charset="0"/>
              </a:rPr>
            </a:br>
            <a:r>
              <a:rPr lang="en-US" altLang="en-US" smtClean="0"/>
              <a:t>Nature of Intelligence </a:t>
            </a:r>
            <a:r>
              <a:rPr lang="en-US" altLang="en-US" b="1" smtClean="0">
                <a:latin typeface="Bradley Hand ITC" pitchFamily="66" charset="0"/>
              </a:rPr>
              <a:t/>
            </a:r>
            <a:br>
              <a:rPr lang="en-US" altLang="en-US" b="1" smtClean="0">
                <a:latin typeface="Bradley Hand ITC" pitchFamily="66" charset="0"/>
              </a:rPr>
            </a:br>
            <a:endParaRPr lang="en-US" altLang="en-US" smtClean="0"/>
          </a:p>
        </p:txBody>
      </p:sp>
      <p:sp>
        <p:nvSpPr>
          <p:cNvPr id="4" name="Rectangle 7"/>
          <p:cNvSpPr>
            <a:spLocks noGrp="1" noChangeArrowheads="1"/>
          </p:cNvSpPr>
          <p:nvPr>
            <p:ph idx="1"/>
          </p:nvPr>
        </p:nvSpPr>
        <p:spPr>
          <a:xfrm>
            <a:off x="228600" y="1371600"/>
            <a:ext cx="8686800" cy="5334000"/>
          </a:xfrm>
          <a:solidFill>
            <a:srgbClr val="99CCFF"/>
          </a:solidFill>
        </p:spPr>
        <p:txBody>
          <a:bodyPr/>
          <a:lstStyle/>
          <a:p>
            <a:pPr marL="609600" indent="-609600" eaLnBrk="1" hangingPunct="1">
              <a:lnSpc>
                <a:spcPct val="150000"/>
              </a:lnSpc>
              <a:buFontTx/>
              <a:buAutoNum type="arabicPeriod"/>
            </a:pPr>
            <a:r>
              <a:rPr lang="en-US" altLang="en-US" sz="2800" b="1" smtClean="0">
                <a:latin typeface="Bradley Hand ITC" pitchFamily="66" charset="0"/>
                <a:cs typeface="Times New Roman" pitchFamily="18" charset="0"/>
              </a:rPr>
              <a:t>Learn fast and with ease</a:t>
            </a:r>
          </a:p>
          <a:p>
            <a:pPr marL="609600" indent="-609600" eaLnBrk="1" hangingPunct="1">
              <a:lnSpc>
                <a:spcPct val="150000"/>
              </a:lnSpc>
              <a:buFontTx/>
              <a:buAutoNum type="arabicPeriod"/>
            </a:pPr>
            <a:r>
              <a:rPr lang="en-US" altLang="en-US" sz="2800" b="1" smtClean="0">
                <a:latin typeface="Bradley Hand ITC" pitchFamily="66" charset="0"/>
                <a:cs typeface="Times New Roman" pitchFamily="18" charset="0"/>
              </a:rPr>
              <a:t>Problem solving</a:t>
            </a:r>
          </a:p>
          <a:p>
            <a:pPr marL="609600" indent="-609600" eaLnBrk="1" hangingPunct="1">
              <a:lnSpc>
                <a:spcPct val="150000"/>
              </a:lnSpc>
              <a:buFontTx/>
              <a:buAutoNum type="arabicPeriod"/>
            </a:pPr>
            <a:r>
              <a:rPr lang="en-US" altLang="en-US" sz="2800" b="1" smtClean="0">
                <a:latin typeface="Bradley Hand ITC" pitchFamily="66" charset="0"/>
              </a:rPr>
              <a:t> Social Maturity </a:t>
            </a:r>
          </a:p>
          <a:p>
            <a:pPr marL="609600" indent="-609600" eaLnBrk="1" hangingPunct="1">
              <a:lnSpc>
                <a:spcPct val="150000"/>
              </a:lnSpc>
              <a:buFontTx/>
              <a:buAutoNum type="arabicPeriod"/>
            </a:pPr>
            <a:r>
              <a:rPr lang="en-US" altLang="en-US" sz="2800" b="1" smtClean="0">
                <a:latin typeface="Bradley Hand ITC" pitchFamily="66" charset="0"/>
              </a:rPr>
              <a:t>Displays good adjustment in behavior </a:t>
            </a:r>
          </a:p>
          <a:p>
            <a:pPr marL="609600" indent="-609600" eaLnBrk="1" hangingPunct="1">
              <a:lnSpc>
                <a:spcPct val="150000"/>
              </a:lnSpc>
              <a:buFontTx/>
              <a:buAutoNum type="arabicPeriod"/>
            </a:pPr>
            <a:r>
              <a:rPr lang="en-US" altLang="en-US" sz="2800" b="1" smtClean="0">
                <a:latin typeface="Bradley Hand ITC" pitchFamily="66" charset="0"/>
              </a:rPr>
              <a:t>Is capable of successfully completing even difficult and complex tasks </a:t>
            </a:r>
          </a:p>
          <a:p>
            <a:pPr marL="609600" indent="-609600" eaLnBrk="1" hangingPunct="1">
              <a:lnSpc>
                <a:spcPct val="150000"/>
              </a:lnSpc>
              <a:buFontTx/>
              <a:buAutoNum type="arabicPeriod"/>
            </a:pPr>
            <a:r>
              <a:rPr lang="en-US" altLang="en-US" sz="2800" b="1" smtClean="0">
                <a:latin typeface="Bradley Hand ITC" pitchFamily="66" charset="0"/>
              </a:rPr>
              <a:t>Is capable of handling situation and win over it</a:t>
            </a:r>
            <a:endParaRPr lang="en-US" altLang="en-US" b="1" smtClean="0"/>
          </a:p>
        </p:txBody>
      </p:sp>
      <p:pic>
        <p:nvPicPr>
          <p:cNvPr id="5124" name="Picture 5" descr="C:\WINDOWS\Application Data\Microsoft\Media Catalog\pcs_popular_187.wmf"/>
          <p:cNvPicPr>
            <a:picLocks noChangeAspect="1" noChangeArrowheads="1"/>
          </p:cNvPicPr>
          <p:nvPr/>
        </p:nvPicPr>
        <p:blipFill>
          <a:blip r:embed="rId3" cstate="print"/>
          <a:srcRect/>
          <a:stretch>
            <a:fillRect/>
          </a:stretch>
        </p:blipFill>
        <p:spPr bwMode="auto">
          <a:xfrm>
            <a:off x="6477000" y="1447800"/>
            <a:ext cx="2238375" cy="2271713"/>
          </a:xfrm>
          <a:prstGeom prst="rect">
            <a:avLst/>
          </a:prstGeom>
          <a:noFill/>
          <a:ln w="9525">
            <a:noFill/>
            <a:miter lim="800000"/>
            <a:headEnd/>
            <a:tailEnd/>
          </a:ln>
        </p:spPr>
      </p:pic>
    </p:spTree>
  </p:cSld>
  <p:clrMapOvr>
    <a:masterClrMapping/>
  </p:clrMapOvr>
  <p:transition spd="slow">
    <p:sndAc>
      <p:stSnd>
        <p:snd r:embed="rId2" name="cla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6" fill="hold" grpId="0"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6"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6" fill="hold" grpId="0"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advAuto="0"/>
    </p:bldLst>
  </p:timing>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solidFill>
            <a:schemeClr val="accent2"/>
          </a:solidFill>
        </p:spPr>
        <p:txBody>
          <a:bodyPr/>
          <a:lstStyle/>
          <a:p>
            <a:pPr eaLnBrk="1" hangingPunct="1"/>
            <a:r>
              <a:rPr lang="en-US" altLang="en-US" sz="4800" smtClean="0"/>
              <a:t>Theories of Intelligence</a:t>
            </a:r>
            <a:endParaRPr lang="en-US" altLang="en-US" sz="4800" b="1" smtClean="0">
              <a:latin typeface="Bradley Hand ITC" pitchFamily="66" charset="0"/>
              <a:cs typeface="Times New Roman" pitchFamily="18" charset="0"/>
            </a:endParaRPr>
          </a:p>
        </p:txBody>
      </p:sp>
      <p:sp>
        <p:nvSpPr>
          <p:cNvPr id="30723" name="Rectangle 3"/>
          <p:cNvSpPr>
            <a:spLocks noGrp="1" noChangeArrowheads="1"/>
          </p:cNvSpPr>
          <p:nvPr>
            <p:ph type="body" sz="half" idx="1"/>
          </p:nvPr>
        </p:nvSpPr>
        <p:spPr>
          <a:xfrm>
            <a:off x="457200" y="1600200"/>
            <a:ext cx="8305800" cy="5029200"/>
          </a:xfrm>
          <a:solidFill>
            <a:schemeClr val="accent3">
              <a:lumMod val="50000"/>
            </a:schemeClr>
          </a:solidFill>
        </p:spPr>
        <p:txBody>
          <a:bodyPr/>
          <a:lstStyle/>
          <a:p>
            <a:pPr marL="533400" indent="-533400" eaLnBrk="1" hangingPunct="1">
              <a:lnSpc>
                <a:spcPct val="150000"/>
              </a:lnSpc>
              <a:buFontTx/>
              <a:buAutoNum type="arabicPeriod"/>
              <a:defRPr/>
            </a:pPr>
            <a:r>
              <a:rPr lang="en-US" sz="3200" dirty="0" smtClean="0"/>
              <a:t>Spearman Two factor Theory</a:t>
            </a:r>
          </a:p>
          <a:p>
            <a:pPr marL="533400" indent="-533400" eaLnBrk="1" hangingPunct="1">
              <a:lnSpc>
                <a:spcPct val="150000"/>
              </a:lnSpc>
              <a:buFontTx/>
              <a:buAutoNum type="arabicPeriod"/>
              <a:defRPr/>
            </a:pPr>
            <a:r>
              <a:rPr lang="en-US" sz="3200" dirty="0" smtClean="0"/>
              <a:t>Thurston Group Factor </a:t>
            </a:r>
            <a:r>
              <a:rPr lang="en-US" sz="3200" dirty="0"/>
              <a:t>Theory</a:t>
            </a:r>
            <a:r>
              <a:rPr lang="en-US" sz="3200" dirty="0" smtClean="0"/>
              <a:t> </a:t>
            </a:r>
          </a:p>
          <a:p>
            <a:pPr marL="533400" indent="-533400" eaLnBrk="1" hangingPunct="1">
              <a:lnSpc>
                <a:spcPct val="150000"/>
              </a:lnSpc>
              <a:buFontTx/>
              <a:buAutoNum type="arabicPeriod"/>
              <a:defRPr/>
            </a:pPr>
            <a:r>
              <a:rPr lang="en-US" sz="3200" dirty="0"/>
              <a:t>Thorndike </a:t>
            </a:r>
            <a:r>
              <a:rPr lang="en-US" sz="3200" dirty="0" smtClean="0"/>
              <a:t>Multifactor </a:t>
            </a:r>
            <a:r>
              <a:rPr lang="en-US" sz="3200" dirty="0"/>
              <a:t>Theory</a:t>
            </a:r>
            <a:r>
              <a:rPr lang="en-US" sz="3200" dirty="0" smtClean="0"/>
              <a:t> </a:t>
            </a:r>
          </a:p>
          <a:p>
            <a:pPr marL="533400" indent="-533400" eaLnBrk="1" hangingPunct="1">
              <a:lnSpc>
                <a:spcPct val="150000"/>
              </a:lnSpc>
              <a:buFontTx/>
              <a:buAutoNum type="arabicPeriod"/>
              <a:defRPr/>
            </a:pPr>
            <a:r>
              <a:rPr lang="en-US" sz="3200" dirty="0" smtClean="0"/>
              <a:t>Guilford’s structure of the Intellect </a:t>
            </a:r>
            <a:r>
              <a:rPr lang="en-US" sz="3200" dirty="0"/>
              <a:t>Theory</a:t>
            </a:r>
            <a:endParaRPr lang="en-US" sz="3200" dirty="0" smtClean="0"/>
          </a:p>
          <a:p>
            <a:pPr marL="533400" indent="-533400" eaLnBrk="1" hangingPunct="1">
              <a:lnSpc>
                <a:spcPct val="150000"/>
              </a:lnSpc>
              <a:buFontTx/>
              <a:buAutoNum type="arabicPeriod"/>
              <a:defRPr/>
            </a:pPr>
            <a:r>
              <a:rPr lang="en-US" dirty="0"/>
              <a:t>Gardner’s Multiple Intelligence Theory</a:t>
            </a:r>
          </a:p>
          <a:p>
            <a:pPr marL="533400" indent="-533400" eaLnBrk="1" hangingPunct="1">
              <a:lnSpc>
                <a:spcPct val="150000"/>
              </a:lnSpc>
              <a:buFontTx/>
              <a:buAutoNum type="arabicPeriod"/>
              <a:defRPr/>
            </a:pPr>
            <a:endParaRPr lang="en-US" dirty="0" smtClean="0"/>
          </a:p>
        </p:txBody>
      </p:sp>
      <p:pic>
        <p:nvPicPr>
          <p:cNvPr id="6148" name="Picture 5" descr="C:\WINDOWS\Application Data\Microsoft\Media Catalog\pcs_popular_198.wmf"/>
          <p:cNvPicPr>
            <a:picLocks noChangeAspect="1" noChangeArrowheads="1"/>
          </p:cNvPicPr>
          <p:nvPr/>
        </p:nvPicPr>
        <p:blipFill>
          <a:blip r:embed="rId4" cstate="print"/>
          <a:srcRect/>
          <a:stretch>
            <a:fillRect/>
          </a:stretch>
        </p:blipFill>
        <p:spPr bwMode="auto">
          <a:xfrm>
            <a:off x="381000" y="381000"/>
            <a:ext cx="1022350" cy="1922463"/>
          </a:xfrm>
          <a:prstGeom prst="rect">
            <a:avLst/>
          </a:prstGeom>
          <a:noFill/>
          <a:ln w="9525">
            <a:noFill/>
            <a:miter lim="800000"/>
            <a:headEnd/>
            <a:tailEnd/>
          </a:ln>
        </p:spPr>
      </p:pic>
      <p:pic>
        <p:nvPicPr>
          <p:cNvPr id="5" name="Picture 7" descr="babe_bat_point_hg_clr"/>
          <p:cNvPicPr>
            <a:picLocks noGrp="1" noChangeAspect="1" noChangeArrowheads="1" noCrop="1"/>
          </p:cNvPicPr>
          <p:nvPr>
            <p:ph sz="quarter" idx="4294967295"/>
          </p:nvPr>
        </p:nvPicPr>
        <p:blipFill>
          <a:blip r:embed="rId5" cstate="print"/>
          <a:srcRect/>
          <a:stretch>
            <a:fillRect/>
          </a:stretch>
        </p:blipFill>
        <p:spPr>
          <a:xfrm>
            <a:off x="6578600" y="1447800"/>
            <a:ext cx="2184400" cy="2743200"/>
          </a:xfrm>
          <a:noFill/>
        </p:spPr>
      </p:pic>
      <p:pic>
        <p:nvPicPr>
          <p:cNvPr id="6" name="cmnty_01.mid">
            <a:hlinkClick r:id="" action="ppaction://media"/>
          </p:cNvPr>
          <p:cNvPicPr>
            <a:picLocks noRot="1" noChangeAspect="1" noChangeArrowheads="1"/>
          </p:cNvPicPr>
          <p:nvPr>
            <a:audioFile r:link="rId1"/>
          </p:nvPr>
        </p:nvPicPr>
        <p:blipFill>
          <a:blip r:embed="rId6" cstate="print"/>
          <a:srcRect/>
          <a:stretch>
            <a:fillRect/>
          </a:stretch>
        </p:blipFill>
        <p:spPr bwMode="auto">
          <a:xfrm>
            <a:off x="8458200" y="6219825"/>
            <a:ext cx="304800" cy="304800"/>
          </a:xfrm>
          <a:prstGeom prst="rect">
            <a:avLst/>
          </a:prstGeom>
          <a:noFill/>
          <a:ln w="9525">
            <a:noFill/>
            <a:miter lim="800000"/>
            <a:headEnd/>
            <a:tailEnd/>
          </a:ln>
        </p:spPr>
      </p:pic>
    </p:spTree>
  </p:cSld>
  <p:clrMapOvr>
    <a:masterClrMapping/>
  </p:clrMapOvr>
  <p:transition spd="slow">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additive="base">
                                        <p:cTn id="12" dur="500" fill="hold"/>
                                        <p:tgtEl>
                                          <p:spTgt spid="7170"/>
                                        </p:tgtEl>
                                        <p:attrNameLst>
                                          <p:attrName>ppt_x</p:attrName>
                                        </p:attrNameLst>
                                      </p:cBhvr>
                                      <p:tavLst>
                                        <p:tav tm="0">
                                          <p:val>
                                            <p:strVal val="#ppt_x"/>
                                          </p:val>
                                        </p:tav>
                                        <p:tav tm="100000">
                                          <p:val>
                                            <p:strVal val="#ppt_x"/>
                                          </p:val>
                                        </p:tav>
                                      </p:tavLst>
                                    </p:anim>
                                    <p:anim calcmode="lin" valueType="num">
                                      <p:cBhvr additive="base">
                                        <p:cTn id="13"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723">
                                            <p:bg/>
                                          </p:spTgt>
                                        </p:tgtEl>
                                        <p:attrNameLst>
                                          <p:attrName>style.visibility</p:attrName>
                                        </p:attrNameLst>
                                      </p:cBhvr>
                                      <p:to>
                                        <p:strVal val="visible"/>
                                      </p:to>
                                    </p:set>
                                    <p:animEffect transition="in" filter="fade">
                                      <p:cBhvr>
                                        <p:cTn id="18" dur="2000"/>
                                        <p:tgtEl>
                                          <p:spTgt spid="30723">
                                            <p:bg/>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723">
                                            <p:txEl>
                                              <p:pRg st="0" end="0"/>
                                            </p:txEl>
                                          </p:spTgt>
                                        </p:tgtEl>
                                        <p:attrNameLst>
                                          <p:attrName>style.visibility</p:attrName>
                                        </p:attrNameLst>
                                      </p:cBhvr>
                                      <p:to>
                                        <p:strVal val="visible"/>
                                      </p:to>
                                    </p:set>
                                    <p:animEffect transition="in" filter="fade">
                                      <p:cBhvr>
                                        <p:cTn id="23" dur="2000"/>
                                        <p:tgtEl>
                                          <p:spTgt spid="3072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723">
                                            <p:txEl>
                                              <p:pRg st="1" end="1"/>
                                            </p:txEl>
                                          </p:spTgt>
                                        </p:tgtEl>
                                        <p:attrNameLst>
                                          <p:attrName>style.visibility</p:attrName>
                                        </p:attrNameLst>
                                      </p:cBhvr>
                                      <p:to>
                                        <p:strVal val="visible"/>
                                      </p:to>
                                    </p:set>
                                    <p:animEffect transition="in" filter="fade">
                                      <p:cBhvr>
                                        <p:cTn id="28" dur="2000"/>
                                        <p:tgtEl>
                                          <p:spTgt spid="3072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723">
                                            <p:txEl>
                                              <p:pRg st="2" end="2"/>
                                            </p:txEl>
                                          </p:spTgt>
                                        </p:tgtEl>
                                        <p:attrNameLst>
                                          <p:attrName>style.visibility</p:attrName>
                                        </p:attrNameLst>
                                      </p:cBhvr>
                                      <p:to>
                                        <p:strVal val="visible"/>
                                      </p:to>
                                    </p:set>
                                    <p:animEffect transition="in" filter="fade">
                                      <p:cBhvr>
                                        <p:cTn id="33" dur="2000"/>
                                        <p:tgtEl>
                                          <p:spTgt spid="3072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723">
                                            <p:txEl>
                                              <p:pRg st="3" end="3"/>
                                            </p:txEl>
                                          </p:spTgt>
                                        </p:tgtEl>
                                        <p:attrNameLst>
                                          <p:attrName>style.visibility</p:attrName>
                                        </p:attrNameLst>
                                      </p:cBhvr>
                                      <p:to>
                                        <p:strVal val="visible"/>
                                      </p:to>
                                    </p:set>
                                    <p:animEffect transition="in" filter="fade">
                                      <p:cBhvr>
                                        <p:cTn id="38" dur="2000"/>
                                        <p:tgtEl>
                                          <p:spTgt spid="3072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723">
                                            <p:txEl>
                                              <p:pRg st="4" end="4"/>
                                            </p:txEl>
                                          </p:spTgt>
                                        </p:tgtEl>
                                        <p:attrNameLst>
                                          <p:attrName>style.visibility</p:attrName>
                                        </p:attrNameLst>
                                      </p:cBhvr>
                                      <p:to>
                                        <p:strVal val="visible"/>
                                      </p:to>
                                    </p:set>
                                    <p:animEffect transition="in" filter="fade">
                                      <p:cBhvr>
                                        <p:cTn id="43" dur="2000"/>
                                        <p:tgtEl>
                                          <p:spTgt spid="30723">
                                            <p:txEl>
                                              <p:pRg st="4" end="4"/>
                                            </p:txEl>
                                          </p:spTgt>
                                        </p:tgtEl>
                                      </p:cBhvr>
                                    </p:animEffect>
                                  </p:childTnLst>
                                </p:cTn>
                              </p:par>
                            </p:childTnLst>
                          </p:cTn>
                        </p:par>
                        <p:par>
                          <p:cTn id="44" fill="hold" nodeType="afterGroup">
                            <p:stCondLst>
                              <p:cond delay="2000"/>
                            </p:stCondLst>
                            <p:childTnLst>
                              <p:par>
                                <p:cTn id="45" presetID="1" presetClass="mediacall" presetSubtype="0" fill="hold" nodeType="afterEffect">
                                  <p:stCondLst>
                                    <p:cond delay="0"/>
                                  </p:stCondLst>
                                  <p:childTnLst>
                                    <p:cmd type="call" cmd="playFrom(0.0)">
                                      <p:cBhvr>
                                        <p:cTn id="4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4">
                <p:cTn id="47"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7170" grpId="0" animBg="1"/>
      <p:bldP spid="30723" grpId="0" build="p" animBg="1"/>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solidFill>
            <a:schemeClr val="accent2"/>
          </a:solidFill>
        </p:spPr>
        <p:txBody>
          <a:bodyPr>
            <a:normAutofit fontScale="90000"/>
          </a:bodyPr>
          <a:lstStyle/>
          <a:p>
            <a:pPr eaLnBrk="1" hangingPunct="1"/>
            <a:r>
              <a:rPr lang="en-US" altLang="en-US" sz="7200" smtClean="0"/>
              <a:t/>
            </a:r>
            <a:br>
              <a:rPr lang="en-US" altLang="en-US" sz="7200" smtClean="0"/>
            </a:br>
            <a:r>
              <a:rPr lang="en-US" altLang="en-US" sz="7200" smtClean="0"/>
              <a:t>Two factor Theory</a:t>
            </a:r>
            <a:br>
              <a:rPr lang="en-US" altLang="en-US" sz="7200" smtClean="0"/>
            </a:br>
            <a:endParaRPr lang="en-US" altLang="en-US" sz="7200" b="1" smtClean="0">
              <a:latin typeface="Bradley Hand ITC" pitchFamily="66" charset="0"/>
              <a:cs typeface="Times New Roman" pitchFamily="18" charset="0"/>
            </a:endParaRPr>
          </a:p>
        </p:txBody>
      </p:sp>
      <p:sp>
        <p:nvSpPr>
          <p:cNvPr id="35843" name="Rectangle 3"/>
          <p:cNvSpPr>
            <a:spLocks noGrp="1" noChangeArrowheads="1"/>
          </p:cNvSpPr>
          <p:nvPr>
            <p:ph type="body" sz="half" idx="1"/>
          </p:nvPr>
        </p:nvSpPr>
        <p:spPr>
          <a:xfrm>
            <a:off x="457200" y="1676400"/>
            <a:ext cx="3505200" cy="4525963"/>
          </a:xfrm>
          <a:solidFill>
            <a:schemeClr val="accent6"/>
          </a:solidFill>
        </p:spPr>
        <p:txBody>
          <a:bodyPr/>
          <a:lstStyle/>
          <a:p>
            <a:pPr marL="533400" indent="-533400" eaLnBrk="1" hangingPunct="1">
              <a:spcBef>
                <a:spcPct val="50000"/>
              </a:spcBef>
              <a:buFontTx/>
              <a:buNone/>
              <a:defRPr/>
            </a:pPr>
            <a:endParaRPr lang="en-US" sz="3200" b="1" dirty="0" smtClean="0"/>
          </a:p>
          <a:p>
            <a:pPr marL="533400" indent="-533400" eaLnBrk="1" hangingPunct="1">
              <a:defRPr/>
            </a:pPr>
            <a:endParaRPr lang="en-US" dirty="0" smtClean="0"/>
          </a:p>
        </p:txBody>
      </p:sp>
      <p:sp>
        <p:nvSpPr>
          <p:cNvPr id="9220" name="Rectangle 4"/>
          <p:cNvSpPr>
            <a:spLocks noGrp="1" noChangeArrowheads="1"/>
          </p:cNvSpPr>
          <p:nvPr>
            <p:ph type="body" sz="half" idx="2"/>
          </p:nvPr>
        </p:nvSpPr>
        <p:spPr>
          <a:xfrm>
            <a:off x="4191000" y="1600200"/>
            <a:ext cx="4724400" cy="3200400"/>
          </a:xfrm>
          <a:solidFill>
            <a:srgbClr val="00B0F0"/>
          </a:solidFill>
        </p:spPr>
        <p:txBody>
          <a:bodyPr/>
          <a:lstStyle/>
          <a:p>
            <a:pPr>
              <a:defRPr/>
            </a:pPr>
            <a:r>
              <a:rPr lang="en-US" sz="2400" dirty="0" smtClean="0"/>
              <a:t>This common and </a:t>
            </a:r>
            <a:r>
              <a:rPr lang="en-US" sz="2400" dirty="0" smtClean="0">
                <a:solidFill>
                  <a:schemeClr val="accent1">
                    <a:lumMod val="50000"/>
                  </a:schemeClr>
                </a:solidFill>
              </a:rPr>
              <a:t>general factor</a:t>
            </a:r>
            <a:r>
              <a:rPr lang="en-US" sz="2400" dirty="0" smtClean="0"/>
              <a:t> associated with every intellectual performance was called </a:t>
            </a:r>
            <a:r>
              <a:rPr lang="en-US" sz="2400" b="1" dirty="0" smtClean="0">
                <a:solidFill>
                  <a:schemeClr val="accent1">
                    <a:lumMod val="50000"/>
                  </a:schemeClr>
                </a:solidFill>
              </a:rPr>
              <a:t>g</a:t>
            </a:r>
            <a:r>
              <a:rPr lang="en-US" sz="2400" dirty="0" smtClean="0"/>
              <a:t>.</a:t>
            </a:r>
          </a:p>
          <a:p>
            <a:pPr>
              <a:defRPr/>
            </a:pPr>
            <a:r>
              <a:rPr lang="en-US" sz="2400" dirty="0" smtClean="0"/>
              <a:t>Every intellectual activity involve a </a:t>
            </a:r>
            <a:r>
              <a:rPr lang="en-US" sz="2400" dirty="0" smtClean="0">
                <a:solidFill>
                  <a:schemeClr val="accent1">
                    <a:lumMod val="50000"/>
                  </a:schemeClr>
                </a:solidFill>
              </a:rPr>
              <a:t>specific</a:t>
            </a:r>
            <a:r>
              <a:rPr lang="en-US" sz="2400" dirty="0" smtClean="0"/>
              <a:t> ability pertaining to that particular activity, </a:t>
            </a:r>
            <a:r>
              <a:rPr lang="en-US" sz="2400" b="1" dirty="0" smtClean="0">
                <a:solidFill>
                  <a:schemeClr val="accent1">
                    <a:lumMod val="50000"/>
                  </a:schemeClr>
                </a:solidFill>
              </a:rPr>
              <a:t>s</a:t>
            </a:r>
            <a:r>
              <a:rPr lang="en-US" sz="2400" dirty="0" smtClean="0"/>
              <a:t>.</a:t>
            </a:r>
          </a:p>
          <a:p>
            <a:pPr>
              <a:buFontTx/>
              <a:buNone/>
              <a:defRPr/>
            </a:pPr>
            <a:r>
              <a:rPr lang="en-US" sz="2400" dirty="0" smtClean="0"/>
              <a:t>  </a:t>
            </a:r>
          </a:p>
        </p:txBody>
      </p:sp>
      <p:sp>
        <p:nvSpPr>
          <p:cNvPr id="35846" name="Text Box 6"/>
          <p:cNvSpPr txBox="1">
            <a:spLocks noChangeArrowheads="1"/>
          </p:cNvSpPr>
          <p:nvPr/>
        </p:nvSpPr>
        <p:spPr bwMode="auto">
          <a:xfrm>
            <a:off x="4267200" y="5029200"/>
            <a:ext cx="2514600" cy="1062038"/>
          </a:xfrm>
          <a:prstGeom prst="rect">
            <a:avLst/>
          </a:prstGeom>
          <a:solidFill>
            <a:srgbClr val="00B050"/>
          </a:solidFill>
          <a:ln w="9525">
            <a:noFill/>
            <a:miter lim="800000"/>
            <a:headEnd/>
            <a:tailEnd/>
          </a:ln>
        </p:spPr>
        <p:txBody>
          <a:bodyPr>
            <a:spAutoFit/>
          </a:bodyPr>
          <a:lstStyle/>
          <a:p>
            <a:pPr algn="ctr">
              <a:spcBef>
                <a:spcPct val="50000"/>
              </a:spcBef>
            </a:pPr>
            <a:r>
              <a:rPr lang="en-US" altLang="en-US" b="1">
                <a:solidFill>
                  <a:srgbClr val="FFCC00"/>
                </a:solidFill>
                <a:latin typeface="Bradley Hand ITC" pitchFamily="66" charset="0"/>
                <a:cs typeface="Times New Roman" pitchFamily="18" charset="0"/>
              </a:rPr>
              <a:t>Intelligence =</a:t>
            </a:r>
            <a:r>
              <a:rPr lang="en-US" altLang="en-US">
                <a:latin typeface="Bradley Hand ITC" pitchFamily="66" charset="0"/>
                <a:cs typeface="Times New Roman" pitchFamily="18" charset="0"/>
              </a:rPr>
              <a:t> </a:t>
            </a:r>
          </a:p>
          <a:p>
            <a:pPr algn="ctr">
              <a:spcBef>
                <a:spcPct val="50000"/>
              </a:spcBef>
            </a:pPr>
            <a:r>
              <a:rPr lang="en-US" altLang="en-US" b="1">
                <a:latin typeface="Bradley Hand ITC" pitchFamily="66" charset="0"/>
                <a:cs typeface="Times New Roman" pitchFamily="18" charset="0"/>
              </a:rPr>
              <a:t>General + Specific  Factors</a:t>
            </a:r>
          </a:p>
        </p:txBody>
      </p:sp>
      <p:pic>
        <p:nvPicPr>
          <p:cNvPr id="7" name="Picture 7" descr="C:\WINDOWS\Application Data\Microsoft\Media Catalog\pcs_popular_174.wmf"/>
          <p:cNvPicPr>
            <a:picLocks noChangeAspect="1" noChangeArrowheads="1"/>
          </p:cNvPicPr>
          <p:nvPr/>
        </p:nvPicPr>
        <p:blipFill>
          <a:blip r:embed="rId3" cstate="print"/>
          <a:srcRect/>
          <a:stretch>
            <a:fillRect/>
          </a:stretch>
        </p:blipFill>
        <p:spPr bwMode="auto">
          <a:xfrm>
            <a:off x="7747000" y="0"/>
            <a:ext cx="1397000" cy="1482725"/>
          </a:xfrm>
          <a:prstGeom prst="rect">
            <a:avLst/>
          </a:prstGeom>
          <a:noFill/>
          <a:ln w="9525">
            <a:noFill/>
            <a:miter lim="800000"/>
            <a:headEnd/>
            <a:tailEnd/>
          </a:ln>
        </p:spPr>
      </p:pic>
      <p:pic>
        <p:nvPicPr>
          <p:cNvPr id="7175" name="Picture 4" descr="images"/>
          <p:cNvPicPr>
            <a:picLocks noChangeAspect="1" noChangeArrowheads="1"/>
          </p:cNvPicPr>
          <p:nvPr/>
        </p:nvPicPr>
        <p:blipFill>
          <a:blip r:embed="rId4" cstate="print"/>
          <a:srcRect/>
          <a:stretch>
            <a:fillRect/>
          </a:stretch>
        </p:blipFill>
        <p:spPr bwMode="auto">
          <a:xfrm>
            <a:off x="457200" y="1676400"/>
            <a:ext cx="3505200" cy="3200400"/>
          </a:xfrm>
          <a:prstGeom prst="rect">
            <a:avLst/>
          </a:prstGeom>
          <a:noFill/>
          <a:ln w="9525">
            <a:noFill/>
            <a:miter lim="800000"/>
            <a:headEnd/>
            <a:tailEnd/>
          </a:ln>
        </p:spPr>
      </p:pic>
      <p:sp>
        <p:nvSpPr>
          <p:cNvPr id="10" name="TextBox 9"/>
          <p:cNvSpPr txBox="1"/>
          <p:nvPr/>
        </p:nvSpPr>
        <p:spPr>
          <a:xfrm>
            <a:off x="533400" y="4953000"/>
            <a:ext cx="3352800" cy="1477963"/>
          </a:xfrm>
          <a:prstGeom prst="rect">
            <a:avLst/>
          </a:prstGeom>
          <a:solidFill>
            <a:schemeClr val="accent3">
              <a:lumMod val="50000"/>
            </a:schemeClr>
          </a:solidFill>
        </p:spPr>
        <p:txBody>
          <a:bodyPr>
            <a:spAutoFit/>
          </a:bodyPr>
          <a:lstStyle/>
          <a:p>
            <a:pPr>
              <a:defRPr/>
            </a:pPr>
            <a:r>
              <a:rPr lang="en-US" b="1" dirty="0" err="1">
                <a:latin typeface="Arial" charset="0"/>
              </a:rPr>
              <a:t>Spearmans</a:t>
            </a:r>
            <a:r>
              <a:rPr lang="en-US" dirty="0">
                <a:latin typeface="Arial" charset="0"/>
              </a:rPr>
              <a:t> - London in 1863 engineering, and because he had become interested in the philosophies of India. Psychologist - 1904</a:t>
            </a:r>
          </a:p>
        </p:txBody>
      </p:sp>
      <p:pic>
        <p:nvPicPr>
          <p:cNvPr id="7177" name="Picture 8" descr="200px-SpearmanFactors.svg.png"/>
          <p:cNvPicPr>
            <a:picLocks noChangeAspect="1"/>
          </p:cNvPicPr>
          <p:nvPr/>
        </p:nvPicPr>
        <p:blipFill>
          <a:blip r:embed="rId5" cstate="print"/>
          <a:srcRect/>
          <a:stretch>
            <a:fillRect/>
          </a:stretch>
        </p:blipFill>
        <p:spPr bwMode="auto">
          <a:xfrm>
            <a:off x="6553200" y="4648200"/>
            <a:ext cx="2590800" cy="2209800"/>
          </a:xfrm>
          <a:prstGeom prst="rect">
            <a:avLst/>
          </a:prstGeom>
          <a:noFill/>
          <a:ln w="9525">
            <a:noFill/>
            <a:miter lim="800000"/>
            <a:headEnd/>
            <a:tailEnd/>
          </a:ln>
        </p:spPr>
      </p:pic>
    </p:spTree>
  </p:cSld>
  <p:clrMapOvr>
    <a:masterClrMapping/>
  </p:clrMapOvr>
  <p:transition spd="slow">
    <p:sndAc>
      <p:stSnd>
        <p:snd r:embed="rId2" name="coi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0-#ppt_w/2"/>
                                          </p:val>
                                        </p:tav>
                                        <p:tav tm="100000">
                                          <p:val>
                                            <p:strVal val="#ppt_x"/>
                                          </p:val>
                                        </p:tav>
                                      </p:tavLst>
                                    </p:anim>
                                    <p:anim calcmode="lin" valueType="num">
                                      <p:cBhvr additive="base">
                                        <p:cTn id="8" dur="500" fill="hold"/>
                                        <p:tgtEl>
                                          <p:spTgt spid="3584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15"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solidFill>
            <a:srgbClr val="66FFCC"/>
          </a:solidFill>
        </p:spPr>
        <p:txBody>
          <a:bodyPr>
            <a:normAutofit fontScale="90000"/>
          </a:bodyPr>
          <a:lstStyle/>
          <a:p>
            <a:pPr eaLnBrk="1" hangingPunct="1"/>
            <a:r>
              <a:rPr lang="en-US" altLang="en-US" sz="7200" smtClean="0"/>
              <a:t/>
            </a:r>
            <a:br>
              <a:rPr lang="en-US" altLang="en-US" sz="7200" smtClean="0"/>
            </a:br>
            <a:r>
              <a:rPr lang="en-US" altLang="en-US" sz="4800" smtClean="0"/>
              <a:t>Group factor theories </a:t>
            </a:r>
            <a:r>
              <a:rPr lang="en-US" altLang="en-US" sz="7200" smtClean="0"/>
              <a:t/>
            </a:r>
            <a:br>
              <a:rPr lang="en-US" altLang="en-US" sz="7200" smtClean="0"/>
            </a:br>
            <a:endParaRPr lang="en-US" altLang="en-US" sz="7200" b="1" smtClean="0">
              <a:latin typeface="Bradley Hand ITC" pitchFamily="66" charset="0"/>
              <a:cs typeface="Times New Roman" pitchFamily="18" charset="0"/>
            </a:endParaRPr>
          </a:p>
        </p:txBody>
      </p:sp>
      <p:sp>
        <p:nvSpPr>
          <p:cNvPr id="35843" name="Rectangle 3"/>
          <p:cNvSpPr>
            <a:spLocks noGrp="1" noChangeArrowheads="1"/>
          </p:cNvSpPr>
          <p:nvPr>
            <p:ph type="body" sz="half" idx="1"/>
          </p:nvPr>
        </p:nvSpPr>
        <p:spPr>
          <a:xfrm>
            <a:off x="457200" y="1676400"/>
            <a:ext cx="3505200" cy="4525963"/>
          </a:xfrm>
          <a:solidFill>
            <a:schemeClr val="accent6"/>
          </a:solidFill>
        </p:spPr>
        <p:txBody>
          <a:bodyPr/>
          <a:lstStyle/>
          <a:p>
            <a:pPr marL="533400" indent="-533400" eaLnBrk="1" hangingPunct="1">
              <a:spcBef>
                <a:spcPct val="50000"/>
              </a:spcBef>
              <a:buFontTx/>
              <a:buNone/>
              <a:defRPr/>
            </a:pPr>
            <a:endParaRPr lang="en-US" sz="3200" b="1" dirty="0" smtClean="0"/>
          </a:p>
          <a:p>
            <a:pPr marL="533400" indent="-533400" eaLnBrk="1" hangingPunct="1">
              <a:defRPr/>
            </a:pPr>
            <a:endParaRPr lang="en-US" dirty="0" smtClean="0"/>
          </a:p>
        </p:txBody>
      </p:sp>
      <p:sp>
        <p:nvSpPr>
          <p:cNvPr id="9220" name="Rectangle 4"/>
          <p:cNvSpPr>
            <a:spLocks noGrp="1" noChangeArrowheads="1"/>
          </p:cNvSpPr>
          <p:nvPr>
            <p:ph type="body" sz="half" idx="2"/>
          </p:nvPr>
        </p:nvSpPr>
        <p:spPr>
          <a:xfrm>
            <a:off x="4114800" y="1600200"/>
            <a:ext cx="4648200" cy="4267200"/>
          </a:xfrm>
          <a:solidFill>
            <a:schemeClr val="accent6">
              <a:lumMod val="40000"/>
              <a:lumOff val="60000"/>
            </a:schemeClr>
          </a:solidFill>
        </p:spPr>
        <p:txBody>
          <a:bodyPr>
            <a:normAutofit lnSpcReduction="10000"/>
          </a:bodyPr>
          <a:lstStyle/>
          <a:p>
            <a:pPr marL="457200" indent="-457200">
              <a:lnSpc>
                <a:spcPct val="150000"/>
              </a:lnSpc>
              <a:buFontTx/>
              <a:buAutoNum type="arabicPeriod"/>
              <a:defRPr/>
            </a:pPr>
            <a:r>
              <a:rPr lang="en-US" sz="2400" smtClean="0"/>
              <a:t>Verbal – </a:t>
            </a:r>
            <a:r>
              <a:rPr lang="en-US" sz="2400" b="1" smtClean="0">
                <a:latin typeface="Amudham" pitchFamily="2" charset="0"/>
              </a:rPr>
              <a:t>brhy;yhw;wy; </a:t>
            </a:r>
            <a:endParaRPr lang="en-US" sz="2400" b="1" smtClean="0"/>
          </a:p>
          <a:p>
            <a:pPr marL="457200" indent="-457200">
              <a:lnSpc>
                <a:spcPct val="150000"/>
              </a:lnSpc>
              <a:buFontTx/>
              <a:buAutoNum type="arabicPeriod"/>
              <a:defRPr/>
            </a:pPr>
            <a:r>
              <a:rPr lang="en-US" sz="2400" smtClean="0"/>
              <a:t>World Fluency -</a:t>
            </a:r>
            <a:r>
              <a:rPr lang="en-US" sz="2400" smtClean="0">
                <a:latin typeface="Amudham" pitchFamily="2" charset="0"/>
              </a:rPr>
              <a:t> </a:t>
            </a:r>
            <a:r>
              <a:rPr lang="en-US" sz="2400" b="1" smtClean="0">
                <a:latin typeface="Amudham" pitchFamily="2" charset="0"/>
              </a:rPr>
              <a:t>brhy;tsntfk;</a:t>
            </a:r>
            <a:r>
              <a:rPr lang="en-US" sz="2400" smtClean="0">
                <a:latin typeface="Amudham" pitchFamily="2" charset="0"/>
              </a:rPr>
              <a:t> </a:t>
            </a:r>
            <a:endParaRPr lang="en-US" sz="2400" smtClean="0"/>
          </a:p>
          <a:p>
            <a:pPr marL="457200" indent="-457200">
              <a:lnSpc>
                <a:spcPct val="150000"/>
              </a:lnSpc>
              <a:buFontTx/>
              <a:buAutoNum type="arabicPeriod"/>
              <a:defRPr/>
            </a:pPr>
            <a:r>
              <a:rPr lang="en-US" sz="2400" smtClean="0"/>
              <a:t>Number -</a:t>
            </a:r>
            <a:r>
              <a:rPr lang="en-US" sz="2400" smtClean="0">
                <a:latin typeface="Amudham" pitchFamily="2" charset="0"/>
              </a:rPr>
              <a:t> </a:t>
            </a:r>
            <a:r>
              <a:rPr lang="en-US" sz="2400" b="1" smtClean="0">
                <a:latin typeface="Amudham" pitchFamily="2" charset="0"/>
              </a:rPr>
              <a:t>vz;zhw;wy</a:t>
            </a:r>
            <a:r>
              <a:rPr lang="en-US" sz="2400" smtClean="0">
                <a:latin typeface="Amudham" pitchFamily="2" charset="0"/>
              </a:rPr>
              <a:t>;</a:t>
            </a:r>
            <a:endParaRPr lang="en-US" sz="2400" smtClean="0"/>
          </a:p>
          <a:p>
            <a:pPr marL="457200" indent="-457200">
              <a:lnSpc>
                <a:spcPct val="150000"/>
              </a:lnSpc>
              <a:buFontTx/>
              <a:buAutoNum type="arabicPeriod"/>
              <a:defRPr/>
            </a:pPr>
            <a:r>
              <a:rPr lang="en-US" sz="2400" smtClean="0"/>
              <a:t>Space -</a:t>
            </a:r>
            <a:r>
              <a:rPr lang="en-US" sz="2400" smtClean="0">
                <a:latin typeface="Amudham" pitchFamily="2" charset="0"/>
              </a:rPr>
              <a:t> </a:t>
            </a:r>
            <a:r>
              <a:rPr lang="en-US" sz="2400" b="1" smtClean="0">
                <a:latin typeface="Amudham" pitchFamily="2" charset="0"/>
              </a:rPr>
              <a:t>tlptikf;Fk; Mw;wy</a:t>
            </a:r>
            <a:r>
              <a:rPr lang="en-US" sz="2400" smtClean="0">
                <a:latin typeface="Amudham" pitchFamily="2" charset="0"/>
              </a:rPr>
              <a:t>; </a:t>
            </a:r>
            <a:endParaRPr lang="en-US" sz="2400" smtClean="0"/>
          </a:p>
          <a:p>
            <a:pPr marL="457200" indent="-457200">
              <a:lnSpc>
                <a:spcPct val="150000"/>
              </a:lnSpc>
              <a:buFontTx/>
              <a:buAutoNum type="arabicPeriod"/>
              <a:defRPr/>
            </a:pPr>
            <a:r>
              <a:rPr lang="en-US" sz="2400" smtClean="0"/>
              <a:t>Memory -</a:t>
            </a:r>
            <a:r>
              <a:rPr lang="en-US" sz="2400" smtClean="0">
                <a:latin typeface="Amudham" pitchFamily="2" charset="0"/>
              </a:rPr>
              <a:t> </a:t>
            </a:r>
            <a:r>
              <a:rPr lang="en-US" sz="2400" b="1" smtClean="0">
                <a:latin typeface="Amudham" pitchFamily="2" charset="0"/>
              </a:rPr>
              <a:t>epidthw;wy</a:t>
            </a:r>
            <a:r>
              <a:rPr lang="en-US" sz="2400" smtClean="0">
                <a:latin typeface="Amudham" pitchFamily="2" charset="0"/>
              </a:rPr>
              <a:t>;; </a:t>
            </a:r>
            <a:endParaRPr lang="en-US" sz="2400" smtClean="0"/>
          </a:p>
          <a:p>
            <a:pPr marL="457200" indent="-457200">
              <a:lnSpc>
                <a:spcPct val="150000"/>
              </a:lnSpc>
              <a:buFontTx/>
              <a:buAutoNum type="arabicPeriod"/>
              <a:defRPr/>
            </a:pPr>
            <a:r>
              <a:rPr lang="en-US" sz="2400" smtClean="0"/>
              <a:t>Perceptual Speed - </a:t>
            </a:r>
            <a:r>
              <a:rPr lang="en-US" sz="2400" b="1" smtClean="0">
                <a:latin typeface="Amudham" pitchFamily="2" charset="0"/>
              </a:rPr>
              <a:t>g[yd;fhl;rp</a:t>
            </a:r>
            <a:endParaRPr lang="en-US" sz="2400" b="1" smtClean="0"/>
          </a:p>
          <a:p>
            <a:pPr marL="457200" indent="-457200">
              <a:lnSpc>
                <a:spcPct val="150000"/>
              </a:lnSpc>
              <a:buFontTx/>
              <a:buAutoNum type="arabicPeriod"/>
              <a:defRPr/>
            </a:pPr>
            <a:r>
              <a:rPr lang="en-US" sz="2400" smtClean="0"/>
              <a:t>Reasoning - </a:t>
            </a:r>
            <a:r>
              <a:rPr lang="en-US" sz="2400" b="1" smtClean="0">
                <a:latin typeface="Amudham" pitchFamily="2" charset="0"/>
              </a:rPr>
              <a:t>Ma;thw;;;wy;</a:t>
            </a:r>
            <a:endParaRPr lang="en-US" sz="2400" b="1" smtClean="0"/>
          </a:p>
          <a:p>
            <a:pPr marL="457200" indent="-457200">
              <a:buFontTx/>
              <a:buNone/>
              <a:defRPr/>
            </a:pPr>
            <a:endParaRPr lang="en-US" sz="2400" smtClean="0"/>
          </a:p>
        </p:txBody>
      </p:sp>
      <p:sp>
        <p:nvSpPr>
          <p:cNvPr id="35846" name="Text Box 6"/>
          <p:cNvSpPr txBox="1">
            <a:spLocks noChangeArrowheads="1"/>
          </p:cNvSpPr>
          <p:nvPr/>
        </p:nvSpPr>
        <p:spPr bwMode="auto">
          <a:xfrm>
            <a:off x="4114800" y="6096000"/>
            <a:ext cx="4648200" cy="369888"/>
          </a:xfrm>
          <a:prstGeom prst="rect">
            <a:avLst/>
          </a:prstGeom>
          <a:solidFill>
            <a:srgbClr val="00B050"/>
          </a:solidFill>
          <a:ln w="9525">
            <a:noFill/>
            <a:miter lim="800000"/>
            <a:headEnd/>
            <a:tailEnd/>
          </a:ln>
        </p:spPr>
        <p:txBody>
          <a:bodyPr>
            <a:spAutoFit/>
          </a:bodyPr>
          <a:lstStyle/>
          <a:p>
            <a:pPr algn="ctr">
              <a:spcBef>
                <a:spcPct val="50000"/>
              </a:spcBef>
            </a:pPr>
            <a:r>
              <a:rPr lang="en-US" altLang="en-US" b="1">
                <a:solidFill>
                  <a:srgbClr val="003366"/>
                </a:solidFill>
                <a:latin typeface="Bradley Hand ITC" pitchFamily="66" charset="0"/>
                <a:cs typeface="Times New Roman" pitchFamily="18" charset="0"/>
              </a:rPr>
              <a:t>1938  PMA – Primary Mental Ability</a:t>
            </a:r>
          </a:p>
        </p:txBody>
      </p:sp>
      <p:pic>
        <p:nvPicPr>
          <p:cNvPr id="7" name="Picture 7" descr="C:\WINDOWS\Application Data\Microsoft\Media Catalog\pcs_popular_174.wmf"/>
          <p:cNvPicPr>
            <a:picLocks noChangeAspect="1" noChangeArrowheads="1"/>
          </p:cNvPicPr>
          <p:nvPr/>
        </p:nvPicPr>
        <p:blipFill>
          <a:blip r:embed="rId3" cstate="print"/>
          <a:srcRect/>
          <a:stretch>
            <a:fillRect/>
          </a:stretch>
        </p:blipFill>
        <p:spPr bwMode="auto">
          <a:xfrm rot="1704976">
            <a:off x="7964488" y="2833688"/>
            <a:ext cx="1397000" cy="1482725"/>
          </a:xfrm>
          <a:prstGeom prst="rect">
            <a:avLst/>
          </a:prstGeom>
          <a:noFill/>
          <a:ln w="9525">
            <a:noFill/>
            <a:miter lim="800000"/>
            <a:headEnd/>
            <a:tailEnd/>
          </a:ln>
        </p:spPr>
      </p:pic>
      <p:sp>
        <p:nvSpPr>
          <p:cNvPr id="10" name="TextBox 9"/>
          <p:cNvSpPr txBox="1"/>
          <p:nvPr/>
        </p:nvSpPr>
        <p:spPr>
          <a:xfrm>
            <a:off x="457200" y="5562600"/>
            <a:ext cx="3505200" cy="923925"/>
          </a:xfrm>
          <a:prstGeom prst="rect">
            <a:avLst/>
          </a:prstGeom>
          <a:solidFill>
            <a:schemeClr val="accent3">
              <a:lumMod val="50000"/>
            </a:schemeClr>
          </a:solidFill>
        </p:spPr>
        <p:txBody>
          <a:bodyPr>
            <a:spAutoFit/>
          </a:bodyPr>
          <a:lstStyle/>
          <a:p>
            <a:pPr>
              <a:defRPr/>
            </a:pPr>
            <a:r>
              <a:rPr lang="en-US" b="1" dirty="0">
                <a:latin typeface="Arial" charset="0"/>
              </a:rPr>
              <a:t>Louis </a:t>
            </a:r>
            <a:r>
              <a:rPr lang="en-US" b="1" dirty="0" err="1">
                <a:latin typeface="Arial" charset="0"/>
              </a:rPr>
              <a:t>Thurstone</a:t>
            </a:r>
            <a:r>
              <a:rPr lang="en-US" b="1" dirty="0">
                <a:latin typeface="Arial" charset="0"/>
              </a:rPr>
              <a:t> </a:t>
            </a:r>
            <a:r>
              <a:rPr lang="en-US" dirty="0">
                <a:latin typeface="Arial" charset="0"/>
                <a:hlinkClick r:id="rId4" tooltip="Chicago, Illinois"/>
              </a:rPr>
              <a:t>Chicago</a:t>
            </a:r>
            <a:r>
              <a:rPr lang="en-US" dirty="0">
                <a:latin typeface="Arial" charset="0"/>
              </a:rPr>
              <a:t> </a:t>
            </a:r>
          </a:p>
          <a:p>
            <a:pPr>
              <a:defRPr/>
            </a:pPr>
            <a:r>
              <a:rPr lang="en-US" dirty="0">
                <a:latin typeface="Arial" charset="0"/>
              </a:rPr>
              <a:t>(29 May 1887 – 30 Sep 1955)</a:t>
            </a:r>
          </a:p>
          <a:p>
            <a:pPr>
              <a:defRPr/>
            </a:pPr>
            <a:endParaRPr lang="en-US" dirty="0">
              <a:latin typeface="Arial" charset="0"/>
            </a:endParaRPr>
          </a:p>
        </p:txBody>
      </p:sp>
      <p:pic>
        <p:nvPicPr>
          <p:cNvPr id="8200" name="Picture 10" descr="Thorstome.jpg"/>
          <p:cNvPicPr>
            <a:picLocks noChangeAspect="1"/>
          </p:cNvPicPr>
          <p:nvPr/>
        </p:nvPicPr>
        <p:blipFill>
          <a:blip r:embed="rId5" cstate="print"/>
          <a:srcRect/>
          <a:stretch>
            <a:fillRect/>
          </a:stretch>
        </p:blipFill>
        <p:spPr bwMode="auto">
          <a:xfrm>
            <a:off x="457200" y="1600200"/>
            <a:ext cx="3505200" cy="3886200"/>
          </a:xfrm>
          <a:prstGeom prst="rect">
            <a:avLst/>
          </a:prstGeom>
          <a:noFill/>
          <a:ln w="9525">
            <a:noFill/>
            <a:miter lim="800000"/>
            <a:headEnd/>
            <a:tailEnd/>
          </a:ln>
        </p:spPr>
      </p:pic>
    </p:spTree>
  </p:cSld>
  <p:clrMapOvr>
    <a:masterClrMapping/>
  </p:clrMapOvr>
  <p:transition spd="slow">
    <p:sndAc>
      <p:stSnd>
        <p:snd r:embed="rId2" name="las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0-#ppt_w/2"/>
                                          </p:val>
                                        </p:tav>
                                        <p:tav tm="100000">
                                          <p:val>
                                            <p:strVal val="#ppt_x"/>
                                          </p:val>
                                        </p:tav>
                                      </p:tavLst>
                                    </p:anim>
                                    <p:anim calcmode="lin" valueType="num">
                                      <p:cBhvr additive="base">
                                        <p:cTn id="8" dur="500" fill="hold"/>
                                        <p:tgtEl>
                                          <p:spTgt spid="3584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15"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28600"/>
            <a:ext cx="8229600" cy="762000"/>
          </a:xfrm>
          <a:solidFill>
            <a:schemeClr val="accent2">
              <a:lumMod val="40000"/>
              <a:lumOff val="60000"/>
            </a:schemeClr>
          </a:solidFill>
        </p:spPr>
        <p:txBody>
          <a:bodyPr>
            <a:normAutofit fontScale="90000"/>
          </a:bodyPr>
          <a:lstStyle/>
          <a:p>
            <a:pPr eaLnBrk="1" hangingPunct="1">
              <a:defRPr/>
            </a:pPr>
            <a:r>
              <a:rPr lang="en-US" dirty="0" smtClean="0"/>
              <a:t/>
            </a:r>
            <a:br>
              <a:rPr lang="en-US" dirty="0" smtClean="0"/>
            </a:br>
            <a:r>
              <a:rPr lang="en-US" dirty="0" smtClean="0"/>
              <a:t/>
            </a:r>
            <a:br>
              <a:rPr lang="en-US" dirty="0" smtClean="0"/>
            </a:br>
            <a:r>
              <a:rPr lang="en-US" sz="4000" dirty="0" smtClean="0"/>
              <a:t>Guilford’s structure of the Intellect </a:t>
            </a:r>
            <a:br>
              <a:rPr lang="en-US" sz="4000" dirty="0" smtClean="0"/>
            </a:br>
            <a:r>
              <a:rPr lang="en-US" sz="4000" dirty="0" smtClean="0"/>
              <a:t/>
            </a:r>
            <a:br>
              <a:rPr lang="en-US" sz="4000" dirty="0" smtClean="0"/>
            </a:br>
            <a:endParaRPr lang="en-US" sz="4000" dirty="0" smtClean="0">
              <a:latin typeface="Comic Sans MS" pitchFamily="66" charset="0"/>
            </a:endParaRPr>
          </a:p>
        </p:txBody>
      </p:sp>
      <p:sp>
        <p:nvSpPr>
          <p:cNvPr id="9219" name="Text Placeholder 8"/>
          <p:cNvSpPr>
            <a:spLocks noGrp="1"/>
          </p:cNvSpPr>
          <p:nvPr>
            <p:ph type="body" sz="half" idx="2"/>
          </p:nvPr>
        </p:nvSpPr>
        <p:spPr/>
        <p:txBody>
          <a:bodyPr/>
          <a:lstStyle/>
          <a:p>
            <a:r>
              <a:rPr lang="en-US" altLang="en-US" b="1" u="sng" smtClean="0">
                <a:solidFill>
                  <a:srgbClr val="FF0000"/>
                </a:solidFill>
              </a:rPr>
              <a:t>Joy paul Guilford</a:t>
            </a:r>
          </a:p>
          <a:p>
            <a:r>
              <a:rPr lang="en-US" altLang="en-US" sz="2400" b="1" smtClean="0">
                <a:solidFill>
                  <a:srgbClr val="0070C0"/>
                </a:solidFill>
              </a:rPr>
              <a:t>1897 -1987 Nebraska</a:t>
            </a:r>
          </a:p>
          <a:p>
            <a:r>
              <a:rPr lang="en-US" altLang="en-US" sz="2400" b="1" smtClean="0">
                <a:solidFill>
                  <a:srgbClr val="0070C0"/>
                </a:solidFill>
              </a:rPr>
              <a:t>Psychologist</a:t>
            </a:r>
          </a:p>
          <a:p>
            <a:r>
              <a:rPr lang="en-US" altLang="en-US" sz="2400" b="1" smtClean="0">
                <a:solidFill>
                  <a:srgbClr val="0070C0"/>
                </a:solidFill>
              </a:rPr>
              <a:t>1986 America –</a:t>
            </a:r>
            <a:r>
              <a:rPr lang="en-US" altLang="en-US" sz="1000" b="1" smtClean="0">
                <a:solidFill>
                  <a:srgbClr val="0070C0"/>
                </a:solidFill>
              </a:rPr>
              <a:t>California University</a:t>
            </a:r>
          </a:p>
          <a:p>
            <a:endParaRPr lang="en-US" altLang="en-US" sz="1000" b="1" smtClean="0">
              <a:solidFill>
                <a:srgbClr val="0070C0"/>
              </a:solidFill>
            </a:endParaRPr>
          </a:p>
          <a:p>
            <a:r>
              <a:rPr lang="en-US" altLang="en-US" sz="2000" b="1" u="sng" smtClean="0">
                <a:solidFill>
                  <a:srgbClr val="FF0000"/>
                </a:solidFill>
              </a:rPr>
              <a:t>3 D Structure of Intellect</a:t>
            </a:r>
          </a:p>
          <a:p>
            <a:endParaRPr lang="en-US" altLang="en-US" sz="2400" b="1" smtClean="0">
              <a:solidFill>
                <a:srgbClr val="00B050"/>
              </a:solidFill>
            </a:endParaRPr>
          </a:p>
          <a:p>
            <a:r>
              <a:rPr lang="en-US" altLang="en-US" sz="2400" b="1" smtClean="0">
                <a:solidFill>
                  <a:srgbClr val="00B050"/>
                </a:solidFill>
              </a:rPr>
              <a:t>Content</a:t>
            </a:r>
          </a:p>
          <a:p>
            <a:r>
              <a:rPr lang="en-US" altLang="en-US" sz="2400" b="1" smtClean="0">
                <a:solidFill>
                  <a:srgbClr val="00B050"/>
                </a:solidFill>
              </a:rPr>
              <a:t>Operation</a:t>
            </a:r>
          </a:p>
          <a:p>
            <a:r>
              <a:rPr lang="en-US" altLang="en-US" sz="2400" b="1" smtClean="0">
                <a:solidFill>
                  <a:srgbClr val="00B050"/>
                </a:solidFill>
              </a:rPr>
              <a:t>Product </a:t>
            </a:r>
          </a:p>
        </p:txBody>
      </p:sp>
      <p:pic>
        <p:nvPicPr>
          <p:cNvPr id="9220" name="Content Placeholder 10" descr="Svhc4hc5.jpg"/>
          <p:cNvPicPr>
            <a:picLocks noGrp="1" noChangeAspect="1"/>
          </p:cNvPicPr>
          <p:nvPr>
            <p:ph sz="half" idx="1"/>
          </p:nvPr>
        </p:nvPicPr>
        <p:blipFill>
          <a:blip r:embed="rId3" cstate="print"/>
          <a:srcRect/>
          <a:stretch>
            <a:fillRect/>
          </a:stretch>
        </p:blipFill>
        <p:spPr>
          <a:xfrm>
            <a:off x="228600" y="1524000"/>
            <a:ext cx="4102100" cy="4648200"/>
          </a:xfrm>
        </p:spPr>
      </p:pic>
      <p:pic>
        <p:nvPicPr>
          <p:cNvPr id="9221" name="Picture 3" descr="Weiten6e_09-19_p367"/>
          <p:cNvPicPr>
            <a:picLocks noChangeAspect="1" noChangeArrowheads="1"/>
          </p:cNvPicPr>
          <p:nvPr/>
        </p:nvPicPr>
        <p:blipFill>
          <a:blip r:embed="rId4" cstate="print">
            <a:lum bright="12000"/>
          </a:blip>
          <a:srcRect l="11403" t="16666" r="32457"/>
          <a:stretch>
            <a:fillRect/>
          </a:stretch>
        </p:blipFill>
        <p:spPr bwMode="auto">
          <a:xfrm>
            <a:off x="6553200" y="4267200"/>
            <a:ext cx="2057400" cy="1603375"/>
          </a:xfrm>
          <a:prstGeom prst="rect">
            <a:avLst/>
          </a:prstGeom>
          <a:noFill/>
          <a:ln w="57150">
            <a:solidFill>
              <a:srgbClr val="FCF5DC"/>
            </a:solidFill>
            <a:miter lim="800000"/>
            <a:headEnd/>
            <a:tailEnd/>
          </a:ln>
        </p:spPr>
      </p:pic>
    </p:spTree>
  </p:cSld>
  <p:clrMapOvr>
    <a:masterClrMapping/>
  </p:clrMapOvr>
  <p:transition spd="slow">
    <p:sndAc>
      <p:stSnd>
        <p:snd r:embed="rId2" name="explode.wav"/>
      </p:stSnd>
    </p:sndAc>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 y="5486400"/>
            <a:ext cx="8686800" cy="1143000"/>
          </a:xfrm>
          <a:solidFill>
            <a:schemeClr val="accent6">
              <a:lumMod val="60000"/>
              <a:lumOff val="40000"/>
            </a:schemeClr>
          </a:solidFill>
        </p:spPr>
        <p:txBody>
          <a:bodyPr>
            <a:normAutofit fontScale="90000"/>
          </a:bodyPr>
          <a:lstStyle/>
          <a:p>
            <a:pPr>
              <a:defRPr/>
            </a:pPr>
            <a:r>
              <a:rPr lang="en-US" sz="2400" b="1" dirty="0" smtClean="0">
                <a:solidFill>
                  <a:srgbClr val="FF0000"/>
                </a:solidFill>
                <a:latin typeface="Amudham" pitchFamily="2" charset="0"/>
              </a:rPr>
              <a:t/>
            </a:r>
            <a:br>
              <a:rPr lang="en-US" sz="2400" b="1" dirty="0" smtClean="0">
                <a:solidFill>
                  <a:srgbClr val="FF0000"/>
                </a:solidFill>
                <a:latin typeface="Amudham" pitchFamily="2" charset="0"/>
              </a:rPr>
            </a:br>
            <a:r>
              <a:rPr lang="en-US" sz="2400" b="1" dirty="0" smtClean="0">
                <a:solidFill>
                  <a:srgbClr val="FF0000"/>
                </a:solidFill>
                <a:latin typeface="Amudham" pitchFamily="2" charset="0"/>
              </a:rPr>
              <a:t/>
            </a:r>
            <a:br>
              <a:rPr lang="en-US" sz="2400" b="1" dirty="0" smtClean="0">
                <a:solidFill>
                  <a:srgbClr val="FF0000"/>
                </a:solidFill>
                <a:latin typeface="Amudham" pitchFamily="2" charset="0"/>
              </a:rPr>
            </a:br>
            <a:r>
              <a:rPr lang="en-US" sz="2400" b="1" dirty="0" smtClean="0">
                <a:solidFill>
                  <a:srgbClr val="FF0000"/>
                </a:solidFill>
                <a:latin typeface="Amudham" pitchFamily="2" charset="0"/>
              </a:rPr>
              <a:t/>
            </a:r>
            <a:br>
              <a:rPr lang="en-US" sz="2400" b="1" dirty="0" smtClean="0">
                <a:solidFill>
                  <a:srgbClr val="FF0000"/>
                </a:solidFill>
                <a:latin typeface="Amudham" pitchFamily="2" charset="0"/>
              </a:rPr>
            </a:br>
            <a:r>
              <a:rPr lang="en-US" sz="2400" b="1" dirty="0" smtClean="0">
                <a:solidFill>
                  <a:srgbClr val="FF0000"/>
                </a:solidFill>
                <a:latin typeface="Amudham" pitchFamily="2" charset="0"/>
              </a:rPr>
              <a:t/>
            </a:r>
            <a:br>
              <a:rPr lang="en-US" sz="2400" b="1" dirty="0" smtClean="0">
                <a:solidFill>
                  <a:srgbClr val="FF0000"/>
                </a:solidFill>
                <a:latin typeface="Amudham" pitchFamily="2" charset="0"/>
              </a:rPr>
            </a:br>
            <a:r>
              <a:rPr lang="en-US" sz="2400" b="1" dirty="0" err="1" smtClean="0">
                <a:solidFill>
                  <a:srgbClr val="FF0000"/>
                </a:solidFill>
                <a:latin typeface="Amudham" pitchFamily="2" charset="0"/>
              </a:rPr>
              <a:t>bghUs</a:t>
            </a:r>
            <a:r>
              <a:rPr lang="en-US" sz="2400" b="1" dirty="0" smtClean="0">
                <a:solidFill>
                  <a:srgbClr val="FF0000"/>
                </a:solidFill>
                <a:latin typeface="Amudham" pitchFamily="2" charset="0"/>
              </a:rPr>
              <a:t>; -</a:t>
            </a:r>
            <a:r>
              <a:rPr lang="en-US" sz="2400" b="1" dirty="0" smtClean="0">
                <a:solidFill>
                  <a:srgbClr val="0033CC"/>
                </a:solidFill>
                <a:latin typeface="Amudham" pitchFamily="2" charset="0"/>
              </a:rPr>
              <a:t> 4 </a:t>
            </a:r>
            <a:r>
              <a:rPr lang="en-US" sz="2400" b="1" dirty="0" smtClean="0">
                <a:solidFill>
                  <a:srgbClr val="FF0000"/>
                </a:solidFill>
                <a:latin typeface="Amudham" pitchFamily="2" charset="0"/>
              </a:rPr>
              <a:t>bray;-  </a:t>
            </a:r>
            <a:r>
              <a:rPr lang="en-US" sz="2400" b="1" dirty="0" smtClean="0">
                <a:solidFill>
                  <a:srgbClr val="0070C0"/>
                </a:solidFill>
                <a:latin typeface="Amudham" pitchFamily="2" charset="0"/>
              </a:rPr>
              <a:t>5</a:t>
            </a:r>
            <a:r>
              <a:rPr lang="en-US" sz="2400" b="1" dirty="0" smtClean="0">
                <a:solidFill>
                  <a:srgbClr val="FF0000"/>
                </a:solidFill>
                <a:latin typeface="Amudham" pitchFamily="2" charset="0"/>
              </a:rPr>
              <a:t> </a:t>
            </a:r>
            <a:r>
              <a:rPr lang="en-US" sz="2400" b="1" dirty="0" err="1" smtClean="0">
                <a:solidFill>
                  <a:srgbClr val="FF0000"/>
                </a:solidFill>
                <a:latin typeface="Amudham" pitchFamily="2" charset="0"/>
              </a:rPr>
              <a:t>tpist</a:t>
            </a:r>
            <a:r>
              <a:rPr lang="en-US" sz="2400" b="1" dirty="0" smtClean="0">
                <a:solidFill>
                  <a:srgbClr val="FF0000"/>
                </a:solidFill>
                <a:latin typeface="Amudham" pitchFamily="2" charset="0"/>
              </a:rPr>
              <a:t>[</a:t>
            </a:r>
            <a:r>
              <a:rPr lang="en-US" sz="2400" b="1" dirty="0" smtClean="0">
                <a:solidFill>
                  <a:srgbClr val="0033CC"/>
                </a:solidFill>
                <a:latin typeface="Amudham" pitchFamily="2" charset="0"/>
              </a:rPr>
              <a:t> - 6 </a:t>
            </a:r>
            <a:r>
              <a:rPr lang="en-US" sz="2400" b="1" dirty="0" smtClean="0">
                <a:solidFill>
                  <a:srgbClr val="0033CC"/>
                </a:solidFill>
              </a:rPr>
              <a:t>/  4x5x6 = 120</a:t>
            </a:r>
            <a:r>
              <a:rPr lang="en-US" sz="2400" b="1" dirty="0" smtClean="0">
                <a:solidFill>
                  <a:srgbClr val="0033CC"/>
                </a:solidFill>
                <a:latin typeface="Amudham" pitchFamily="2" charset="0"/>
              </a:rPr>
              <a:t/>
            </a:r>
            <a:br>
              <a:rPr lang="en-US" sz="2400" b="1" dirty="0" smtClean="0">
                <a:solidFill>
                  <a:srgbClr val="0033CC"/>
                </a:solidFill>
                <a:latin typeface="Amudham" pitchFamily="2" charset="0"/>
              </a:rPr>
            </a:br>
            <a:r>
              <a:rPr lang="en-US" sz="2400" b="1" dirty="0" err="1" smtClean="0">
                <a:solidFill>
                  <a:srgbClr val="FF0000"/>
                </a:solidFill>
                <a:latin typeface="Amudham" pitchFamily="2" charset="0"/>
              </a:rPr>
              <a:t>bghUs</a:t>
            </a:r>
            <a:r>
              <a:rPr lang="en-US" sz="2400" b="1" dirty="0" smtClean="0">
                <a:solidFill>
                  <a:srgbClr val="FF0000"/>
                </a:solidFill>
                <a:latin typeface="Amudham" pitchFamily="2" charset="0"/>
              </a:rPr>
              <a:t>; -</a:t>
            </a:r>
            <a:r>
              <a:rPr lang="en-US" sz="2400" b="1" dirty="0" smtClean="0">
                <a:solidFill>
                  <a:srgbClr val="0033CC"/>
                </a:solidFill>
                <a:latin typeface="Amudham" pitchFamily="2" charset="0"/>
              </a:rPr>
              <a:t> 5 </a:t>
            </a:r>
            <a:r>
              <a:rPr lang="en-US" sz="2400" b="1" dirty="0" smtClean="0">
                <a:solidFill>
                  <a:srgbClr val="FF0000"/>
                </a:solidFill>
                <a:latin typeface="Amudham" pitchFamily="2" charset="0"/>
              </a:rPr>
              <a:t>bray;-  </a:t>
            </a:r>
            <a:r>
              <a:rPr lang="en-US" sz="2400" b="1" dirty="0" smtClean="0">
                <a:solidFill>
                  <a:srgbClr val="0070C0"/>
                </a:solidFill>
                <a:latin typeface="Amudham" pitchFamily="2" charset="0"/>
              </a:rPr>
              <a:t>5</a:t>
            </a:r>
            <a:r>
              <a:rPr lang="en-US" sz="2400" b="1" dirty="0" smtClean="0">
                <a:solidFill>
                  <a:srgbClr val="FF0000"/>
                </a:solidFill>
                <a:latin typeface="Amudham" pitchFamily="2" charset="0"/>
              </a:rPr>
              <a:t> </a:t>
            </a:r>
            <a:r>
              <a:rPr lang="en-US" sz="2400" b="1" dirty="0" err="1" smtClean="0">
                <a:solidFill>
                  <a:srgbClr val="FF0000"/>
                </a:solidFill>
                <a:latin typeface="Amudham" pitchFamily="2" charset="0"/>
              </a:rPr>
              <a:t>tpist</a:t>
            </a:r>
            <a:r>
              <a:rPr lang="en-US" sz="2400" b="1" dirty="0" smtClean="0">
                <a:solidFill>
                  <a:srgbClr val="FF0000"/>
                </a:solidFill>
                <a:latin typeface="Amudham" pitchFamily="2" charset="0"/>
              </a:rPr>
              <a:t>[</a:t>
            </a:r>
            <a:r>
              <a:rPr lang="en-US" sz="2400" b="1" dirty="0" smtClean="0">
                <a:solidFill>
                  <a:srgbClr val="0033CC"/>
                </a:solidFill>
                <a:latin typeface="Amudham" pitchFamily="2" charset="0"/>
              </a:rPr>
              <a:t> - 6 </a:t>
            </a:r>
            <a:r>
              <a:rPr lang="en-US" sz="2400" b="1" dirty="0" smtClean="0">
                <a:solidFill>
                  <a:srgbClr val="0033CC"/>
                </a:solidFill>
              </a:rPr>
              <a:t>/  5x5x6 = 150</a:t>
            </a:r>
            <a:r>
              <a:rPr lang="en-US" sz="2400" b="1" dirty="0" smtClean="0">
                <a:solidFill>
                  <a:srgbClr val="0033CC"/>
                </a:solidFill>
                <a:latin typeface="Amudham" pitchFamily="2" charset="0"/>
              </a:rPr>
              <a:t/>
            </a:r>
            <a:br>
              <a:rPr lang="en-US" sz="2400" b="1" dirty="0" smtClean="0">
                <a:solidFill>
                  <a:srgbClr val="0033CC"/>
                </a:solidFill>
                <a:latin typeface="Amudham" pitchFamily="2" charset="0"/>
              </a:rPr>
            </a:br>
            <a:r>
              <a:rPr lang="en-US" sz="2400" b="1" dirty="0" err="1" smtClean="0">
                <a:solidFill>
                  <a:srgbClr val="FF0000"/>
                </a:solidFill>
                <a:latin typeface="Amudham" pitchFamily="2" charset="0"/>
              </a:rPr>
              <a:t>bghUs</a:t>
            </a:r>
            <a:r>
              <a:rPr lang="en-US" sz="2400" b="1" dirty="0" smtClean="0">
                <a:solidFill>
                  <a:srgbClr val="FF0000"/>
                </a:solidFill>
                <a:latin typeface="Amudham" pitchFamily="2" charset="0"/>
              </a:rPr>
              <a:t>; -</a:t>
            </a:r>
            <a:r>
              <a:rPr lang="en-US" sz="2400" b="1" dirty="0" smtClean="0">
                <a:solidFill>
                  <a:srgbClr val="0033CC"/>
                </a:solidFill>
                <a:latin typeface="Amudham" pitchFamily="2" charset="0"/>
              </a:rPr>
              <a:t> 5 </a:t>
            </a:r>
            <a:r>
              <a:rPr lang="en-US" sz="2400" b="1" dirty="0" smtClean="0">
                <a:solidFill>
                  <a:srgbClr val="FF0000"/>
                </a:solidFill>
                <a:latin typeface="Amudham" pitchFamily="2" charset="0"/>
              </a:rPr>
              <a:t>bray;-  </a:t>
            </a:r>
            <a:r>
              <a:rPr lang="en-US" sz="2400" b="1" dirty="0" smtClean="0">
                <a:solidFill>
                  <a:srgbClr val="0070C0"/>
                </a:solidFill>
                <a:latin typeface="Amudham" pitchFamily="2" charset="0"/>
              </a:rPr>
              <a:t>6</a:t>
            </a:r>
            <a:r>
              <a:rPr lang="en-US" sz="2400" b="1" dirty="0" smtClean="0">
                <a:solidFill>
                  <a:srgbClr val="FF0000"/>
                </a:solidFill>
                <a:latin typeface="Amudham" pitchFamily="2" charset="0"/>
              </a:rPr>
              <a:t> </a:t>
            </a:r>
            <a:r>
              <a:rPr lang="en-US" sz="2400" b="1" dirty="0" err="1" smtClean="0">
                <a:solidFill>
                  <a:srgbClr val="FF0000"/>
                </a:solidFill>
                <a:latin typeface="Amudham" pitchFamily="2" charset="0"/>
              </a:rPr>
              <a:t>tpist</a:t>
            </a:r>
            <a:r>
              <a:rPr lang="en-US" sz="2400" b="1" dirty="0" smtClean="0">
                <a:solidFill>
                  <a:srgbClr val="FF0000"/>
                </a:solidFill>
                <a:latin typeface="Amudham" pitchFamily="2" charset="0"/>
              </a:rPr>
              <a:t>[</a:t>
            </a:r>
            <a:r>
              <a:rPr lang="en-US" sz="2400" b="1" dirty="0" smtClean="0">
                <a:solidFill>
                  <a:srgbClr val="0033CC"/>
                </a:solidFill>
                <a:latin typeface="Amudham" pitchFamily="2" charset="0"/>
              </a:rPr>
              <a:t> - 6 </a:t>
            </a:r>
            <a:r>
              <a:rPr lang="en-US" sz="2400" b="1" dirty="0" smtClean="0">
                <a:solidFill>
                  <a:srgbClr val="0033CC"/>
                </a:solidFill>
              </a:rPr>
              <a:t>/  5x5x6 = 180</a:t>
            </a:r>
            <a:r>
              <a:rPr lang="en-US" b="1" dirty="0" smtClean="0">
                <a:solidFill>
                  <a:srgbClr val="0033CC"/>
                </a:solidFill>
                <a:latin typeface="Amudham" pitchFamily="2" charset="0"/>
              </a:rPr>
              <a:t/>
            </a:r>
            <a:br>
              <a:rPr lang="en-US" b="1" dirty="0" smtClean="0">
                <a:solidFill>
                  <a:srgbClr val="0033CC"/>
                </a:solidFill>
                <a:latin typeface="Amudham" pitchFamily="2" charset="0"/>
              </a:rPr>
            </a:br>
            <a:r>
              <a:rPr lang="en-US" b="1" dirty="0" smtClean="0">
                <a:solidFill>
                  <a:srgbClr val="FF0000"/>
                </a:solidFill>
                <a:latin typeface="Amudham" pitchFamily="2" charset="0"/>
              </a:rPr>
              <a:t/>
            </a:r>
            <a:br>
              <a:rPr lang="en-US" b="1" dirty="0" smtClean="0">
                <a:solidFill>
                  <a:srgbClr val="FF0000"/>
                </a:solidFill>
                <a:latin typeface="Amudham" pitchFamily="2" charset="0"/>
              </a:rPr>
            </a:br>
            <a:endParaRPr lang="en-US" dirty="0" smtClean="0">
              <a:latin typeface="Amudham" pitchFamily="2" charset="0"/>
            </a:endParaRPr>
          </a:p>
        </p:txBody>
      </p:sp>
      <p:pic>
        <p:nvPicPr>
          <p:cNvPr id="10243" name="Content Placeholder 3" descr="si.gif"/>
          <p:cNvPicPr>
            <a:picLocks noGrp="1" noChangeAspect="1"/>
          </p:cNvPicPr>
          <p:nvPr>
            <p:ph idx="1"/>
          </p:nvPr>
        </p:nvPicPr>
        <p:blipFill>
          <a:blip r:embed="rId2" cstate="print"/>
          <a:srcRect/>
          <a:stretch>
            <a:fillRect/>
          </a:stretch>
        </p:blipFill>
        <p:spPr>
          <a:xfrm>
            <a:off x="228600" y="228600"/>
            <a:ext cx="8534400" cy="5105400"/>
          </a:xfrm>
        </p:spPr>
      </p:pic>
      <p:sp>
        <p:nvSpPr>
          <p:cNvPr id="10244" name="TextBox 5"/>
          <p:cNvSpPr txBox="1">
            <a:spLocks noChangeArrowheads="1"/>
          </p:cNvSpPr>
          <p:nvPr/>
        </p:nvSpPr>
        <p:spPr bwMode="auto">
          <a:xfrm>
            <a:off x="304800" y="3810000"/>
            <a:ext cx="1752600" cy="1477963"/>
          </a:xfrm>
          <a:prstGeom prst="rect">
            <a:avLst/>
          </a:prstGeom>
          <a:noFill/>
          <a:ln w="9525">
            <a:noFill/>
            <a:miter lim="800000"/>
            <a:headEnd/>
            <a:tailEnd/>
          </a:ln>
        </p:spPr>
        <p:txBody>
          <a:bodyPr>
            <a:spAutoFit/>
          </a:bodyPr>
          <a:lstStyle/>
          <a:p>
            <a:r>
              <a:rPr lang="en-US" altLang="en-US" b="1">
                <a:solidFill>
                  <a:srgbClr val="0033CC"/>
                </a:solidFill>
                <a:latin typeface="Amudham" pitchFamily="2" charset="0"/>
              </a:rPr>
              <a:t>kjpg;gPL</a:t>
            </a:r>
          </a:p>
          <a:p>
            <a:r>
              <a:rPr lang="en-US" altLang="en-US" b="1">
                <a:solidFill>
                  <a:srgbClr val="0033CC"/>
                </a:solidFill>
                <a:latin typeface="Amudham" pitchFamily="2" charset="0"/>
              </a:rPr>
              <a:t>Ftprpe;jid</a:t>
            </a:r>
          </a:p>
          <a:p>
            <a:r>
              <a:rPr lang="en-US" altLang="en-US" b="1">
                <a:solidFill>
                  <a:srgbClr val="0033CC"/>
                </a:solidFill>
                <a:latin typeface="Amudham" pitchFamily="2" charset="0"/>
              </a:rPr>
              <a:t>tpuprpe;jid</a:t>
            </a:r>
          </a:p>
          <a:p>
            <a:r>
              <a:rPr lang="en-US" altLang="en-US" b="1">
                <a:solidFill>
                  <a:srgbClr val="0033CC"/>
                </a:solidFill>
                <a:latin typeface="Amudham" pitchFamily="2" charset="0"/>
              </a:rPr>
              <a:t>epidthw;wy;</a:t>
            </a:r>
          </a:p>
          <a:p>
            <a:r>
              <a:rPr lang="en-US" altLang="en-US" b="1">
                <a:solidFill>
                  <a:srgbClr val="0033CC"/>
                </a:solidFill>
                <a:latin typeface="Amudham" pitchFamily="2" charset="0"/>
              </a:rPr>
              <a:t>mwpjy;</a:t>
            </a:r>
          </a:p>
        </p:txBody>
      </p:sp>
      <p:sp>
        <p:nvSpPr>
          <p:cNvPr id="10245" name="TextBox 7"/>
          <p:cNvSpPr txBox="1">
            <a:spLocks noChangeArrowheads="1"/>
          </p:cNvSpPr>
          <p:nvPr/>
        </p:nvSpPr>
        <p:spPr bwMode="auto">
          <a:xfrm>
            <a:off x="7162800" y="1828800"/>
            <a:ext cx="1447800" cy="1754188"/>
          </a:xfrm>
          <a:prstGeom prst="rect">
            <a:avLst/>
          </a:prstGeom>
          <a:noFill/>
          <a:ln w="9525">
            <a:noFill/>
            <a:miter lim="800000"/>
            <a:headEnd/>
            <a:tailEnd/>
          </a:ln>
        </p:spPr>
        <p:txBody>
          <a:bodyPr>
            <a:spAutoFit/>
          </a:bodyPr>
          <a:lstStyle/>
          <a:p>
            <a:r>
              <a:rPr lang="en-US" altLang="en-US" b="1">
                <a:solidFill>
                  <a:srgbClr val="0033CC"/>
                </a:solidFill>
                <a:latin typeface="Amudham" pitchFamily="2" charset="0"/>
              </a:rPr>
              <a:t>myF </a:t>
            </a:r>
          </a:p>
          <a:p>
            <a:r>
              <a:rPr lang="en-US" altLang="en-US" b="1">
                <a:solidFill>
                  <a:srgbClr val="0033CC"/>
                </a:solidFill>
                <a:latin typeface="Amudham" pitchFamily="2" charset="0"/>
              </a:rPr>
              <a:t>tiffs;</a:t>
            </a:r>
          </a:p>
          <a:p>
            <a:r>
              <a:rPr lang="en-US" altLang="en-US" b="1">
                <a:solidFill>
                  <a:srgbClr val="0033CC"/>
                </a:solidFill>
                <a:latin typeface="Amudham" pitchFamily="2" charset="0"/>
              </a:rPr>
              <a:t>bjhlu;g;g[fs;</a:t>
            </a:r>
          </a:p>
          <a:p>
            <a:r>
              <a:rPr lang="en-US" altLang="en-US" b="1">
                <a:solidFill>
                  <a:srgbClr val="0033CC"/>
                </a:solidFill>
                <a:latin typeface="Amudham" pitchFamily="2" charset="0"/>
              </a:rPr>
              <a:t>Mikg;g[fs;</a:t>
            </a:r>
          </a:p>
          <a:p>
            <a:r>
              <a:rPr lang="en-US" altLang="en-US" b="1">
                <a:solidFill>
                  <a:srgbClr val="0033CC"/>
                </a:solidFill>
                <a:latin typeface="Amudham" pitchFamily="2" charset="0"/>
              </a:rPr>
              <a:t>mDkhdk;</a:t>
            </a:r>
          </a:p>
          <a:p>
            <a:r>
              <a:rPr lang="en-US" altLang="en-US" b="1">
                <a:solidFill>
                  <a:srgbClr val="0033CC"/>
                </a:solidFill>
                <a:latin typeface="Amudham" pitchFamily="2" charset="0"/>
              </a:rPr>
              <a:t>gad;fs;</a:t>
            </a:r>
          </a:p>
        </p:txBody>
      </p:sp>
      <p:sp>
        <p:nvSpPr>
          <p:cNvPr id="10246" name="TextBox 5"/>
          <p:cNvSpPr txBox="1">
            <a:spLocks noChangeArrowheads="1"/>
          </p:cNvSpPr>
          <p:nvPr/>
        </p:nvSpPr>
        <p:spPr bwMode="auto">
          <a:xfrm>
            <a:off x="6400800" y="228600"/>
            <a:ext cx="1752600" cy="1477963"/>
          </a:xfrm>
          <a:prstGeom prst="rect">
            <a:avLst/>
          </a:prstGeom>
          <a:noFill/>
          <a:ln w="9525">
            <a:noFill/>
            <a:miter lim="800000"/>
            <a:headEnd/>
            <a:tailEnd/>
          </a:ln>
        </p:spPr>
        <p:txBody>
          <a:bodyPr>
            <a:spAutoFit/>
          </a:bodyPr>
          <a:lstStyle/>
          <a:p>
            <a:r>
              <a:rPr lang="en-US" altLang="en-US" b="1">
                <a:solidFill>
                  <a:srgbClr val="0033CC"/>
                </a:solidFill>
                <a:latin typeface="Amudham" pitchFamily="2" charset="0"/>
              </a:rPr>
              <a:t>glk;</a:t>
            </a:r>
          </a:p>
          <a:p>
            <a:r>
              <a:rPr lang="en-US" altLang="en-US" b="1">
                <a:solidFill>
                  <a:srgbClr val="C00000"/>
                </a:solidFill>
                <a:latin typeface="Amudham" pitchFamily="2" charset="0"/>
              </a:rPr>
              <a:t>xyp</a:t>
            </a:r>
          </a:p>
          <a:p>
            <a:r>
              <a:rPr lang="en-US" altLang="en-US" b="1">
                <a:solidFill>
                  <a:srgbClr val="0033CC"/>
                </a:solidFill>
                <a:latin typeface="Amudham" pitchFamily="2" charset="0"/>
              </a:rPr>
              <a:t>FwpaPL</a:t>
            </a:r>
          </a:p>
          <a:p>
            <a:r>
              <a:rPr lang="en-US" altLang="en-US" b="1">
                <a:solidFill>
                  <a:srgbClr val="0033CC"/>
                </a:solidFill>
                <a:latin typeface="Amudham" pitchFamily="2" charset="0"/>
              </a:rPr>
              <a:t>bkhHp</a:t>
            </a:r>
          </a:p>
          <a:p>
            <a:r>
              <a:rPr lang="en-US" altLang="en-US" b="1">
                <a:solidFill>
                  <a:srgbClr val="0033CC"/>
                </a:solidFill>
                <a:latin typeface="Amudham" pitchFamily="2" charset="0"/>
              </a:rPr>
              <a:t>elj;ij</a:t>
            </a:r>
          </a:p>
        </p:txBody>
      </p:sp>
      <p:sp>
        <p:nvSpPr>
          <p:cNvPr id="10247" name="TextBox 6"/>
          <p:cNvSpPr txBox="1">
            <a:spLocks noChangeArrowheads="1"/>
          </p:cNvSpPr>
          <p:nvPr/>
        </p:nvSpPr>
        <p:spPr bwMode="auto">
          <a:xfrm>
            <a:off x="4267200" y="4267200"/>
            <a:ext cx="1600200" cy="369888"/>
          </a:xfrm>
          <a:prstGeom prst="rect">
            <a:avLst/>
          </a:prstGeom>
          <a:noFill/>
          <a:ln w="9525">
            <a:noFill/>
            <a:miter lim="800000"/>
            <a:headEnd/>
            <a:tailEnd/>
          </a:ln>
        </p:spPr>
        <p:txBody>
          <a:bodyPr>
            <a:spAutoFit/>
          </a:bodyPr>
          <a:lstStyle/>
          <a:p>
            <a:r>
              <a:rPr lang="en-US" altLang="en-US" b="1">
                <a:solidFill>
                  <a:srgbClr val="FF0000"/>
                </a:solidFill>
                <a:latin typeface="Amudham" pitchFamily="2" charset="0"/>
              </a:rPr>
              <a:t>bray;</a:t>
            </a:r>
          </a:p>
        </p:txBody>
      </p:sp>
      <p:sp>
        <p:nvSpPr>
          <p:cNvPr id="10248" name="TextBox 7"/>
          <p:cNvSpPr txBox="1">
            <a:spLocks noChangeArrowheads="1"/>
          </p:cNvSpPr>
          <p:nvPr/>
        </p:nvSpPr>
        <p:spPr bwMode="auto">
          <a:xfrm>
            <a:off x="4114800" y="1981200"/>
            <a:ext cx="1600200" cy="369888"/>
          </a:xfrm>
          <a:prstGeom prst="rect">
            <a:avLst/>
          </a:prstGeom>
          <a:noFill/>
          <a:ln w="9525">
            <a:noFill/>
            <a:miter lim="800000"/>
            <a:headEnd/>
            <a:tailEnd/>
          </a:ln>
        </p:spPr>
        <p:txBody>
          <a:bodyPr>
            <a:spAutoFit/>
          </a:bodyPr>
          <a:lstStyle/>
          <a:p>
            <a:r>
              <a:rPr lang="en-US" altLang="en-US" b="1">
                <a:solidFill>
                  <a:srgbClr val="FF0000"/>
                </a:solidFill>
                <a:latin typeface="Amudham" pitchFamily="2" charset="0"/>
              </a:rPr>
              <a:t>tpist[</a:t>
            </a:r>
          </a:p>
        </p:txBody>
      </p:sp>
      <p:sp>
        <p:nvSpPr>
          <p:cNvPr id="10249" name="TextBox 8"/>
          <p:cNvSpPr txBox="1">
            <a:spLocks noChangeArrowheads="1"/>
          </p:cNvSpPr>
          <p:nvPr/>
        </p:nvSpPr>
        <p:spPr bwMode="auto">
          <a:xfrm>
            <a:off x="3200400" y="457200"/>
            <a:ext cx="1600200" cy="369888"/>
          </a:xfrm>
          <a:prstGeom prst="rect">
            <a:avLst/>
          </a:prstGeom>
          <a:noFill/>
          <a:ln w="9525">
            <a:noFill/>
            <a:miter lim="800000"/>
            <a:headEnd/>
            <a:tailEnd/>
          </a:ln>
        </p:spPr>
        <p:txBody>
          <a:bodyPr>
            <a:spAutoFit/>
          </a:bodyPr>
          <a:lstStyle/>
          <a:p>
            <a:r>
              <a:rPr lang="en-US" altLang="en-US" b="1">
                <a:solidFill>
                  <a:srgbClr val="FF0000"/>
                </a:solidFill>
                <a:latin typeface="Amudham" pitchFamily="2" charset="0"/>
              </a:rPr>
              <a:t>bghUs;</a:t>
            </a:r>
          </a:p>
        </p:txBody>
      </p:sp>
      <p:sp>
        <p:nvSpPr>
          <p:cNvPr id="10250" name="TextBox 9"/>
          <p:cNvSpPr txBox="1">
            <a:spLocks noChangeArrowheads="1"/>
          </p:cNvSpPr>
          <p:nvPr/>
        </p:nvSpPr>
        <p:spPr bwMode="auto">
          <a:xfrm>
            <a:off x="6858000" y="4953000"/>
            <a:ext cx="1676400" cy="276225"/>
          </a:xfrm>
          <a:prstGeom prst="rect">
            <a:avLst/>
          </a:prstGeom>
          <a:noFill/>
          <a:ln w="9525">
            <a:noFill/>
            <a:miter lim="800000"/>
            <a:headEnd/>
            <a:tailEnd/>
          </a:ln>
        </p:spPr>
        <p:txBody>
          <a:bodyPr>
            <a:spAutoFit/>
          </a:bodyPr>
          <a:lstStyle/>
          <a:p>
            <a:r>
              <a:rPr lang="en-US" altLang="en-US" sz="1200" b="1">
                <a:solidFill>
                  <a:srgbClr val="C00000"/>
                </a:solidFill>
              </a:rPr>
              <a:t>Meomry retention</a:t>
            </a: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868362"/>
          </a:xfrm>
          <a:solidFill>
            <a:srgbClr val="FF33CC"/>
          </a:solidFill>
        </p:spPr>
        <p:txBody>
          <a:bodyPr/>
          <a:lstStyle/>
          <a:p>
            <a:r>
              <a:rPr lang="en-US" altLang="en-US" sz="3200" smtClean="0"/>
              <a:t>Guilford’s structure of the Intellect</a:t>
            </a:r>
          </a:p>
        </p:txBody>
      </p:sp>
      <p:pic>
        <p:nvPicPr>
          <p:cNvPr id="11267" name="Content Placeholder 3"/>
          <p:cNvPicPr>
            <a:picLocks noGrp="1" noChangeAspect="1"/>
          </p:cNvPicPr>
          <p:nvPr>
            <p:ph idx="1"/>
          </p:nvPr>
        </p:nvPicPr>
        <p:blipFill>
          <a:blip r:embed="rId2" cstate="print"/>
          <a:srcRect/>
          <a:stretch>
            <a:fillRect/>
          </a:stretch>
        </p:blipFill>
        <p:spPr>
          <a:xfrm>
            <a:off x="381000" y="1371600"/>
            <a:ext cx="8382000" cy="5181600"/>
          </a:xfrm>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2" cstate="print"/>
          <a:srcRect/>
          <a:stretch>
            <a:fillRect/>
          </a:stretch>
        </p:blipFill>
        <p:spPr bwMode="auto">
          <a:xfrm>
            <a:off x="457200" y="1066800"/>
            <a:ext cx="8229600" cy="5541963"/>
          </a:xfrm>
          <a:prstGeom prst="rect">
            <a:avLst/>
          </a:prstGeom>
          <a:noFill/>
          <a:ln w="9525">
            <a:noFill/>
            <a:miter lim="800000"/>
            <a:headEnd/>
            <a:tailEnd/>
          </a:ln>
        </p:spPr>
      </p:pic>
      <p:sp>
        <p:nvSpPr>
          <p:cNvPr id="12291" name="Title 1"/>
          <p:cNvSpPr>
            <a:spLocks noGrp="1"/>
          </p:cNvSpPr>
          <p:nvPr>
            <p:ph type="title"/>
          </p:nvPr>
        </p:nvSpPr>
        <p:spPr>
          <a:xfrm>
            <a:off x="457200" y="274638"/>
            <a:ext cx="8229600" cy="715962"/>
          </a:xfrm>
          <a:solidFill>
            <a:srgbClr val="FF33CC"/>
          </a:solidFill>
        </p:spPr>
        <p:txBody>
          <a:bodyPr/>
          <a:lstStyle/>
          <a:p>
            <a:r>
              <a:rPr lang="en-US" altLang="en-US" sz="3200" smtClean="0"/>
              <a:t>Guilford’s structure of the Intellect</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lstStyle/>
          <a:p>
            <a:pPr>
              <a:defRPr/>
            </a:pPr>
            <a:r>
              <a:rPr lang="en-US" sz="5400" b="1" dirty="0" smtClean="0">
                <a:solidFill>
                  <a:schemeClr val="accent1">
                    <a:lumMod val="50000"/>
                  </a:schemeClr>
                </a:solidFill>
              </a:rPr>
              <a:t>Multiple intelligences</a:t>
            </a:r>
            <a:endParaRPr lang="en-US" sz="5400" dirty="0">
              <a:solidFill>
                <a:schemeClr val="accent1">
                  <a:lumMod val="50000"/>
                </a:schemeClr>
              </a:solidFill>
            </a:endParaRPr>
          </a:p>
        </p:txBody>
      </p:sp>
      <p:sp>
        <p:nvSpPr>
          <p:cNvPr id="3" name="Content Placeholder 2"/>
          <p:cNvSpPr>
            <a:spLocks noGrp="1"/>
          </p:cNvSpPr>
          <p:nvPr>
            <p:ph idx="1"/>
          </p:nvPr>
        </p:nvSpPr>
        <p:spPr>
          <a:xfrm>
            <a:off x="457200" y="1676400"/>
            <a:ext cx="4800600" cy="4800600"/>
          </a:xfrm>
          <a:solidFill>
            <a:schemeClr val="accent6">
              <a:lumMod val="20000"/>
              <a:lumOff val="80000"/>
            </a:schemeClr>
          </a:solidFill>
        </p:spPr>
        <p:txBody>
          <a:bodyPr/>
          <a:lstStyle/>
          <a:p>
            <a:pPr algn="just">
              <a:defRPr/>
            </a:pPr>
            <a:r>
              <a:rPr lang="en-US" sz="2800" dirty="0" smtClean="0"/>
              <a:t>Howard Gardner</a:t>
            </a:r>
          </a:p>
          <a:p>
            <a:pPr algn="just">
              <a:defRPr/>
            </a:pPr>
            <a:r>
              <a:rPr lang="en-US" sz="2800" dirty="0" smtClean="0"/>
              <a:t>Born in 1943 Scranton, America</a:t>
            </a:r>
          </a:p>
          <a:p>
            <a:pPr algn="just">
              <a:defRPr/>
            </a:pPr>
            <a:r>
              <a:rPr lang="en-US" sz="2800" dirty="0" smtClean="0"/>
              <a:t>Professor of  Cognition and Education at Harvard University</a:t>
            </a:r>
          </a:p>
          <a:p>
            <a:pPr algn="just">
              <a:defRPr/>
            </a:pPr>
            <a:r>
              <a:rPr lang="en-US" sz="2800" dirty="0" smtClean="0"/>
              <a:t>Received many awards</a:t>
            </a:r>
          </a:p>
          <a:p>
            <a:pPr algn="just">
              <a:defRPr/>
            </a:pPr>
            <a:r>
              <a:rPr lang="en-US" sz="2800" dirty="0" smtClean="0"/>
              <a:t>Author of over 20 </a:t>
            </a:r>
            <a:r>
              <a:rPr lang="en-US" sz="2800" dirty="0" smtClean="0">
                <a:hlinkClick r:id="rId2" action="ppaction://hlinksldjump"/>
              </a:rPr>
              <a:t>books</a:t>
            </a:r>
            <a:endParaRPr lang="en-US" sz="2800" dirty="0" smtClean="0"/>
          </a:p>
          <a:p>
            <a:pPr algn="just">
              <a:defRPr/>
            </a:pPr>
            <a:r>
              <a:rPr lang="en-US" sz="2800" dirty="0" smtClean="0"/>
              <a:t>Best known for his theory of </a:t>
            </a:r>
            <a:r>
              <a:rPr lang="en-US" sz="2800" b="1" dirty="0" smtClean="0">
                <a:solidFill>
                  <a:srgbClr val="0033CC"/>
                </a:solidFill>
              </a:rPr>
              <a:t>Multiple intelligences</a:t>
            </a:r>
          </a:p>
          <a:p>
            <a:pPr>
              <a:defRPr/>
            </a:pPr>
            <a:endParaRPr lang="en-US" sz="2800" dirty="0"/>
          </a:p>
        </p:txBody>
      </p:sp>
      <p:pic>
        <p:nvPicPr>
          <p:cNvPr id="13316" name="Picture 5" descr="HG%20Portrait%202002"/>
          <p:cNvPicPr>
            <a:picLocks noChangeAspect="1" noChangeArrowheads="1"/>
          </p:cNvPicPr>
          <p:nvPr/>
        </p:nvPicPr>
        <p:blipFill>
          <a:blip r:embed="rId3" cstate="print"/>
          <a:srcRect/>
          <a:stretch>
            <a:fillRect/>
          </a:stretch>
        </p:blipFill>
        <p:spPr bwMode="auto">
          <a:xfrm>
            <a:off x="5486400" y="1752600"/>
            <a:ext cx="3200400" cy="4724400"/>
          </a:xfrm>
          <a:prstGeom prst="rect">
            <a:avLst/>
          </a:prstGeom>
          <a:noFill/>
          <a:ln w="9525">
            <a:noFill/>
            <a:miter lim="800000"/>
            <a:headEnd/>
            <a:tailEnd/>
          </a:ln>
        </p:spPr>
      </p:pic>
      <p:pic>
        <p:nvPicPr>
          <p:cNvPr id="6" name="Picture 10" descr="geeky_girl_looking_at_microscope_lg_clr"/>
          <p:cNvPicPr>
            <a:picLocks noChangeAspect="1" noChangeArrowheads="1" noCrop="1"/>
          </p:cNvPicPr>
          <p:nvPr/>
        </p:nvPicPr>
        <p:blipFill>
          <a:blip r:embed="rId4" cstate="print"/>
          <a:srcRect/>
          <a:stretch>
            <a:fillRect/>
          </a:stretch>
        </p:blipFill>
        <p:spPr bwMode="auto">
          <a:xfrm rot="2022938">
            <a:off x="7724775" y="209550"/>
            <a:ext cx="1747838" cy="1457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1027"/>
          <p:cNvSpPr txBox="1">
            <a:spLocks noChangeArrowheads="1"/>
          </p:cNvSpPr>
          <p:nvPr/>
        </p:nvSpPr>
        <p:spPr bwMode="auto">
          <a:xfrm>
            <a:off x="914400" y="1809750"/>
            <a:ext cx="7772400" cy="5048250"/>
          </a:xfrm>
          <a:prstGeom prst="rect">
            <a:avLst/>
          </a:prstGeom>
          <a:noFill/>
          <a:ln w="9525">
            <a:noFill/>
            <a:miter lim="800000"/>
            <a:headEnd/>
            <a:tailEnd/>
          </a:ln>
        </p:spPr>
        <p:txBody>
          <a:bodyPr>
            <a:spAutoFit/>
          </a:bodyPr>
          <a:lstStyle/>
          <a:p>
            <a:pPr marL="342900" indent="-342900">
              <a:spcBef>
                <a:spcPct val="50000"/>
              </a:spcBef>
              <a:buFont typeface="Wingdings" pitchFamily="2" charset="2"/>
              <a:buChar char="v"/>
            </a:pPr>
            <a:r>
              <a:rPr lang="en-US" altLang="en-US" sz="2800">
                <a:solidFill>
                  <a:srgbClr val="000099"/>
                </a:solidFill>
                <a:latin typeface="Comic Sans MS" pitchFamily="66" charset="0"/>
              </a:rPr>
              <a:t>The theory of multiple intelligences is Howard Gardner’s theory </a:t>
            </a:r>
          </a:p>
          <a:p>
            <a:pPr marL="342900" indent="-342900">
              <a:spcBef>
                <a:spcPct val="50000"/>
              </a:spcBef>
              <a:buFont typeface="Wingdings" pitchFamily="2" charset="2"/>
              <a:buChar char="v"/>
            </a:pPr>
            <a:r>
              <a:rPr lang="en-US" altLang="en-US" sz="2800">
                <a:solidFill>
                  <a:srgbClr val="0033CC"/>
                </a:solidFill>
                <a:latin typeface="Comic Sans MS" pitchFamily="66" charset="0"/>
              </a:rPr>
              <a:t>A set of skills that make it possible to solve problems</a:t>
            </a:r>
          </a:p>
          <a:p>
            <a:pPr marL="342900" indent="-342900">
              <a:spcBef>
                <a:spcPct val="50000"/>
              </a:spcBef>
              <a:buFont typeface="Wingdings" pitchFamily="2" charset="2"/>
              <a:buChar char="v"/>
            </a:pPr>
            <a:r>
              <a:rPr lang="en-US" altLang="en-US" sz="2800">
                <a:solidFill>
                  <a:srgbClr val="000099"/>
                </a:solidFill>
                <a:latin typeface="Comic Sans MS" pitchFamily="66" charset="0"/>
              </a:rPr>
              <a:t>It says that intelligence can be learned throughout life. </a:t>
            </a:r>
          </a:p>
          <a:p>
            <a:pPr marL="342900" indent="-342900">
              <a:spcBef>
                <a:spcPct val="50000"/>
              </a:spcBef>
              <a:buFont typeface="Wingdings" pitchFamily="2" charset="2"/>
              <a:buChar char="v"/>
            </a:pPr>
            <a:r>
              <a:rPr lang="en-US" altLang="en-US" sz="2800">
                <a:solidFill>
                  <a:srgbClr val="000099"/>
                </a:solidFill>
                <a:latin typeface="Comic Sans MS" pitchFamily="66" charset="0"/>
              </a:rPr>
              <a:t>Also, it claims that everyone is intelligent in at least seven different ways and can develop each aspect of intelligence to an average level of competency. </a:t>
            </a:r>
          </a:p>
        </p:txBody>
      </p:sp>
      <p:pic>
        <p:nvPicPr>
          <p:cNvPr id="38916" name="Picture 1028" descr="C:\Program Files\Microsoft Office\O9PRMCD2\PFiles\MSOffice\Clipart\corpbas\j0078625.wmf"/>
          <p:cNvPicPr>
            <a:picLocks noChangeAspect="1" noChangeArrowheads="1"/>
          </p:cNvPicPr>
          <p:nvPr/>
        </p:nvPicPr>
        <p:blipFill>
          <a:blip r:embed="rId3" cstate="print"/>
          <a:srcRect/>
          <a:stretch>
            <a:fillRect/>
          </a:stretch>
        </p:blipFill>
        <p:spPr bwMode="auto">
          <a:xfrm>
            <a:off x="152400" y="4267200"/>
            <a:ext cx="777875" cy="2362200"/>
          </a:xfrm>
          <a:prstGeom prst="rect">
            <a:avLst/>
          </a:prstGeom>
          <a:noFill/>
          <a:ln w="9525">
            <a:noFill/>
            <a:miter lim="800000"/>
            <a:headEnd/>
            <a:tailEnd/>
          </a:ln>
        </p:spPr>
      </p:pic>
      <p:pic>
        <p:nvPicPr>
          <p:cNvPr id="38917" name="cmnty_01.mid">
            <a:hlinkClick r:id="" action="ppaction://media"/>
          </p:cNvPr>
          <p:cNvPicPr>
            <a:picLocks noRot="1" noChangeAspect="1" noChangeArrowheads="1"/>
          </p:cNvPicPr>
          <p:nvPr>
            <a:audioFile r:link="rId1"/>
          </p:nvPr>
        </p:nvPicPr>
        <p:blipFill>
          <a:blip r:embed="rId4" cstate="print"/>
          <a:srcRect/>
          <a:stretch>
            <a:fillRect/>
          </a:stretch>
        </p:blipFill>
        <p:spPr bwMode="auto">
          <a:xfrm>
            <a:off x="8458200" y="6248400"/>
            <a:ext cx="304800" cy="304800"/>
          </a:xfrm>
          <a:prstGeom prst="rect">
            <a:avLst/>
          </a:prstGeom>
          <a:noFill/>
          <a:ln w="9525">
            <a:noFill/>
            <a:miter lim="800000"/>
            <a:headEnd/>
            <a:tailEnd/>
          </a:ln>
        </p:spPr>
      </p:pic>
      <p:sp>
        <p:nvSpPr>
          <p:cNvPr id="6" name="Rectangle 2"/>
          <p:cNvSpPr txBox="1">
            <a:spLocks noChangeArrowheads="1"/>
          </p:cNvSpPr>
          <p:nvPr/>
        </p:nvSpPr>
        <p:spPr>
          <a:xfrm>
            <a:off x="762000" y="228600"/>
            <a:ext cx="7772400" cy="1295400"/>
          </a:xfrm>
          <a:prstGeom prst="rect">
            <a:avLst/>
          </a:prstGeom>
          <a:solidFill>
            <a:schemeClr val="accent6">
              <a:lumMod val="20000"/>
              <a:lumOff val="80000"/>
            </a:schemeClr>
          </a:solidFill>
        </p:spPr>
        <p:txBody>
          <a:bodyPr/>
          <a:lstStyle/>
          <a:p>
            <a:pPr algn="ctr" eaLnBrk="0" hangingPunct="0">
              <a:defRPr/>
            </a:pPr>
            <a:r>
              <a:rPr lang="en-US" sz="4400" b="1" kern="0" dirty="0">
                <a:solidFill>
                  <a:schemeClr val="tx2"/>
                </a:solidFill>
                <a:latin typeface="Courier New" pitchFamily="49" charset="0"/>
                <a:ea typeface="+mj-ea"/>
                <a:cs typeface="+mj-cs"/>
              </a:rPr>
              <a:t>Howard Gardner’s:</a:t>
            </a:r>
            <a:br>
              <a:rPr lang="en-US" sz="4400" b="1" kern="0" dirty="0">
                <a:solidFill>
                  <a:schemeClr val="tx2"/>
                </a:solidFill>
                <a:latin typeface="Courier New" pitchFamily="49" charset="0"/>
                <a:ea typeface="+mj-ea"/>
                <a:cs typeface="+mj-cs"/>
              </a:rPr>
            </a:br>
            <a:r>
              <a:rPr lang="en-US" sz="4400" b="1" kern="0" dirty="0">
                <a:solidFill>
                  <a:schemeClr val="tx2"/>
                </a:solidFill>
                <a:latin typeface="Courier New" pitchFamily="49" charset="0"/>
                <a:ea typeface="+mj-ea"/>
                <a:cs typeface="+mj-cs"/>
              </a:rPr>
              <a:t>Multiple Intelligences</a:t>
            </a:r>
            <a:endParaRPr lang="en-US" sz="4400" kern="0" dirty="0">
              <a:solidFill>
                <a:schemeClr val="tx2"/>
              </a:solidFill>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slide(fromBottom)">
                                      <p:cBhvr>
                                        <p:cTn id="7" dur="500"/>
                                        <p:tgtEl>
                                          <p:spTgt spid="3891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8916"/>
                                        </p:tgtEl>
                                        <p:attrNameLst>
                                          <p:attrName>style.visibility</p:attrName>
                                        </p:attrNameLst>
                                      </p:cBhvr>
                                      <p:to>
                                        <p:strVal val="visible"/>
                                      </p:to>
                                    </p:set>
                                    <p:animEffect transition="in" filter="dissolve">
                                      <p:cBhvr>
                                        <p:cTn id="11" dur="500"/>
                                        <p:tgtEl>
                                          <p:spTgt spid="38916"/>
                                        </p:tgtEl>
                                      </p:cBhvr>
                                    </p:animEffect>
                                  </p:childTnLst>
                                </p:cTn>
                              </p:par>
                            </p:childTnLst>
                          </p:cTn>
                        </p:par>
                        <p:par>
                          <p:cTn id="12" fill="hold" nodeType="afterGroup">
                            <p:stCondLst>
                              <p:cond delay="1000"/>
                            </p:stCondLst>
                            <p:childTnLst>
                              <p:par>
                                <p:cTn id="13" presetID="1" presetClass="mediacall" presetSubtype="0" fill="hold" nodeType="afterEffect">
                                  <p:stCondLst>
                                    <p:cond delay="0"/>
                                  </p:stCondLst>
                                  <p:childTnLst>
                                    <p:cmd type="call" cmd="playFrom(0.0)">
                                      <p:cBhvr>
                                        <p:cTn id="14" dur="1" fill="hold"/>
                                        <p:tgtEl>
                                          <p:spTgt spid="389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4">
                <p:cTn id="15" fill="hold" display="0">
                  <p:stCondLst>
                    <p:cond delay="indefinite"/>
                  </p:stCondLst>
                  <p:endCondLst>
                    <p:cond evt="onPrev" delay="0">
                      <p:tgtEl>
                        <p:sldTgt/>
                      </p:tgtEl>
                    </p:cond>
                    <p:cond evt="onStopAudio" delay="0">
                      <p:tgtEl>
                        <p:sldTgt/>
                      </p:tgtEl>
                    </p:cond>
                  </p:endCondLst>
                </p:cTn>
                <p:tgtEl>
                  <p:spTgt spid="38917"/>
                </p:tgtEl>
              </p:cMediaNode>
            </p:audio>
          </p:childTnLst>
        </p:cTn>
      </p:par>
    </p:tnLst>
    <p:bldLst>
      <p:bldP spid="3891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style>
          <a:lnRef idx="1">
            <a:schemeClr val="accent3"/>
          </a:lnRef>
          <a:fillRef idx="2">
            <a:schemeClr val="accent3"/>
          </a:fillRef>
          <a:effectRef idx="1">
            <a:schemeClr val="accent3"/>
          </a:effectRef>
          <a:fontRef idx="minor">
            <a:schemeClr val="dk1"/>
          </a:fontRef>
        </p:style>
        <p:txBody>
          <a:bodyPr/>
          <a:lstStyle/>
          <a:p>
            <a:r>
              <a:rPr lang="en-US" b="1" dirty="0">
                <a:solidFill>
                  <a:schemeClr val="bg1"/>
                </a:solidFill>
              </a:rPr>
              <a:t>Legal Psychology</a:t>
            </a:r>
            <a:r>
              <a:rPr lang="en-US" dirty="0">
                <a:solidFill>
                  <a:schemeClr val="bg1"/>
                </a:solidFill>
              </a:rPr>
              <a:t>  </a:t>
            </a:r>
          </a:p>
        </p:txBody>
      </p:sp>
      <p:sp>
        <p:nvSpPr>
          <p:cNvPr id="3" name="Content Placeholder 2"/>
          <p:cNvSpPr>
            <a:spLocks noGrp="1"/>
          </p:cNvSpPr>
          <p:nvPr>
            <p:ph sz="half" idx="1"/>
          </p:nvPr>
        </p:nvSpPr>
        <p:spPr>
          <a:xfrm>
            <a:off x="685800" y="1981200"/>
            <a:ext cx="3810000" cy="3581400"/>
          </a:xfrm>
        </p:spPr>
        <p:txBody>
          <a:bodyPr/>
          <a:lstStyle/>
          <a:p>
            <a:endParaRPr lang="en-US" dirty="0" smtClean="0"/>
          </a:p>
          <a:p>
            <a:r>
              <a:rPr lang="en-US" dirty="0" smtClean="0"/>
              <a:t>Application of the </a:t>
            </a:r>
            <a:r>
              <a:rPr lang="en-US" dirty="0" smtClean="0">
                <a:solidFill>
                  <a:srgbClr val="FF0000"/>
                </a:solidFill>
              </a:rPr>
              <a:t>principles of human behavior to law, or any legal proceedings</a:t>
            </a:r>
          </a:p>
          <a:p>
            <a:endParaRPr lang="en-US" dirty="0"/>
          </a:p>
        </p:txBody>
      </p:sp>
      <p:pic>
        <p:nvPicPr>
          <p:cNvPr id="5" name="Content Placeholder 4" descr="legal-psychology.jpg"/>
          <p:cNvPicPr>
            <a:picLocks noGrp="1" noChangeAspect="1"/>
          </p:cNvPicPr>
          <p:nvPr>
            <p:ph sz="half" idx="2"/>
          </p:nvPr>
        </p:nvPicPr>
        <p:blipFill>
          <a:blip r:embed="rId2" cstate="print"/>
          <a:stretch>
            <a:fillRect/>
          </a:stretch>
        </p:blipFill>
        <p:spPr>
          <a:xfrm>
            <a:off x="5105400" y="1905001"/>
            <a:ext cx="3048000" cy="3556794"/>
          </a:xfrm>
        </p:spPr>
      </p:pic>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685800" y="304800"/>
            <a:ext cx="7620000" cy="461963"/>
          </a:xfrm>
          <a:prstGeom prst="rect">
            <a:avLst/>
          </a:prstGeom>
          <a:solidFill>
            <a:schemeClr val="accent3">
              <a:lumMod val="50000"/>
            </a:schemeClr>
          </a:solidFill>
          <a:ln w="9525">
            <a:noFill/>
            <a:miter lim="800000"/>
            <a:headEnd/>
            <a:tailEnd/>
          </a:ln>
          <a:effectLst/>
        </p:spPr>
        <p:txBody>
          <a:bodyPr>
            <a:spAutoFit/>
          </a:bodyPr>
          <a:lstStyle/>
          <a:p>
            <a:pPr>
              <a:spcBef>
                <a:spcPct val="50000"/>
              </a:spcBef>
              <a:defRPr/>
            </a:pPr>
            <a:r>
              <a:rPr lang="en-US" sz="2400" dirty="0">
                <a:solidFill>
                  <a:srgbClr val="000099"/>
                </a:solidFill>
                <a:latin typeface="Comic Sans MS" pitchFamily="66" charset="0"/>
              </a:rPr>
              <a:t>The 7 intelligences included in Gardner’s theory are:</a:t>
            </a:r>
          </a:p>
        </p:txBody>
      </p:sp>
      <p:sp>
        <p:nvSpPr>
          <p:cNvPr id="39939" name="Text Box 3"/>
          <p:cNvSpPr txBox="1">
            <a:spLocks noChangeArrowheads="1"/>
          </p:cNvSpPr>
          <p:nvPr/>
        </p:nvSpPr>
        <p:spPr bwMode="auto">
          <a:xfrm>
            <a:off x="533400" y="1752600"/>
            <a:ext cx="7848600" cy="5462588"/>
          </a:xfrm>
          <a:prstGeom prst="rect">
            <a:avLst/>
          </a:prstGeom>
          <a:noFill/>
          <a:ln w="9525">
            <a:noFill/>
            <a:miter lim="800000"/>
            <a:headEnd/>
            <a:tailEnd/>
          </a:ln>
        </p:spPr>
        <p:txBody>
          <a:bodyPr>
            <a:spAutoFit/>
          </a:bodyPr>
          <a:lstStyle/>
          <a:p>
            <a:pPr>
              <a:spcBef>
                <a:spcPct val="50000"/>
              </a:spcBef>
            </a:pPr>
            <a:r>
              <a:rPr lang="en-US" altLang="en-US">
                <a:solidFill>
                  <a:srgbClr val="000099"/>
                </a:solidFill>
                <a:latin typeface="Broadway" pitchFamily="82" charset="0"/>
              </a:rPr>
              <a:t>*</a:t>
            </a:r>
            <a:r>
              <a:rPr lang="en-US" altLang="en-US" sz="2800">
                <a:solidFill>
                  <a:srgbClr val="000099"/>
                </a:solidFill>
                <a:latin typeface="Comic Sans MS" pitchFamily="66" charset="0"/>
              </a:rPr>
              <a:t>Verbal/ Linguistic</a:t>
            </a:r>
          </a:p>
          <a:p>
            <a:pPr>
              <a:spcBef>
                <a:spcPct val="50000"/>
              </a:spcBef>
            </a:pPr>
            <a:r>
              <a:rPr lang="en-US" altLang="en-US" sz="2800">
                <a:solidFill>
                  <a:srgbClr val="000099"/>
                </a:solidFill>
                <a:latin typeface="Comic Sans MS" pitchFamily="66" charset="0"/>
              </a:rPr>
              <a:t>* Mathematical</a:t>
            </a:r>
          </a:p>
          <a:p>
            <a:pPr>
              <a:spcBef>
                <a:spcPct val="50000"/>
              </a:spcBef>
              <a:buFontTx/>
              <a:buChar char="•"/>
            </a:pPr>
            <a:r>
              <a:rPr lang="en-US" altLang="en-US" sz="2800">
                <a:solidFill>
                  <a:srgbClr val="000099"/>
                </a:solidFill>
                <a:latin typeface="Comic Sans MS" pitchFamily="66" charset="0"/>
              </a:rPr>
              <a:t>Visual</a:t>
            </a:r>
          </a:p>
          <a:p>
            <a:pPr>
              <a:spcBef>
                <a:spcPct val="50000"/>
              </a:spcBef>
              <a:buFontTx/>
              <a:buChar char="•"/>
            </a:pPr>
            <a:r>
              <a:rPr lang="en-US" altLang="en-US" sz="2800">
                <a:solidFill>
                  <a:srgbClr val="000099"/>
                </a:solidFill>
                <a:latin typeface="Comic Sans MS" pitchFamily="66" charset="0"/>
              </a:rPr>
              <a:t> Kinesthetic</a:t>
            </a:r>
          </a:p>
          <a:p>
            <a:pPr>
              <a:spcBef>
                <a:spcPct val="50000"/>
              </a:spcBef>
            </a:pPr>
            <a:r>
              <a:rPr lang="en-US" altLang="en-US" sz="2800">
                <a:solidFill>
                  <a:srgbClr val="000099"/>
                </a:solidFill>
                <a:latin typeface="Comic Sans MS" pitchFamily="66" charset="0"/>
              </a:rPr>
              <a:t>*Musical</a:t>
            </a:r>
          </a:p>
          <a:p>
            <a:pPr>
              <a:spcBef>
                <a:spcPct val="50000"/>
              </a:spcBef>
            </a:pPr>
            <a:r>
              <a:rPr lang="en-US" altLang="en-US" sz="2800">
                <a:solidFill>
                  <a:srgbClr val="000099"/>
                </a:solidFill>
                <a:latin typeface="Comic Sans MS" pitchFamily="66" charset="0"/>
              </a:rPr>
              <a:t>* Interpersonal</a:t>
            </a:r>
          </a:p>
          <a:p>
            <a:pPr>
              <a:spcBef>
                <a:spcPct val="50000"/>
              </a:spcBef>
            </a:pPr>
            <a:r>
              <a:rPr lang="en-US" altLang="en-US" sz="2800">
                <a:solidFill>
                  <a:srgbClr val="000099"/>
                </a:solidFill>
                <a:latin typeface="Comic Sans MS" pitchFamily="66" charset="0"/>
              </a:rPr>
              <a:t>*Intrapersonal</a:t>
            </a:r>
          </a:p>
          <a:p>
            <a:pPr>
              <a:spcBef>
                <a:spcPct val="50000"/>
              </a:spcBef>
            </a:pPr>
            <a:r>
              <a:rPr lang="en-US" altLang="en-US" sz="2800">
                <a:solidFill>
                  <a:srgbClr val="000099"/>
                </a:solidFill>
                <a:latin typeface="Comic Sans MS" pitchFamily="66" charset="0"/>
              </a:rPr>
              <a:t>*Naturalist</a:t>
            </a:r>
          </a:p>
          <a:p>
            <a:pPr>
              <a:spcBef>
                <a:spcPct val="50000"/>
              </a:spcBef>
            </a:pPr>
            <a:endParaRPr lang="en-US" altLang="en-US">
              <a:solidFill>
                <a:srgbClr val="000099"/>
              </a:solidFill>
              <a:latin typeface="Broadway" pitchFamily="82" charset="0"/>
            </a:endParaRPr>
          </a:p>
        </p:txBody>
      </p:sp>
      <p:pic>
        <p:nvPicPr>
          <p:cNvPr id="39945" name="Picture 9" descr="C:\Program Files\Microsoft Office\O9PRMCD2\PFiles\MSOffice\Clipart\standard\stddir3\pe00994_.wmf"/>
          <p:cNvPicPr>
            <a:picLocks noChangeAspect="1" noChangeArrowheads="1"/>
          </p:cNvPicPr>
          <p:nvPr/>
        </p:nvPicPr>
        <p:blipFill>
          <a:blip r:embed="rId2" cstate="print"/>
          <a:srcRect/>
          <a:stretch>
            <a:fillRect/>
          </a:stretch>
        </p:blipFill>
        <p:spPr bwMode="auto">
          <a:xfrm>
            <a:off x="3276600" y="3429000"/>
            <a:ext cx="946150" cy="1447800"/>
          </a:xfrm>
          <a:prstGeom prst="rect">
            <a:avLst/>
          </a:prstGeom>
          <a:noFill/>
          <a:ln w="9525">
            <a:noFill/>
            <a:miter lim="800000"/>
            <a:headEnd/>
            <a:tailEnd/>
          </a:ln>
        </p:spPr>
      </p:pic>
      <p:pic>
        <p:nvPicPr>
          <p:cNvPr id="39944" name="Picture 8" descr="C:\Program Files\Microsoft Office\O9PRMCD2\PFiles\MSOffice\Clipart\standard\stddir1\bd06100_.wmf"/>
          <p:cNvPicPr>
            <a:picLocks noChangeAspect="1" noChangeArrowheads="1"/>
          </p:cNvPicPr>
          <p:nvPr/>
        </p:nvPicPr>
        <p:blipFill>
          <a:blip r:embed="rId3" cstate="print"/>
          <a:srcRect/>
          <a:stretch>
            <a:fillRect/>
          </a:stretch>
        </p:blipFill>
        <p:spPr bwMode="auto">
          <a:xfrm>
            <a:off x="7772400" y="5257800"/>
            <a:ext cx="952500" cy="1371600"/>
          </a:xfrm>
          <a:prstGeom prst="rect">
            <a:avLst/>
          </a:prstGeom>
          <a:noFill/>
          <a:ln w="9525">
            <a:noFill/>
            <a:miter lim="800000"/>
            <a:headEnd/>
            <a:tailEnd/>
          </a:ln>
        </p:spPr>
      </p:pic>
      <p:pic>
        <p:nvPicPr>
          <p:cNvPr id="39943" name="Picture 7" descr="C:\Program Files\Microsoft Office\O9PRMCD2\PFiles\Common\MSShared\Clipart\cagcat50\EN00349_.wmf"/>
          <p:cNvPicPr>
            <a:picLocks noChangeAspect="1" noChangeArrowheads="1"/>
          </p:cNvPicPr>
          <p:nvPr/>
        </p:nvPicPr>
        <p:blipFill>
          <a:blip r:embed="rId4" cstate="print"/>
          <a:srcRect/>
          <a:stretch>
            <a:fillRect/>
          </a:stretch>
        </p:blipFill>
        <p:spPr bwMode="auto">
          <a:xfrm>
            <a:off x="4572000" y="4876800"/>
            <a:ext cx="2286000" cy="1292225"/>
          </a:xfrm>
          <a:prstGeom prst="rect">
            <a:avLst/>
          </a:prstGeom>
          <a:noFill/>
          <a:ln w="9525">
            <a:noFill/>
            <a:miter lim="800000"/>
            <a:headEnd/>
            <a:tailEnd/>
          </a:ln>
        </p:spPr>
      </p:pic>
      <p:pic>
        <p:nvPicPr>
          <p:cNvPr id="39941" name="Picture 5" descr="C:\Program Files\Microsoft Office\O9PRMCD2\PFiles\MSOffice\Clipart\smbusbas\bd07057_.wmf"/>
          <p:cNvPicPr>
            <a:picLocks noChangeAspect="1" noChangeArrowheads="1"/>
          </p:cNvPicPr>
          <p:nvPr/>
        </p:nvPicPr>
        <p:blipFill>
          <a:blip r:embed="rId5" cstate="print"/>
          <a:srcRect/>
          <a:stretch>
            <a:fillRect/>
          </a:stretch>
        </p:blipFill>
        <p:spPr bwMode="auto">
          <a:xfrm>
            <a:off x="4419600" y="2743200"/>
            <a:ext cx="1052513" cy="1143000"/>
          </a:xfrm>
          <a:prstGeom prst="rect">
            <a:avLst/>
          </a:prstGeom>
          <a:noFill/>
          <a:ln w="9525">
            <a:noFill/>
            <a:miter lim="800000"/>
            <a:headEnd/>
            <a:tailEnd/>
          </a:ln>
        </p:spPr>
      </p:pic>
      <p:pic>
        <p:nvPicPr>
          <p:cNvPr id="39946" name="Picture 10" descr="C:\Program Files\Microsoft Office\O9PRMCD2\PFiles\MSOffice\Clipart\standard\stddir1\bd07205_.wmf"/>
          <p:cNvPicPr>
            <a:picLocks noChangeAspect="1" noChangeArrowheads="1"/>
          </p:cNvPicPr>
          <p:nvPr/>
        </p:nvPicPr>
        <p:blipFill>
          <a:blip r:embed="rId6" cstate="print"/>
          <a:srcRect/>
          <a:stretch>
            <a:fillRect/>
          </a:stretch>
        </p:blipFill>
        <p:spPr bwMode="auto">
          <a:xfrm>
            <a:off x="5791200" y="2057400"/>
            <a:ext cx="1520825" cy="1260475"/>
          </a:xfrm>
          <a:prstGeom prst="rect">
            <a:avLst/>
          </a:prstGeom>
          <a:noFill/>
          <a:ln w="9525">
            <a:noFill/>
            <a:miter lim="800000"/>
            <a:headEnd/>
            <a:tailEnd/>
          </a:ln>
        </p:spPr>
      </p:pic>
      <p:pic>
        <p:nvPicPr>
          <p:cNvPr id="39942" name="Picture 6" descr="C:\Program Files\Microsoft Office\O9PRMCD2\PFiles\MSOffice\Clipart\standard\stddir1\bd05468_.wmf"/>
          <p:cNvPicPr>
            <a:picLocks noChangeAspect="1" noChangeArrowheads="1"/>
          </p:cNvPicPr>
          <p:nvPr/>
        </p:nvPicPr>
        <p:blipFill>
          <a:blip r:embed="rId7" cstate="print"/>
          <a:srcRect/>
          <a:stretch>
            <a:fillRect/>
          </a:stretch>
        </p:blipFill>
        <p:spPr bwMode="auto">
          <a:xfrm>
            <a:off x="7315200" y="3352800"/>
            <a:ext cx="1138238" cy="1177925"/>
          </a:xfrm>
          <a:prstGeom prst="rect">
            <a:avLst/>
          </a:prstGeom>
          <a:noFill/>
          <a:ln w="9525">
            <a:noFill/>
            <a:miter lim="800000"/>
            <a:headEnd/>
            <a:tailEnd/>
          </a:ln>
        </p:spPr>
      </p:pic>
      <p:pic>
        <p:nvPicPr>
          <p:cNvPr id="39940" name="Picture 4" descr="C:\Program Files\Microsoft Office\O9PRMCD2\PFiles\MSOffice\Clipart\standard\stddir3\hh01633_.wmf"/>
          <p:cNvPicPr>
            <a:picLocks noChangeAspect="1" noChangeArrowheads="1"/>
          </p:cNvPicPr>
          <p:nvPr/>
        </p:nvPicPr>
        <p:blipFill>
          <a:blip r:embed="rId8" cstate="print"/>
          <a:srcRect/>
          <a:stretch>
            <a:fillRect/>
          </a:stretch>
        </p:blipFill>
        <p:spPr bwMode="auto">
          <a:xfrm>
            <a:off x="4800600" y="685800"/>
            <a:ext cx="1541463" cy="13382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0" fill="hold"/>
                                        <p:tgtEl>
                                          <p:spTgt spid="39938"/>
                                        </p:tgtEl>
                                        <p:attrNameLst>
                                          <p:attrName>ppt_x</p:attrName>
                                        </p:attrNameLst>
                                      </p:cBhvr>
                                      <p:tavLst>
                                        <p:tav tm="0">
                                          <p:val>
                                            <p:strVal val="0-#ppt_w/2"/>
                                          </p:val>
                                        </p:tav>
                                        <p:tav tm="100000">
                                          <p:val>
                                            <p:strVal val="#ppt_x"/>
                                          </p:val>
                                        </p:tav>
                                      </p:tavLst>
                                    </p:anim>
                                    <p:anim calcmode="lin" valueType="num">
                                      <p:cBhvr additive="base">
                                        <p:cTn id="8" dur="5000" fill="hold"/>
                                        <p:tgtEl>
                                          <p:spTgt spid="3993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4" presetClass="entr" presetSubtype="16" fill="hold" grpId="0" nodeType="afterEffect">
                                  <p:stCondLst>
                                    <p:cond delay="0"/>
                                  </p:stCondLst>
                                  <p:childTnLst>
                                    <p:set>
                                      <p:cBhvr>
                                        <p:cTn id="11" dur="1" fill="hold">
                                          <p:stCondLst>
                                            <p:cond delay="0"/>
                                          </p:stCondLst>
                                        </p:cTn>
                                        <p:tgtEl>
                                          <p:spTgt spid="39939"/>
                                        </p:tgtEl>
                                        <p:attrNameLst>
                                          <p:attrName>style.visibility</p:attrName>
                                        </p:attrNameLst>
                                      </p:cBhvr>
                                      <p:to>
                                        <p:strVal val="visible"/>
                                      </p:to>
                                    </p:set>
                                    <p:animEffect transition="in" filter="box(in)">
                                      <p:cBhvr>
                                        <p:cTn id="12" dur="500"/>
                                        <p:tgtEl>
                                          <p:spTgt spid="39939"/>
                                        </p:tgtEl>
                                      </p:cBhvr>
                                    </p:animEffect>
                                  </p:childTnLst>
                                </p:cTn>
                              </p:par>
                            </p:childTnLst>
                          </p:cTn>
                        </p:par>
                        <p:par>
                          <p:cTn id="13" fill="hold" nodeType="afterGroup">
                            <p:stCondLst>
                              <p:cond delay="5500"/>
                            </p:stCondLst>
                            <p:childTnLst>
                              <p:par>
                                <p:cTn id="14" presetID="2" presetClass="entr" presetSubtype="8" fill="hold" nodeType="afterEffect">
                                  <p:stCondLst>
                                    <p:cond delay="0"/>
                                  </p:stCondLst>
                                  <p:childTnLst>
                                    <p:set>
                                      <p:cBhvr>
                                        <p:cTn id="15" dur="1" fill="hold">
                                          <p:stCondLst>
                                            <p:cond delay="0"/>
                                          </p:stCondLst>
                                        </p:cTn>
                                        <p:tgtEl>
                                          <p:spTgt spid="39940"/>
                                        </p:tgtEl>
                                        <p:attrNameLst>
                                          <p:attrName>style.visibility</p:attrName>
                                        </p:attrNameLst>
                                      </p:cBhvr>
                                      <p:to>
                                        <p:strVal val="visible"/>
                                      </p:to>
                                    </p:set>
                                    <p:anim calcmode="lin" valueType="num">
                                      <p:cBhvr additive="base">
                                        <p:cTn id="16" dur="500" fill="hold"/>
                                        <p:tgtEl>
                                          <p:spTgt spid="39940"/>
                                        </p:tgtEl>
                                        <p:attrNameLst>
                                          <p:attrName>ppt_x</p:attrName>
                                        </p:attrNameLst>
                                      </p:cBhvr>
                                      <p:tavLst>
                                        <p:tav tm="0">
                                          <p:val>
                                            <p:strVal val="0-#ppt_w/2"/>
                                          </p:val>
                                        </p:tav>
                                        <p:tav tm="100000">
                                          <p:val>
                                            <p:strVal val="#ppt_x"/>
                                          </p:val>
                                        </p:tav>
                                      </p:tavLst>
                                    </p:anim>
                                    <p:anim calcmode="lin" valueType="num">
                                      <p:cBhvr additive="base">
                                        <p:cTn id="17" dur="500" fill="hold"/>
                                        <p:tgtEl>
                                          <p:spTgt spid="39940"/>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6000"/>
                            </p:stCondLst>
                            <p:childTnLst>
                              <p:par>
                                <p:cTn id="19" presetID="2" presetClass="entr" presetSubtype="8" fill="hold" nodeType="afterEffect">
                                  <p:stCondLst>
                                    <p:cond delay="0"/>
                                  </p:stCondLst>
                                  <p:childTnLst>
                                    <p:set>
                                      <p:cBhvr>
                                        <p:cTn id="20" dur="1" fill="hold">
                                          <p:stCondLst>
                                            <p:cond delay="0"/>
                                          </p:stCondLst>
                                        </p:cTn>
                                        <p:tgtEl>
                                          <p:spTgt spid="39941"/>
                                        </p:tgtEl>
                                        <p:attrNameLst>
                                          <p:attrName>style.visibility</p:attrName>
                                        </p:attrNameLst>
                                      </p:cBhvr>
                                      <p:to>
                                        <p:strVal val="visible"/>
                                      </p:to>
                                    </p:set>
                                    <p:anim calcmode="lin" valueType="num">
                                      <p:cBhvr additive="base">
                                        <p:cTn id="21" dur="500" fill="hold"/>
                                        <p:tgtEl>
                                          <p:spTgt spid="39941"/>
                                        </p:tgtEl>
                                        <p:attrNameLst>
                                          <p:attrName>ppt_x</p:attrName>
                                        </p:attrNameLst>
                                      </p:cBhvr>
                                      <p:tavLst>
                                        <p:tav tm="0">
                                          <p:val>
                                            <p:strVal val="0-#ppt_w/2"/>
                                          </p:val>
                                        </p:tav>
                                        <p:tav tm="100000">
                                          <p:val>
                                            <p:strVal val="#ppt_x"/>
                                          </p:val>
                                        </p:tav>
                                      </p:tavLst>
                                    </p:anim>
                                    <p:anim calcmode="lin" valueType="num">
                                      <p:cBhvr additive="base">
                                        <p:cTn id="22" dur="500" fill="hold"/>
                                        <p:tgtEl>
                                          <p:spTgt spid="39941"/>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6500"/>
                            </p:stCondLst>
                            <p:childTnLst>
                              <p:par>
                                <p:cTn id="24" presetID="2" presetClass="entr" presetSubtype="8" fill="hold" nodeType="afterEffect">
                                  <p:stCondLst>
                                    <p:cond delay="0"/>
                                  </p:stCondLst>
                                  <p:childTnLst>
                                    <p:set>
                                      <p:cBhvr>
                                        <p:cTn id="25" dur="1" fill="hold">
                                          <p:stCondLst>
                                            <p:cond delay="0"/>
                                          </p:stCondLst>
                                        </p:cTn>
                                        <p:tgtEl>
                                          <p:spTgt spid="39942"/>
                                        </p:tgtEl>
                                        <p:attrNameLst>
                                          <p:attrName>style.visibility</p:attrName>
                                        </p:attrNameLst>
                                      </p:cBhvr>
                                      <p:to>
                                        <p:strVal val="visible"/>
                                      </p:to>
                                    </p:set>
                                    <p:anim calcmode="lin" valueType="num">
                                      <p:cBhvr additive="base">
                                        <p:cTn id="26" dur="500" fill="hold"/>
                                        <p:tgtEl>
                                          <p:spTgt spid="39942"/>
                                        </p:tgtEl>
                                        <p:attrNameLst>
                                          <p:attrName>ppt_x</p:attrName>
                                        </p:attrNameLst>
                                      </p:cBhvr>
                                      <p:tavLst>
                                        <p:tav tm="0">
                                          <p:val>
                                            <p:strVal val="0-#ppt_w/2"/>
                                          </p:val>
                                        </p:tav>
                                        <p:tav tm="100000">
                                          <p:val>
                                            <p:strVal val="#ppt_x"/>
                                          </p:val>
                                        </p:tav>
                                      </p:tavLst>
                                    </p:anim>
                                    <p:anim calcmode="lin" valueType="num">
                                      <p:cBhvr additive="base">
                                        <p:cTn id="27" dur="500" fill="hold"/>
                                        <p:tgtEl>
                                          <p:spTgt spid="39942"/>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7000"/>
                            </p:stCondLst>
                            <p:childTnLst>
                              <p:par>
                                <p:cTn id="29" presetID="2" presetClass="entr" presetSubtype="8" fill="hold" nodeType="afterEffect">
                                  <p:stCondLst>
                                    <p:cond delay="0"/>
                                  </p:stCondLst>
                                  <p:childTnLst>
                                    <p:set>
                                      <p:cBhvr>
                                        <p:cTn id="30" dur="1" fill="hold">
                                          <p:stCondLst>
                                            <p:cond delay="0"/>
                                          </p:stCondLst>
                                        </p:cTn>
                                        <p:tgtEl>
                                          <p:spTgt spid="39943"/>
                                        </p:tgtEl>
                                        <p:attrNameLst>
                                          <p:attrName>style.visibility</p:attrName>
                                        </p:attrNameLst>
                                      </p:cBhvr>
                                      <p:to>
                                        <p:strVal val="visible"/>
                                      </p:to>
                                    </p:set>
                                    <p:anim calcmode="lin" valueType="num">
                                      <p:cBhvr additive="base">
                                        <p:cTn id="31" dur="500" fill="hold"/>
                                        <p:tgtEl>
                                          <p:spTgt spid="39943"/>
                                        </p:tgtEl>
                                        <p:attrNameLst>
                                          <p:attrName>ppt_x</p:attrName>
                                        </p:attrNameLst>
                                      </p:cBhvr>
                                      <p:tavLst>
                                        <p:tav tm="0">
                                          <p:val>
                                            <p:strVal val="0-#ppt_w/2"/>
                                          </p:val>
                                        </p:tav>
                                        <p:tav tm="100000">
                                          <p:val>
                                            <p:strVal val="#ppt_x"/>
                                          </p:val>
                                        </p:tav>
                                      </p:tavLst>
                                    </p:anim>
                                    <p:anim calcmode="lin" valueType="num">
                                      <p:cBhvr additive="base">
                                        <p:cTn id="32" dur="500" fill="hold"/>
                                        <p:tgtEl>
                                          <p:spTgt spid="39943"/>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7500"/>
                            </p:stCondLst>
                            <p:childTnLst>
                              <p:par>
                                <p:cTn id="34" presetID="2" presetClass="entr" presetSubtype="8" fill="hold" nodeType="afterEffect">
                                  <p:stCondLst>
                                    <p:cond delay="0"/>
                                  </p:stCondLst>
                                  <p:childTnLst>
                                    <p:set>
                                      <p:cBhvr>
                                        <p:cTn id="35" dur="1" fill="hold">
                                          <p:stCondLst>
                                            <p:cond delay="0"/>
                                          </p:stCondLst>
                                        </p:cTn>
                                        <p:tgtEl>
                                          <p:spTgt spid="39944"/>
                                        </p:tgtEl>
                                        <p:attrNameLst>
                                          <p:attrName>style.visibility</p:attrName>
                                        </p:attrNameLst>
                                      </p:cBhvr>
                                      <p:to>
                                        <p:strVal val="visible"/>
                                      </p:to>
                                    </p:set>
                                    <p:anim calcmode="lin" valueType="num">
                                      <p:cBhvr additive="base">
                                        <p:cTn id="36" dur="500" fill="hold"/>
                                        <p:tgtEl>
                                          <p:spTgt spid="39944"/>
                                        </p:tgtEl>
                                        <p:attrNameLst>
                                          <p:attrName>ppt_x</p:attrName>
                                        </p:attrNameLst>
                                      </p:cBhvr>
                                      <p:tavLst>
                                        <p:tav tm="0">
                                          <p:val>
                                            <p:strVal val="0-#ppt_w/2"/>
                                          </p:val>
                                        </p:tav>
                                        <p:tav tm="100000">
                                          <p:val>
                                            <p:strVal val="#ppt_x"/>
                                          </p:val>
                                        </p:tav>
                                      </p:tavLst>
                                    </p:anim>
                                    <p:anim calcmode="lin" valueType="num">
                                      <p:cBhvr additive="base">
                                        <p:cTn id="37" dur="500" fill="hold"/>
                                        <p:tgtEl>
                                          <p:spTgt spid="39944"/>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8000"/>
                            </p:stCondLst>
                            <p:childTnLst>
                              <p:par>
                                <p:cTn id="39" presetID="2" presetClass="entr" presetSubtype="8" fill="hold" nodeType="afterEffect">
                                  <p:stCondLst>
                                    <p:cond delay="0"/>
                                  </p:stCondLst>
                                  <p:childTnLst>
                                    <p:set>
                                      <p:cBhvr>
                                        <p:cTn id="40" dur="1" fill="hold">
                                          <p:stCondLst>
                                            <p:cond delay="0"/>
                                          </p:stCondLst>
                                        </p:cTn>
                                        <p:tgtEl>
                                          <p:spTgt spid="39945"/>
                                        </p:tgtEl>
                                        <p:attrNameLst>
                                          <p:attrName>style.visibility</p:attrName>
                                        </p:attrNameLst>
                                      </p:cBhvr>
                                      <p:to>
                                        <p:strVal val="visible"/>
                                      </p:to>
                                    </p:set>
                                    <p:anim calcmode="lin" valueType="num">
                                      <p:cBhvr additive="base">
                                        <p:cTn id="41" dur="500" fill="hold"/>
                                        <p:tgtEl>
                                          <p:spTgt spid="39945"/>
                                        </p:tgtEl>
                                        <p:attrNameLst>
                                          <p:attrName>ppt_x</p:attrName>
                                        </p:attrNameLst>
                                      </p:cBhvr>
                                      <p:tavLst>
                                        <p:tav tm="0">
                                          <p:val>
                                            <p:strVal val="0-#ppt_w/2"/>
                                          </p:val>
                                        </p:tav>
                                        <p:tav tm="100000">
                                          <p:val>
                                            <p:strVal val="#ppt_x"/>
                                          </p:val>
                                        </p:tav>
                                      </p:tavLst>
                                    </p:anim>
                                    <p:anim calcmode="lin" valueType="num">
                                      <p:cBhvr additive="base">
                                        <p:cTn id="42" dur="500" fill="hold"/>
                                        <p:tgtEl>
                                          <p:spTgt spid="39945"/>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8500"/>
                            </p:stCondLst>
                            <p:childTnLst>
                              <p:par>
                                <p:cTn id="44" presetID="2" presetClass="entr" presetSubtype="8" fill="hold" nodeType="afterEffect">
                                  <p:stCondLst>
                                    <p:cond delay="0"/>
                                  </p:stCondLst>
                                  <p:childTnLst>
                                    <p:set>
                                      <p:cBhvr>
                                        <p:cTn id="45" dur="1" fill="hold">
                                          <p:stCondLst>
                                            <p:cond delay="0"/>
                                          </p:stCondLst>
                                        </p:cTn>
                                        <p:tgtEl>
                                          <p:spTgt spid="39946"/>
                                        </p:tgtEl>
                                        <p:attrNameLst>
                                          <p:attrName>style.visibility</p:attrName>
                                        </p:attrNameLst>
                                      </p:cBhvr>
                                      <p:to>
                                        <p:strVal val="visible"/>
                                      </p:to>
                                    </p:set>
                                    <p:anim calcmode="lin" valueType="num">
                                      <p:cBhvr additive="base">
                                        <p:cTn id="46" dur="500" fill="hold"/>
                                        <p:tgtEl>
                                          <p:spTgt spid="39946"/>
                                        </p:tgtEl>
                                        <p:attrNameLst>
                                          <p:attrName>ppt_x</p:attrName>
                                        </p:attrNameLst>
                                      </p:cBhvr>
                                      <p:tavLst>
                                        <p:tav tm="0">
                                          <p:val>
                                            <p:strVal val="0-#ppt_w/2"/>
                                          </p:val>
                                        </p:tav>
                                        <p:tav tm="100000">
                                          <p:val>
                                            <p:strVal val="#ppt_x"/>
                                          </p:val>
                                        </p:tav>
                                      </p:tavLst>
                                    </p:anim>
                                    <p:anim calcmode="lin" valueType="num">
                                      <p:cBhvr additive="base">
                                        <p:cTn id="47" dur="500" fill="hold"/>
                                        <p:tgtEl>
                                          <p:spTgt spid="399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autoUpdateAnimBg="0"/>
      <p:bldP spid="39939" grpId="0"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subTitle" idx="1"/>
          </p:nvPr>
        </p:nvSpPr>
        <p:spPr>
          <a:xfrm>
            <a:off x="304800" y="381000"/>
            <a:ext cx="8458200" cy="990600"/>
          </a:xfrm>
          <a:solidFill>
            <a:schemeClr val="accent6">
              <a:lumMod val="20000"/>
              <a:lumOff val="80000"/>
            </a:schemeClr>
          </a:solidFill>
        </p:spPr>
        <p:txBody>
          <a:bodyPr/>
          <a:lstStyle/>
          <a:p>
            <a:pPr>
              <a:defRPr/>
            </a:pPr>
            <a:r>
              <a:rPr lang="en-US" sz="4000" dirty="0">
                <a:solidFill>
                  <a:srgbClr val="7200C0"/>
                </a:solidFill>
                <a:latin typeface="Snap ITC" pitchFamily="82" charset="0"/>
              </a:rPr>
              <a:t>~*Linguistic Intelligence*~</a:t>
            </a:r>
          </a:p>
        </p:txBody>
      </p:sp>
      <p:sp>
        <p:nvSpPr>
          <p:cNvPr id="16387" name="Rectangle 3"/>
          <p:cNvSpPr>
            <a:spLocks noChangeArrowheads="1"/>
          </p:cNvSpPr>
          <p:nvPr/>
        </p:nvSpPr>
        <p:spPr bwMode="auto">
          <a:xfrm>
            <a:off x="1135063" y="2624138"/>
            <a:ext cx="9144000" cy="0"/>
          </a:xfrm>
          <a:prstGeom prst="rect">
            <a:avLst/>
          </a:prstGeom>
          <a:noFill/>
          <a:ln w="9525">
            <a:noFill/>
            <a:miter lim="800000"/>
            <a:headEnd/>
            <a:tailEnd/>
          </a:ln>
        </p:spPr>
        <p:txBody>
          <a:bodyPr>
            <a:spAutoFit/>
          </a:bodyPr>
          <a:lstStyle/>
          <a:p>
            <a:endParaRPr lang="en-US" altLang="en-US"/>
          </a:p>
        </p:txBody>
      </p:sp>
      <p:sp>
        <p:nvSpPr>
          <p:cNvPr id="16388" name="Text Box 6"/>
          <p:cNvSpPr txBox="1">
            <a:spLocks noChangeArrowheads="1"/>
          </p:cNvSpPr>
          <p:nvPr/>
        </p:nvSpPr>
        <p:spPr bwMode="auto">
          <a:xfrm>
            <a:off x="457200" y="2743200"/>
            <a:ext cx="3124200" cy="457200"/>
          </a:xfrm>
          <a:prstGeom prst="rect">
            <a:avLst/>
          </a:prstGeom>
          <a:noFill/>
          <a:ln w="9525">
            <a:noFill/>
            <a:miter lim="800000"/>
            <a:headEnd/>
            <a:tailEnd/>
          </a:ln>
        </p:spPr>
        <p:txBody>
          <a:bodyPr>
            <a:spAutoFit/>
          </a:bodyPr>
          <a:lstStyle/>
          <a:p>
            <a:pPr>
              <a:spcBef>
                <a:spcPct val="50000"/>
              </a:spcBef>
            </a:pPr>
            <a:endParaRPr lang="en-US" altLang="en-US"/>
          </a:p>
        </p:txBody>
      </p:sp>
      <p:sp>
        <p:nvSpPr>
          <p:cNvPr id="16389" name="Text Box 7"/>
          <p:cNvSpPr txBox="1">
            <a:spLocks noChangeArrowheads="1"/>
          </p:cNvSpPr>
          <p:nvPr/>
        </p:nvSpPr>
        <p:spPr bwMode="auto">
          <a:xfrm>
            <a:off x="304800" y="1524000"/>
            <a:ext cx="8534400" cy="5200650"/>
          </a:xfrm>
          <a:prstGeom prst="rect">
            <a:avLst/>
          </a:prstGeom>
          <a:solidFill>
            <a:srgbClr val="FFC000"/>
          </a:solidFill>
          <a:ln w="9525">
            <a:noFill/>
            <a:miter lim="800000"/>
            <a:headEnd/>
            <a:tailEnd/>
          </a:ln>
        </p:spPr>
        <p:txBody>
          <a:bodyPr>
            <a:spAutoFit/>
          </a:bodyPr>
          <a:lstStyle/>
          <a:p>
            <a:pPr>
              <a:spcBef>
                <a:spcPct val="50000"/>
              </a:spcBef>
              <a:buFont typeface="Wingdings" pitchFamily="2" charset="2"/>
              <a:buChar char="v"/>
            </a:pPr>
            <a:r>
              <a:rPr lang="en-US" altLang="en-US" sz="2000" b="1">
                <a:solidFill>
                  <a:srgbClr val="6600CC"/>
                </a:solidFill>
                <a:latin typeface="Comic Sans MS" pitchFamily="66" charset="0"/>
              </a:rPr>
              <a:t>Can understand words and manipulate the structure of language</a:t>
            </a:r>
          </a:p>
          <a:p>
            <a:pPr>
              <a:spcBef>
                <a:spcPct val="50000"/>
              </a:spcBef>
              <a:buFont typeface="Wingdings" pitchFamily="2" charset="2"/>
              <a:buChar char="v"/>
            </a:pPr>
            <a:r>
              <a:rPr lang="en-US" altLang="en-US" sz="2000" b="1">
                <a:solidFill>
                  <a:srgbClr val="6600CC"/>
                </a:solidFill>
                <a:latin typeface="Comic Sans MS" pitchFamily="66" charset="0"/>
              </a:rPr>
              <a:t>Has highly developed communication skills including writing,  </a:t>
            </a:r>
          </a:p>
          <a:p>
            <a:pPr>
              <a:spcBef>
                <a:spcPct val="50000"/>
              </a:spcBef>
            </a:pPr>
            <a:r>
              <a:rPr lang="en-US" altLang="en-US" sz="2000" b="1">
                <a:solidFill>
                  <a:srgbClr val="6600CC"/>
                </a:solidFill>
                <a:latin typeface="Comic Sans MS" pitchFamily="66" charset="0"/>
              </a:rPr>
              <a:t>  speaking, and story-telling</a:t>
            </a:r>
          </a:p>
          <a:p>
            <a:pPr>
              <a:spcBef>
                <a:spcPct val="50000"/>
              </a:spcBef>
              <a:buFont typeface="Wingdings" pitchFamily="2" charset="2"/>
              <a:buChar char="v"/>
            </a:pPr>
            <a:r>
              <a:rPr lang="en-US" altLang="en-US" sz="2000" b="1">
                <a:solidFill>
                  <a:srgbClr val="6600CC"/>
                </a:solidFill>
                <a:latin typeface="Comic Sans MS" pitchFamily="66" charset="0"/>
              </a:rPr>
              <a:t>Knows and correctly uses rules of grammar</a:t>
            </a:r>
          </a:p>
          <a:p>
            <a:pPr>
              <a:spcBef>
                <a:spcPct val="50000"/>
              </a:spcBef>
              <a:buFont typeface="Wingdings" pitchFamily="2" charset="2"/>
              <a:buChar char="v"/>
            </a:pPr>
            <a:r>
              <a:rPr lang="en-US" altLang="en-US" sz="2000" b="1">
                <a:solidFill>
                  <a:srgbClr val="6600CC"/>
                </a:solidFill>
                <a:latin typeface="Comic Sans MS" pitchFamily="66" charset="0"/>
              </a:rPr>
              <a:t>Enjoys reading, writing, and speaking</a:t>
            </a:r>
          </a:p>
          <a:p>
            <a:pPr>
              <a:spcBef>
                <a:spcPct val="50000"/>
              </a:spcBef>
            </a:pPr>
            <a:r>
              <a:rPr lang="en-US" altLang="en-US" sz="2800" b="1" u="sng">
                <a:solidFill>
                  <a:srgbClr val="FF0000"/>
                </a:solidFill>
              </a:rPr>
              <a:t>This person learns best by:</a:t>
            </a:r>
          </a:p>
          <a:p>
            <a:pPr>
              <a:spcBef>
                <a:spcPct val="50000"/>
              </a:spcBef>
            </a:pPr>
            <a:endParaRPr lang="en-US" altLang="en-US" sz="2800" b="1" u="sng">
              <a:solidFill>
                <a:srgbClr val="FF0000"/>
              </a:solidFill>
            </a:endParaRPr>
          </a:p>
          <a:p>
            <a:pPr>
              <a:spcBef>
                <a:spcPct val="50000"/>
              </a:spcBef>
              <a:buFontTx/>
              <a:buChar char="•"/>
            </a:pPr>
            <a:r>
              <a:rPr lang="en-US" altLang="en-US" b="1">
                <a:solidFill>
                  <a:srgbClr val="6600CC"/>
                </a:solidFill>
                <a:latin typeface="Comic Sans MS" pitchFamily="66" charset="0"/>
              </a:rPr>
              <a:t>Saying, hearing, and seeing words </a:t>
            </a:r>
          </a:p>
          <a:p>
            <a:pPr>
              <a:spcBef>
                <a:spcPct val="50000"/>
              </a:spcBef>
              <a:buFontTx/>
              <a:buChar char="•"/>
            </a:pPr>
            <a:r>
              <a:rPr lang="en-US" altLang="en-US" b="1">
                <a:solidFill>
                  <a:srgbClr val="6600CC"/>
                </a:solidFill>
                <a:latin typeface="Comic Sans MS" pitchFamily="66" charset="0"/>
              </a:rPr>
              <a:t>Writing</a:t>
            </a:r>
          </a:p>
          <a:p>
            <a:pPr>
              <a:spcBef>
                <a:spcPct val="50000"/>
              </a:spcBef>
              <a:buFontTx/>
              <a:buChar char="•"/>
            </a:pPr>
            <a:r>
              <a:rPr lang="en-US" altLang="en-US" b="1">
                <a:solidFill>
                  <a:srgbClr val="6600CC"/>
                </a:solidFill>
                <a:latin typeface="Comic Sans MS" pitchFamily="66" charset="0"/>
              </a:rPr>
              <a:t>Talking</a:t>
            </a:r>
          </a:p>
          <a:p>
            <a:pPr>
              <a:spcBef>
                <a:spcPct val="50000"/>
              </a:spcBef>
              <a:buFontTx/>
              <a:buChar char="•"/>
            </a:pPr>
            <a:r>
              <a:rPr lang="en-US" altLang="en-US" b="1">
                <a:solidFill>
                  <a:srgbClr val="6600CC"/>
                </a:solidFill>
                <a:latin typeface="Comic Sans MS" pitchFamily="66" charset="0"/>
              </a:rPr>
              <a:t>Reading </a:t>
            </a:r>
          </a:p>
        </p:txBody>
      </p:sp>
      <p:sp>
        <p:nvSpPr>
          <p:cNvPr id="16390" name="Rectangle 8"/>
          <p:cNvSpPr>
            <a:spLocks noChangeArrowheads="1"/>
          </p:cNvSpPr>
          <p:nvPr/>
        </p:nvSpPr>
        <p:spPr bwMode="auto">
          <a:xfrm>
            <a:off x="0" y="2308225"/>
            <a:ext cx="9144000" cy="0"/>
          </a:xfrm>
          <a:prstGeom prst="rect">
            <a:avLst/>
          </a:prstGeom>
          <a:noFill/>
          <a:ln w="9525">
            <a:noFill/>
            <a:miter lim="800000"/>
            <a:headEnd/>
            <a:tailEnd/>
          </a:ln>
        </p:spPr>
        <p:txBody>
          <a:bodyPr>
            <a:spAutoFit/>
          </a:bodyPr>
          <a:lstStyle/>
          <a:p>
            <a:endParaRPr lang="en-US" altLang="en-US"/>
          </a:p>
        </p:txBody>
      </p:sp>
      <p:pic>
        <p:nvPicPr>
          <p:cNvPr id="16391" name="Picture 9" descr="http://www.cookps.act.edu.au/images/mil3.gif"/>
          <p:cNvPicPr>
            <a:picLocks noChangeAspect="1" noChangeArrowheads="1" noCrop="1"/>
          </p:cNvPicPr>
          <p:nvPr/>
        </p:nvPicPr>
        <p:blipFill>
          <a:blip r:embed="rId2" cstate="print"/>
          <a:srcRect/>
          <a:stretch>
            <a:fillRect/>
          </a:stretch>
        </p:blipFill>
        <p:spPr bwMode="auto">
          <a:xfrm>
            <a:off x="4648200" y="4800600"/>
            <a:ext cx="2057400" cy="1795463"/>
          </a:xfrm>
          <a:prstGeom prst="rect">
            <a:avLst/>
          </a:prstGeom>
          <a:noFill/>
          <a:ln w="9525">
            <a:noFill/>
            <a:miter lim="800000"/>
            <a:headEnd/>
            <a:tailEnd/>
          </a:ln>
        </p:spPr>
      </p:pic>
      <p:sp>
        <p:nvSpPr>
          <p:cNvPr id="16392" name="Text Box 1033"/>
          <p:cNvSpPr txBox="1">
            <a:spLocks noChangeArrowheads="1"/>
          </p:cNvSpPr>
          <p:nvPr/>
        </p:nvSpPr>
        <p:spPr bwMode="auto">
          <a:xfrm>
            <a:off x="6781800" y="3733800"/>
            <a:ext cx="1981200" cy="2862263"/>
          </a:xfrm>
          <a:prstGeom prst="rect">
            <a:avLst/>
          </a:prstGeom>
          <a:solidFill>
            <a:srgbClr val="92D050"/>
          </a:solidFill>
          <a:ln w="9525">
            <a:noFill/>
            <a:miter lim="800000"/>
            <a:headEnd/>
            <a:tailEnd/>
          </a:ln>
        </p:spPr>
        <p:txBody>
          <a:bodyPr>
            <a:spAutoFit/>
          </a:bodyPr>
          <a:lstStyle/>
          <a:p>
            <a:pPr>
              <a:spcBef>
                <a:spcPct val="50000"/>
              </a:spcBef>
              <a:buFontTx/>
              <a:buChar char="•"/>
            </a:pPr>
            <a:r>
              <a:rPr lang="en-US" altLang="en-US"/>
              <a:t>Typist</a:t>
            </a:r>
          </a:p>
          <a:p>
            <a:pPr>
              <a:spcBef>
                <a:spcPct val="50000"/>
              </a:spcBef>
              <a:buFontTx/>
              <a:buChar char="•"/>
            </a:pPr>
            <a:r>
              <a:rPr lang="en-US" altLang="en-US"/>
              <a:t>Novelist</a:t>
            </a:r>
          </a:p>
          <a:p>
            <a:pPr>
              <a:spcBef>
                <a:spcPct val="50000"/>
              </a:spcBef>
              <a:buFontTx/>
              <a:buChar char="•"/>
            </a:pPr>
            <a:r>
              <a:rPr lang="en-US" altLang="en-US"/>
              <a:t>Comedian</a:t>
            </a:r>
          </a:p>
          <a:p>
            <a:pPr>
              <a:spcBef>
                <a:spcPct val="50000"/>
              </a:spcBef>
              <a:buFontTx/>
              <a:buChar char="•"/>
            </a:pPr>
            <a:r>
              <a:rPr lang="en-US" altLang="en-US"/>
              <a:t>Politician</a:t>
            </a:r>
          </a:p>
          <a:p>
            <a:pPr>
              <a:spcBef>
                <a:spcPct val="50000"/>
              </a:spcBef>
              <a:buFontTx/>
              <a:buChar char="•"/>
            </a:pPr>
            <a:r>
              <a:rPr lang="en-US" altLang="en-US"/>
              <a:t>Author</a:t>
            </a:r>
          </a:p>
          <a:p>
            <a:pPr>
              <a:spcBef>
                <a:spcPct val="50000"/>
              </a:spcBef>
              <a:buFontTx/>
              <a:buChar char="•"/>
            </a:pPr>
            <a:r>
              <a:rPr lang="en-US" altLang="en-US"/>
              <a:t>Actor</a:t>
            </a:r>
          </a:p>
          <a:p>
            <a:pPr>
              <a:spcBef>
                <a:spcPct val="50000"/>
              </a:spcBef>
              <a:buFontTx/>
              <a:buChar char="•"/>
            </a:pPr>
            <a:r>
              <a:rPr lang="en-US" altLang="en-US"/>
              <a:t>Poet</a:t>
            </a:r>
          </a:p>
        </p:txBody>
      </p:sp>
      <p:pic>
        <p:nvPicPr>
          <p:cNvPr id="16393" name="Picture 1034" descr="http://www.mcmel.org/erica.mi/stars.gif"/>
          <p:cNvPicPr>
            <a:picLocks noChangeAspect="1" noChangeArrowheads="1"/>
          </p:cNvPicPr>
          <p:nvPr/>
        </p:nvPicPr>
        <p:blipFill>
          <a:blip r:embed="rId3" cstate="print"/>
          <a:srcRect/>
          <a:stretch>
            <a:fillRect/>
          </a:stretch>
        </p:blipFill>
        <p:spPr bwMode="auto">
          <a:xfrm>
            <a:off x="7086600" y="1828800"/>
            <a:ext cx="1741488" cy="2286000"/>
          </a:xfrm>
          <a:prstGeom prst="rect">
            <a:avLst/>
          </a:prstGeom>
          <a:noFill/>
          <a:ln w="9525">
            <a:noFill/>
            <a:miter lim="800000"/>
            <a:headEnd/>
            <a:tailEnd/>
          </a:ln>
        </p:spPr>
      </p:pic>
      <p:sp>
        <p:nvSpPr>
          <p:cNvPr id="12" name="Text Box 4"/>
          <p:cNvSpPr txBox="1">
            <a:spLocks noChangeArrowheads="1"/>
          </p:cNvSpPr>
          <p:nvPr/>
        </p:nvSpPr>
        <p:spPr bwMode="auto">
          <a:xfrm>
            <a:off x="6172200" y="2590800"/>
            <a:ext cx="2590800" cy="784225"/>
          </a:xfrm>
          <a:prstGeom prst="rect">
            <a:avLst/>
          </a:prstGeom>
          <a:solidFill>
            <a:schemeClr val="accent2"/>
          </a:solidFill>
          <a:ln w="9525">
            <a:noFill/>
            <a:miter lim="800000"/>
            <a:headEnd/>
            <a:tailEnd/>
          </a:ln>
        </p:spPr>
        <p:txBody>
          <a:bodyPr>
            <a:spAutoFit/>
          </a:bodyPr>
          <a:lstStyle/>
          <a:p>
            <a:pPr>
              <a:spcBef>
                <a:spcPct val="50000"/>
              </a:spcBef>
              <a:buFontTx/>
              <a:buChar char="•"/>
            </a:pPr>
            <a:r>
              <a:rPr lang="en-US" altLang="en-US">
                <a:solidFill>
                  <a:srgbClr val="000099"/>
                </a:solidFill>
              </a:rPr>
              <a:t>William Shakespeare</a:t>
            </a:r>
          </a:p>
          <a:p>
            <a:pPr>
              <a:spcBef>
                <a:spcPct val="50000"/>
              </a:spcBef>
              <a:buFontTx/>
              <a:buChar char="•"/>
            </a:pPr>
            <a:r>
              <a:rPr lang="en-US" altLang="en-US">
                <a:solidFill>
                  <a:srgbClr val="000099"/>
                </a:solidFill>
              </a:rPr>
              <a:t> Vairamuthu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randombar(horizontal)">
                                      <p:cBhvr>
                                        <p:cTn id="7" dur="500"/>
                                        <p:tgtEl>
                                          <p:spTgt spid="50178">
                                            <p:txEl>
                                              <p:pRg st="0" end="0"/>
                                            </p:txEl>
                                          </p:spTgt>
                                        </p:tgtEl>
                                      </p:cBhvr>
                                    </p:animEffect>
                                  </p:childTnLst>
                                </p:cTn>
                              </p:par>
                            </p:childTnLst>
                          </p:cTn>
                        </p:par>
                        <p:par>
                          <p:cTn id="8" fill="hold" nodeType="afterGroup">
                            <p:stCondLst>
                              <p:cond delay="500"/>
                            </p:stCondLst>
                            <p:childTnLst>
                              <p:par>
                                <p:cTn id="9" presetID="3" presetClass="entr" presetSubtype="5" fill="hold" grpId="0" nodeType="afterEffect">
                                  <p:stCondLst>
                                    <p:cond delay="3000"/>
                                  </p:stCondLst>
                                  <p:childTnLst>
                                    <p:set>
                                      <p:cBhvr>
                                        <p:cTn id="10" dur="1" fill="hold">
                                          <p:stCondLst>
                                            <p:cond delay="0"/>
                                          </p:stCondLst>
                                        </p:cTn>
                                        <p:tgtEl>
                                          <p:spTgt spid="12"/>
                                        </p:tgtEl>
                                        <p:attrNameLst>
                                          <p:attrName>style.visibility</p:attrName>
                                        </p:attrNameLst>
                                      </p:cBhvr>
                                      <p:to>
                                        <p:strVal val="visible"/>
                                      </p:to>
                                    </p:set>
                                    <p:animEffect transition="in" filter="blinds(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advAuto="0"/>
      <p:bldP spid="12" grpId="0" animBg="1"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Program Files\Microsoft Office\O9PRMCD2\PFiles\MSOffice\Clipart\homeanim\ag00020_.gif"/>
          <p:cNvPicPr>
            <a:picLocks noChangeAspect="1" noChangeArrowheads="1" noCrop="1"/>
          </p:cNvPicPr>
          <p:nvPr/>
        </p:nvPicPr>
        <p:blipFill>
          <a:blip r:embed="rId3" cstate="print"/>
          <a:srcRect/>
          <a:stretch>
            <a:fillRect/>
          </a:stretch>
        </p:blipFill>
        <p:spPr bwMode="auto">
          <a:xfrm>
            <a:off x="228600" y="4267200"/>
            <a:ext cx="3581400" cy="2387600"/>
          </a:xfrm>
          <a:prstGeom prst="rect">
            <a:avLst/>
          </a:prstGeom>
          <a:noFill/>
          <a:ln w="9525">
            <a:noFill/>
            <a:miter lim="800000"/>
            <a:headEnd/>
            <a:tailEnd/>
          </a:ln>
        </p:spPr>
      </p:pic>
      <p:pic>
        <p:nvPicPr>
          <p:cNvPr id="17411" name="Picture 5" descr="C:\Program Files\Microsoft Office\O9PRMCD2\PFiles\MSOffice\Clipart\homeanim\ag00301_.gif"/>
          <p:cNvPicPr>
            <a:picLocks noChangeAspect="1" noChangeArrowheads="1" noCrop="1"/>
          </p:cNvPicPr>
          <p:nvPr/>
        </p:nvPicPr>
        <p:blipFill>
          <a:blip r:embed="rId4" cstate="print"/>
          <a:srcRect/>
          <a:stretch>
            <a:fillRect/>
          </a:stretch>
        </p:blipFill>
        <p:spPr bwMode="auto">
          <a:xfrm>
            <a:off x="0" y="0"/>
            <a:ext cx="2090738" cy="2895600"/>
          </a:xfrm>
          <a:prstGeom prst="rect">
            <a:avLst/>
          </a:prstGeom>
          <a:noFill/>
          <a:ln w="9525">
            <a:noFill/>
            <a:miter lim="800000"/>
            <a:headEnd/>
            <a:tailEnd/>
          </a:ln>
        </p:spPr>
      </p:pic>
      <p:pic>
        <p:nvPicPr>
          <p:cNvPr id="73734" name="j0074278.mid">
            <a:hlinkClick r:id="" action="ppaction://media"/>
          </p:cNvPr>
          <p:cNvPicPr>
            <a:picLocks noRot="1" noChangeAspect="1" noChangeArrowheads="1"/>
          </p:cNvPicPr>
          <p:nvPr>
            <a:audioFile r:link="rId1"/>
          </p:nvPr>
        </p:nvPicPr>
        <p:blipFill>
          <a:blip r:embed="rId5" cstate="print"/>
          <a:srcRect/>
          <a:stretch>
            <a:fillRect/>
          </a:stretch>
        </p:blipFill>
        <p:spPr bwMode="auto">
          <a:xfrm>
            <a:off x="304800" y="6324600"/>
            <a:ext cx="304800" cy="304800"/>
          </a:xfrm>
          <a:prstGeom prst="rect">
            <a:avLst/>
          </a:prstGeom>
          <a:noFill/>
          <a:ln w="9525">
            <a:noFill/>
            <a:miter lim="800000"/>
            <a:headEnd/>
            <a:tailEnd/>
          </a:ln>
        </p:spPr>
      </p:pic>
      <p:sp>
        <p:nvSpPr>
          <p:cNvPr id="6" name="Rectangle 5"/>
          <p:cNvSpPr/>
          <p:nvPr/>
        </p:nvSpPr>
        <p:spPr>
          <a:xfrm>
            <a:off x="228600" y="2667000"/>
            <a:ext cx="2743200" cy="1631950"/>
          </a:xfrm>
          <a:prstGeom prst="rect">
            <a:avLst/>
          </a:prstGeom>
          <a:solidFill>
            <a:schemeClr val="accent6">
              <a:lumMod val="40000"/>
              <a:lumOff val="60000"/>
            </a:schemeClr>
          </a:solidFill>
        </p:spPr>
        <p:txBody>
          <a:bodyPr>
            <a:spAutoFit/>
          </a:bodyPr>
          <a:lstStyle/>
          <a:p>
            <a:pPr>
              <a:buFontTx/>
              <a:buChar char="•"/>
              <a:defRPr/>
            </a:pPr>
            <a:r>
              <a:rPr lang="en-US" sz="2000" dirty="0">
                <a:latin typeface="Arial" charset="0"/>
              </a:rPr>
              <a:t>Classification</a:t>
            </a:r>
          </a:p>
          <a:p>
            <a:pPr>
              <a:buFontTx/>
              <a:buChar char="•"/>
              <a:defRPr/>
            </a:pPr>
            <a:r>
              <a:rPr lang="en-US" sz="2000" dirty="0">
                <a:latin typeface="Arial" charset="0"/>
              </a:rPr>
              <a:t>Inference</a:t>
            </a:r>
          </a:p>
          <a:p>
            <a:pPr>
              <a:buFontTx/>
              <a:buChar char="•"/>
              <a:defRPr/>
            </a:pPr>
            <a:r>
              <a:rPr lang="en-US" sz="2000" dirty="0">
                <a:latin typeface="Arial" charset="0"/>
              </a:rPr>
              <a:t>Generalization</a:t>
            </a:r>
          </a:p>
          <a:p>
            <a:pPr>
              <a:buFontTx/>
              <a:buChar char="•"/>
              <a:defRPr/>
            </a:pPr>
            <a:r>
              <a:rPr lang="en-US" sz="2000" dirty="0">
                <a:latin typeface="Arial" charset="0"/>
              </a:rPr>
              <a:t>Calculation</a:t>
            </a:r>
          </a:p>
          <a:p>
            <a:pPr>
              <a:buFontTx/>
              <a:buChar char="•"/>
              <a:defRPr/>
            </a:pPr>
            <a:r>
              <a:rPr lang="en-US" sz="2000" dirty="0">
                <a:latin typeface="Arial" charset="0"/>
              </a:rPr>
              <a:t>Hypothesis testing</a:t>
            </a:r>
          </a:p>
        </p:txBody>
      </p:sp>
      <p:sp>
        <p:nvSpPr>
          <p:cNvPr id="7" name="Rectangle 6"/>
          <p:cNvSpPr/>
          <p:nvPr/>
        </p:nvSpPr>
        <p:spPr>
          <a:xfrm>
            <a:off x="5715000" y="2743200"/>
            <a:ext cx="3200400" cy="2446338"/>
          </a:xfrm>
          <a:prstGeom prst="rect">
            <a:avLst/>
          </a:prstGeom>
          <a:solidFill>
            <a:schemeClr val="accent5">
              <a:lumMod val="50000"/>
            </a:schemeClr>
          </a:solidFill>
        </p:spPr>
        <p:txBody>
          <a:bodyPr>
            <a:spAutoFit/>
          </a:bodyPr>
          <a:lstStyle/>
          <a:p>
            <a:pPr>
              <a:spcBef>
                <a:spcPct val="50000"/>
              </a:spcBef>
              <a:buFontTx/>
              <a:buChar char="•"/>
              <a:defRPr/>
            </a:pPr>
            <a:r>
              <a:rPr lang="en-US" dirty="0">
                <a:latin typeface="Arial" charset="0"/>
              </a:rPr>
              <a:t>Accountant</a:t>
            </a:r>
          </a:p>
          <a:p>
            <a:pPr>
              <a:spcBef>
                <a:spcPct val="50000"/>
              </a:spcBef>
              <a:buFontTx/>
              <a:buChar char="•"/>
              <a:defRPr/>
            </a:pPr>
            <a:r>
              <a:rPr lang="en-US" dirty="0">
                <a:latin typeface="Arial" charset="0"/>
              </a:rPr>
              <a:t>Auditor</a:t>
            </a:r>
          </a:p>
          <a:p>
            <a:pPr>
              <a:spcBef>
                <a:spcPct val="50000"/>
              </a:spcBef>
              <a:buFontTx/>
              <a:buChar char="•"/>
              <a:defRPr/>
            </a:pPr>
            <a:r>
              <a:rPr lang="en-US" dirty="0">
                <a:latin typeface="Arial" charset="0"/>
              </a:rPr>
              <a:t> Banker</a:t>
            </a:r>
          </a:p>
          <a:p>
            <a:pPr>
              <a:spcBef>
                <a:spcPct val="50000"/>
              </a:spcBef>
              <a:buFontTx/>
              <a:buChar char="•"/>
              <a:defRPr/>
            </a:pPr>
            <a:r>
              <a:rPr lang="en-US" dirty="0">
                <a:latin typeface="Arial" charset="0"/>
              </a:rPr>
              <a:t> Businessperson</a:t>
            </a:r>
          </a:p>
          <a:p>
            <a:pPr>
              <a:spcBef>
                <a:spcPct val="50000"/>
              </a:spcBef>
              <a:buFontTx/>
              <a:buChar char="•"/>
              <a:defRPr/>
            </a:pPr>
            <a:r>
              <a:rPr lang="en-US" dirty="0">
                <a:latin typeface="Arial" charset="0"/>
              </a:rPr>
              <a:t> Computer Programmer</a:t>
            </a:r>
          </a:p>
          <a:p>
            <a:pPr>
              <a:spcBef>
                <a:spcPct val="50000"/>
              </a:spcBef>
              <a:buFontTx/>
              <a:buChar char="•"/>
              <a:defRPr/>
            </a:pPr>
            <a:r>
              <a:rPr lang="en-US" dirty="0">
                <a:latin typeface="Arial" charset="0"/>
              </a:rPr>
              <a:t> Mathematician</a:t>
            </a:r>
          </a:p>
        </p:txBody>
      </p:sp>
      <p:sp>
        <p:nvSpPr>
          <p:cNvPr id="17415" name="Rectangle 7"/>
          <p:cNvSpPr>
            <a:spLocks noChangeArrowheads="1"/>
          </p:cNvSpPr>
          <p:nvPr/>
        </p:nvSpPr>
        <p:spPr bwMode="auto">
          <a:xfrm>
            <a:off x="1752600" y="1600200"/>
            <a:ext cx="6858000" cy="646113"/>
          </a:xfrm>
          <a:prstGeom prst="rect">
            <a:avLst/>
          </a:prstGeom>
          <a:noFill/>
          <a:ln w="9525">
            <a:noFill/>
            <a:miter lim="800000"/>
            <a:headEnd/>
            <a:tailEnd/>
          </a:ln>
        </p:spPr>
        <p:txBody>
          <a:bodyPr>
            <a:spAutoFit/>
          </a:bodyPr>
          <a:lstStyle/>
          <a:p>
            <a:r>
              <a:rPr lang="en-US" altLang="en-US">
                <a:latin typeface="Comic Sans MS" pitchFamily="66" charset="0"/>
              </a:rPr>
              <a:t>	Logical-mathematical intelligence is the capacity to use numbers effectively and experimenting calculating.</a:t>
            </a:r>
          </a:p>
        </p:txBody>
      </p:sp>
      <p:pic>
        <p:nvPicPr>
          <p:cNvPr id="17416" name="Picture 1030" descr="C:\Program Files\Microsoft Office\O9PRMCD2\PFiles\MSOffice\Clipart\homeanim\ag00029_.gif"/>
          <p:cNvPicPr>
            <a:picLocks noChangeAspect="1" noChangeArrowheads="1" noCrop="1"/>
          </p:cNvPicPr>
          <p:nvPr/>
        </p:nvPicPr>
        <p:blipFill>
          <a:blip r:embed="rId6" cstate="print"/>
          <a:srcRect/>
          <a:stretch>
            <a:fillRect/>
          </a:stretch>
        </p:blipFill>
        <p:spPr bwMode="auto">
          <a:xfrm>
            <a:off x="2667000" y="2819400"/>
            <a:ext cx="3101975" cy="2460625"/>
          </a:xfrm>
          <a:prstGeom prst="rect">
            <a:avLst/>
          </a:prstGeom>
          <a:noFill/>
          <a:ln w="9525">
            <a:noFill/>
            <a:miter lim="800000"/>
            <a:headEnd/>
            <a:tailEnd/>
          </a:ln>
        </p:spPr>
      </p:pic>
      <p:sp>
        <p:nvSpPr>
          <p:cNvPr id="17417" name="Rectangle 9"/>
          <p:cNvSpPr>
            <a:spLocks noChangeArrowheads="1"/>
          </p:cNvSpPr>
          <p:nvPr/>
        </p:nvSpPr>
        <p:spPr bwMode="auto">
          <a:xfrm>
            <a:off x="5257800" y="5791200"/>
            <a:ext cx="2362200" cy="646113"/>
          </a:xfrm>
          <a:prstGeom prst="rect">
            <a:avLst/>
          </a:prstGeom>
          <a:solidFill>
            <a:srgbClr val="92D050"/>
          </a:solidFill>
          <a:ln w="9525">
            <a:noFill/>
            <a:miter lim="800000"/>
            <a:headEnd/>
            <a:tailEnd/>
          </a:ln>
        </p:spPr>
        <p:txBody>
          <a:bodyPr>
            <a:spAutoFit/>
          </a:bodyPr>
          <a:lstStyle/>
          <a:p>
            <a:pPr>
              <a:buFontTx/>
              <a:buChar char="•"/>
            </a:pPr>
            <a:r>
              <a:rPr lang="en-US" altLang="en-US"/>
              <a:t>Einstein</a:t>
            </a:r>
          </a:p>
          <a:p>
            <a:pPr>
              <a:buFontTx/>
              <a:buChar char="•"/>
            </a:pPr>
            <a:r>
              <a:rPr lang="en-US" altLang="en-US"/>
              <a:t> Pythagoras</a:t>
            </a:r>
          </a:p>
        </p:txBody>
      </p:sp>
      <p:sp>
        <p:nvSpPr>
          <p:cNvPr id="11" name="Rectangle 10"/>
          <p:cNvSpPr/>
          <p:nvPr/>
        </p:nvSpPr>
        <p:spPr>
          <a:xfrm>
            <a:off x="1828800" y="381000"/>
            <a:ext cx="6680966" cy="707886"/>
          </a:xfrm>
          <a:prstGeom prst="rect">
            <a:avLst/>
          </a:prstGeom>
          <a:solidFill>
            <a:srgbClr val="92D050"/>
          </a:solidFill>
        </p:spPr>
        <p:txBody>
          <a:bodyPr>
            <a:spAutoFit/>
          </a:bodyPr>
          <a:lstStyle/>
          <a:p>
            <a:pPr algn="ctr">
              <a:defRPr/>
            </a:pPr>
            <a:r>
              <a:rPr lang="en-US" sz="4000" b="1" kern="1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cs typeface="Times New Roman"/>
              </a:rPr>
              <a:t>Mathematical Intelligence</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37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6">
                <p:cTn id="7" fill="hold" display="0">
                  <p:stCondLst>
                    <p:cond delay="indefinite"/>
                  </p:stCondLst>
                  <p:endCondLst>
                    <p:cond evt="onPrev" delay="0">
                      <p:tgtEl>
                        <p:sldTgt/>
                      </p:tgtEl>
                    </p:cond>
                    <p:cond evt="onStopAudio" delay="0">
                      <p:tgtEl>
                        <p:sldTgt/>
                      </p:tgtEl>
                    </p:cond>
                  </p:endCondLst>
                </p:cTn>
                <p:tgtEl>
                  <p:spTgt spid="73734"/>
                </p:tgtEl>
              </p:cMediaNode>
            </p:audio>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a:solidFill>
            <a:schemeClr val="accent2"/>
          </a:solidFill>
        </p:spPr>
        <p:txBody>
          <a:bodyPr>
            <a:normAutofit fontScale="90000"/>
          </a:bodyPr>
          <a:lstStyle/>
          <a:p>
            <a:r>
              <a:rPr lang="en-US" altLang="en-US" sz="3600" b="1" smtClean="0">
                <a:latin typeface="Comic Sans MS" pitchFamily="66" charset="0"/>
              </a:rPr>
              <a:t>Visual intelligence?</a:t>
            </a:r>
            <a:br>
              <a:rPr lang="en-US" altLang="en-US" sz="3600" b="1" smtClean="0">
                <a:latin typeface="Comic Sans MS" pitchFamily="66" charset="0"/>
              </a:rPr>
            </a:br>
            <a:r>
              <a:rPr lang="en-US" altLang="en-US" sz="3600" b="1" smtClean="0">
                <a:latin typeface="Amudham" pitchFamily="2" charset="0"/>
              </a:rPr>
              <a:t>fhl;rp Ez;zwpt[</a:t>
            </a:r>
            <a:endParaRPr lang="en-US" altLang="en-US" sz="3600" b="1" smtClean="0">
              <a:latin typeface="Comic Sans MS" pitchFamily="66" charset="0"/>
            </a:endParaRPr>
          </a:p>
        </p:txBody>
      </p:sp>
      <p:sp>
        <p:nvSpPr>
          <p:cNvPr id="45059" name="Rectangle 1027"/>
          <p:cNvSpPr>
            <a:spLocks noGrp="1" noChangeArrowheads="1"/>
          </p:cNvSpPr>
          <p:nvPr>
            <p:ph type="body" idx="1"/>
          </p:nvPr>
        </p:nvSpPr>
        <p:spPr>
          <a:xfrm>
            <a:off x="685800" y="1905000"/>
            <a:ext cx="7772400" cy="4572000"/>
          </a:xfrm>
        </p:spPr>
        <p:txBody>
          <a:bodyPr/>
          <a:lstStyle/>
          <a:p>
            <a:pPr>
              <a:lnSpc>
                <a:spcPct val="90000"/>
              </a:lnSpc>
              <a:buFontTx/>
              <a:buNone/>
            </a:pPr>
            <a:r>
              <a:rPr lang="en-US" altLang="en-US" smtClean="0">
                <a:latin typeface="Comic Sans MS" pitchFamily="66" charset="0"/>
              </a:rPr>
              <a:t>		</a:t>
            </a:r>
            <a:r>
              <a:rPr lang="en-US" altLang="en-US" sz="2800" smtClean="0">
                <a:latin typeface="Comic Sans MS" pitchFamily="66" charset="0"/>
              </a:rPr>
              <a:t>The way that we visually perceive and interpret the world around us is an important quality to have. </a:t>
            </a:r>
            <a:endParaRPr lang="en-US" altLang="en-US" sz="2800" smtClean="0"/>
          </a:p>
        </p:txBody>
      </p:sp>
      <p:pic>
        <p:nvPicPr>
          <p:cNvPr id="45060" name="Picture 1028" descr="http://www.islandnet.com/~luree/3d/icu.gif"/>
          <p:cNvPicPr>
            <a:picLocks noChangeAspect="1" noChangeArrowheads="1" noCrop="1"/>
          </p:cNvPicPr>
          <p:nvPr/>
        </p:nvPicPr>
        <p:blipFill>
          <a:blip r:embed="rId2" cstate="print"/>
          <a:srcRect/>
          <a:stretch>
            <a:fillRect/>
          </a:stretch>
        </p:blipFill>
        <p:spPr bwMode="auto">
          <a:xfrm>
            <a:off x="7658100" y="0"/>
            <a:ext cx="1485900" cy="1439863"/>
          </a:xfrm>
          <a:prstGeom prst="rect">
            <a:avLst/>
          </a:prstGeom>
          <a:noFill/>
          <a:ln w="9525">
            <a:noFill/>
            <a:miter lim="800000"/>
            <a:headEnd/>
            <a:tailEnd/>
          </a:ln>
        </p:spPr>
      </p:pic>
      <p:pic>
        <p:nvPicPr>
          <p:cNvPr id="45061" name="Picture 1029" descr="http://www.islandnet.com/~luree/3d/icu.gif"/>
          <p:cNvPicPr>
            <a:picLocks noChangeAspect="1" noChangeArrowheads="1" noCrop="1"/>
          </p:cNvPicPr>
          <p:nvPr/>
        </p:nvPicPr>
        <p:blipFill>
          <a:blip r:embed="rId2" cstate="print"/>
          <a:srcRect/>
          <a:stretch>
            <a:fillRect/>
          </a:stretch>
        </p:blipFill>
        <p:spPr bwMode="auto">
          <a:xfrm>
            <a:off x="0" y="0"/>
            <a:ext cx="1485900" cy="1439863"/>
          </a:xfrm>
          <a:prstGeom prst="rect">
            <a:avLst/>
          </a:prstGeom>
          <a:noFill/>
          <a:ln w="9525">
            <a:noFill/>
            <a:miter lim="800000"/>
            <a:headEnd/>
            <a:tailEnd/>
          </a:ln>
        </p:spPr>
      </p:pic>
      <p:sp>
        <p:nvSpPr>
          <p:cNvPr id="18438" name="Rectangle 5"/>
          <p:cNvSpPr>
            <a:spLocks noChangeArrowheads="1"/>
          </p:cNvSpPr>
          <p:nvPr/>
        </p:nvSpPr>
        <p:spPr bwMode="auto">
          <a:xfrm>
            <a:off x="304800" y="3429000"/>
            <a:ext cx="2689225" cy="1836738"/>
          </a:xfrm>
          <a:prstGeom prst="rect">
            <a:avLst/>
          </a:prstGeom>
          <a:solidFill>
            <a:srgbClr val="66FFCC"/>
          </a:solidFill>
          <a:ln w="9525">
            <a:noFill/>
            <a:miter lim="800000"/>
            <a:headEnd/>
            <a:tailEnd/>
          </a:ln>
        </p:spPr>
        <p:txBody>
          <a:bodyPr wrap="none">
            <a:spAutoFit/>
          </a:bodyPr>
          <a:lstStyle/>
          <a:p>
            <a:pPr>
              <a:lnSpc>
                <a:spcPct val="90000"/>
              </a:lnSpc>
            </a:pPr>
            <a:r>
              <a:rPr lang="en-US" altLang="en-US" sz="2400" b="1">
                <a:solidFill>
                  <a:srgbClr val="0000FF"/>
                </a:solidFill>
                <a:latin typeface="Comic Sans MS" pitchFamily="66" charset="0"/>
              </a:rPr>
              <a:t>Architect</a:t>
            </a:r>
          </a:p>
          <a:p>
            <a:pPr>
              <a:lnSpc>
                <a:spcPct val="90000"/>
              </a:lnSpc>
            </a:pPr>
            <a:r>
              <a:rPr lang="en-US" altLang="en-US" sz="2400" b="1">
                <a:solidFill>
                  <a:srgbClr val="0000FF"/>
                </a:solidFill>
                <a:latin typeface="Comic Sans MS" pitchFamily="66" charset="0"/>
              </a:rPr>
              <a:t>Painter</a:t>
            </a:r>
          </a:p>
          <a:p>
            <a:pPr>
              <a:lnSpc>
                <a:spcPct val="90000"/>
              </a:lnSpc>
            </a:pPr>
            <a:r>
              <a:rPr lang="en-US" altLang="en-US" sz="2400" b="1">
                <a:solidFill>
                  <a:srgbClr val="0000FF"/>
                </a:solidFill>
                <a:latin typeface="Comic Sans MS" pitchFamily="66" charset="0"/>
              </a:rPr>
              <a:t>Fashion Designer</a:t>
            </a:r>
          </a:p>
          <a:p>
            <a:pPr>
              <a:lnSpc>
                <a:spcPct val="90000"/>
              </a:lnSpc>
            </a:pPr>
            <a:endParaRPr lang="en-US" altLang="en-US" b="1">
              <a:solidFill>
                <a:srgbClr val="0000FF"/>
              </a:solidFill>
              <a:latin typeface="Letter Gothic"/>
            </a:endParaRPr>
          </a:p>
          <a:p>
            <a:pPr>
              <a:lnSpc>
                <a:spcPct val="90000"/>
              </a:lnSpc>
            </a:pPr>
            <a:endParaRPr lang="en-US" altLang="en-US" b="1">
              <a:solidFill>
                <a:srgbClr val="0000FF"/>
              </a:solidFill>
              <a:latin typeface="Letter Gothic"/>
            </a:endParaRPr>
          </a:p>
          <a:p>
            <a:pPr>
              <a:lnSpc>
                <a:spcPct val="90000"/>
              </a:lnSpc>
            </a:pPr>
            <a:endParaRPr lang="en-US" altLang="en-US" b="1">
              <a:solidFill>
                <a:srgbClr val="0000FF"/>
              </a:solidFill>
              <a:latin typeface="Letter Gothic"/>
            </a:endParaRPr>
          </a:p>
        </p:txBody>
      </p:sp>
      <p:pic>
        <p:nvPicPr>
          <p:cNvPr id="7" name="Picture 1045" descr="C:\Program Files\Microsoft Office\O9PRMCD2\PFiles\MSOffice\Clipart\standard\stddir4\pe04040_.wmf"/>
          <p:cNvPicPr>
            <a:picLocks noChangeAspect="1" noChangeArrowheads="1"/>
          </p:cNvPicPr>
          <p:nvPr/>
        </p:nvPicPr>
        <p:blipFill>
          <a:blip r:embed="rId3" cstate="print"/>
          <a:srcRect/>
          <a:stretch>
            <a:fillRect/>
          </a:stretch>
        </p:blipFill>
        <p:spPr bwMode="auto">
          <a:xfrm>
            <a:off x="3657600" y="3429000"/>
            <a:ext cx="1758950" cy="1420813"/>
          </a:xfrm>
          <a:prstGeom prst="rect">
            <a:avLst/>
          </a:prstGeom>
          <a:noFill/>
          <a:ln w="9525">
            <a:noFill/>
            <a:miter lim="800000"/>
            <a:headEnd/>
            <a:tailEnd/>
          </a:ln>
        </p:spPr>
      </p:pic>
      <p:pic>
        <p:nvPicPr>
          <p:cNvPr id="8" name="Picture 1044" descr="C:\Program Files\Microsoft Office\O9PRMCD2\PFiles\MSOffice\Clipart\smbusbas\bd16580_.wmf"/>
          <p:cNvPicPr>
            <a:picLocks noChangeAspect="1" noChangeArrowheads="1"/>
          </p:cNvPicPr>
          <p:nvPr/>
        </p:nvPicPr>
        <p:blipFill>
          <a:blip r:embed="rId4" cstate="print"/>
          <a:srcRect/>
          <a:stretch>
            <a:fillRect/>
          </a:stretch>
        </p:blipFill>
        <p:spPr bwMode="auto">
          <a:xfrm>
            <a:off x="7086600" y="2895600"/>
            <a:ext cx="966788" cy="1600200"/>
          </a:xfrm>
          <a:prstGeom prst="rect">
            <a:avLst/>
          </a:prstGeom>
          <a:noFill/>
          <a:ln w="9525">
            <a:noFill/>
            <a:miter lim="800000"/>
            <a:headEnd/>
            <a:tailEnd/>
          </a:ln>
        </p:spPr>
      </p:pic>
      <p:sp>
        <p:nvSpPr>
          <p:cNvPr id="9" name="Freeform 1043"/>
          <p:cNvSpPr>
            <a:spLocks/>
          </p:cNvSpPr>
          <p:nvPr/>
        </p:nvSpPr>
        <p:spPr bwMode="auto">
          <a:xfrm>
            <a:off x="5943600" y="5029200"/>
            <a:ext cx="762000" cy="838200"/>
          </a:xfrm>
          <a:custGeom>
            <a:avLst/>
            <a:gdLst>
              <a:gd name="T0" fmla="*/ 2147483647 w 174"/>
              <a:gd name="T1" fmla="*/ 0 h 174"/>
              <a:gd name="T2" fmla="*/ 2147483647 w 174"/>
              <a:gd name="T3" fmla="*/ 2147483647 h 174"/>
              <a:gd name="T4" fmla="*/ 2147483647 w 174"/>
              <a:gd name="T5" fmla="*/ 2147483647 h 174"/>
              <a:gd name="T6" fmla="*/ 2147483647 w 174"/>
              <a:gd name="T7" fmla="*/ 2147483647 h 174"/>
              <a:gd name="T8" fmla="*/ 2147483647 w 174"/>
              <a:gd name="T9" fmla="*/ 2147483647 h 174"/>
              <a:gd name="T10" fmla="*/ 2147483647 w 174"/>
              <a:gd name="T11" fmla="*/ 2147483647 h 174"/>
              <a:gd name="T12" fmla="*/ 2147483647 w 174"/>
              <a:gd name="T13" fmla="*/ 2147483647 h 174"/>
              <a:gd name="T14" fmla="*/ 2147483647 w 174"/>
              <a:gd name="T15" fmla="*/ 2147483647 h 174"/>
              <a:gd name="T16" fmla="*/ 0 w 174"/>
              <a:gd name="T17" fmla="*/ 2147483647 h 174"/>
              <a:gd name="T18" fmla="*/ 2147483647 w 174"/>
              <a:gd name="T19" fmla="*/ 2147483647 h 174"/>
              <a:gd name="T20" fmla="*/ 2147483647 w 174"/>
              <a:gd name="T21" fmla="*/ 2147483647 h 174"/>
              <a:gd name="T22" fmla="*/ 2147483647 w 174"/>
              <a:gd name="T23" fmla="*/ 2147483647 h 174"/>
              <a:gd name="T24" fmla="*/ 2147483647 w 174"/>
              <a:gd name="T25" fmla="*/ 2147483647 h 174"/>
              <a:gd name="T26" fmla="*/ 2147483647 w 174"/>
              <a:gd name="T27" fmla="*/ 2147483647 h 174"/>
              <a:gd name="T28" fmla="*/ 2147483647 w 174"/>
              <a:gd name="T29" fmla="*/ 2147483647 h 174"/>
              <a:gd name="T30" fmla="*/ 2147483647 w 174"/>
              <a:gd name="T31" fmla="*/ 2147483647 h 174"/>
              <a:gd name="T32" fmla="*/ 2147483647 w 174"/>
              <a:gd name="T33" fmla="*/ 2147483647 h 174"/>
              <a:gd name="T34" fmla="*/ 2147483647 w 174"/>
              <a:gd name="T35" fmla="*/ 2147483647 h 174"/>
              <a:gd name="T36" fmla="*/ 2147483647 w 174"/>
              <a:gd name="T37" fmla="*/ 2147483647 h 174"/>
              <a:gd name="T38" fmla="*/ 2147483647 w 174"/>
              <a:gd name="T39" fmla="*/ 2147483647 h 174"/>
              <a:gd name="T40" fmla="*/ 2147483647 w 174"/>
              <a:gd name="T41" fmla="*/ 2147483647 h 174"/>
              <a:gd name="T42" fmla="*/ 2147483647 w 174"/>
              <a:gd name="T43" fmla="*/ 2147483647 h 174"/>
              <a:gd name="T44" fmla="*/ 2147483647 w 174"/>
              <a:gd name="T45" fmla="*/ 2147483647 h 174"/>
              <a:gd name="T46" fmla="*/ 2147483647 w 174"/>
              <a:gd name="T47" fmla="*/ 2147483647 h 174"/>
              <a:gd name="T48" fmla="*/ 2147483647 w 174"/>
              <a:gd name="T49" fmla="*/ 2147483647 h 174"/>
              <a:gd name="T50" fmla="*/ 2147483647 w 174"/>
              <a:gd name="T51" fmla="*/ 2147483647 h 174"/>
              <a:gd name="T52" fmla="*/ 2147483647 w 174"/>
              <a:gd name="T53" fmla="*/ 2147483647 h 174"/>
              <a:gd name="T54" fmla="*/ 2147483647 w 174"/>
              <a:gd name="T55" fmla="*/ 2147483647 h 174"/>
              <a:gd name="T56" fmla="*/ 2147483647 w 174"/>
              <a:gd name="T57" fmla="*/ 2147483647 h 174"/>
              <a:gd name="T58" fmla="*/ 2147483647 w 174"/>
              <a:gd name="T59" fmla="*/ 2147483647 h 174"/>
              <a:gd name="T60" fmla="*/ 2147483647 w 174"/>
              <a:gd name="T61" fmla="*/ 2147483647 h 174"/>
              <a:gd name="T62" fmla="*/ 2147483647 w 174"/>
              <a:gd name="T63" fmla="*/ 2147483647 h 174"/>
              <a:gd name="T64" fmla="*/ 2147483647 w 174"/>
              <a:gd name="T65" fmla="*/ 0 h 174"/>
              <a:gd name="T66" fmla="*/ 2147483647 w 174"/>
              <a:gd name="T67" fmla="*/ 2147483647 h 174"/>
              <a:gd name="T68" fmla="*/ 2147483647 w 174"/>
              <a:gd name="T69" fmla="*/ 2147483647 h 174"/>
              <a:gd name="T70" fmla="*/ 2147483647 w 174"/>
              <a:gd name="T71" fmla="*/ 2147483647 h 174"/>
              <a:gd name="T72" fmla="*/ 2147483647 w 174"/>
              <a:gd name="T73" fmla="*/ 2147483647 h 174"/>
              <a:gd name="T74" fmla="*/ 2147483647 w 174"/>
              <a:gd name="T75" fmla="*/ 2147483647 h 174"/>
              <a:gd name="T76" fmla="*/ 2147483647 w 174"/>
              <a:gd name="T77" fmla="*/ 2147483647 h 174"/>
              <a:gd name="T78" fmla="*/ 2147483647 w 174"/>
              <a:gd name="T79" fmla="*/ 2147483647 h 174"/>
              <a:gd name="T80" fmla="*/ 2147483647 w 174"/>
              <a:gd name="T81" fmla="*/ 2147483647 h 174"/>
              <a:gd name="T82" fmla="*/ 2147483647 w 174"/>
              <a:gd name="T83" fmla="*/ 2147483647 h 174"/>
              <a:gd name="T84" fmla="*/ 2147483647 w 174"/>
              <a:gd name="T85" fmla="*/ 2147483647 h 174"/>
              <a:gd name="T86" fmla="*/ 2147483647 w 174"/>
              <a:gd name="T87" fmla="*/ 2147483647 h 174"/>
              <a:gd name="T88" fmla="*/ 2147483647 w 174"/>
              <a:gd name="T89" fmla="*/ 2147483647 h 174"/>
              <a:gd name="T90" fmla="*/ 2147483647 w 174"/>
              <a:gd name="T91" fmla="*/ 2147483647 h 174"/>
              <a:gd name="T92" fmla="*/ 2147483647 w 174"/>
              <a:gd name="T93" fmla="*/ 2147483647 h 174"/>
              <a:gd name="T94" fmla="*/ 2147483647 w 174"/>
              <a:gd name="T95" fmla="*/ 2147483647 h 174"/>
              <a:gd name="T96" fmla="*/ 2147483647 w 174"/>
              <a:gd name="T97" fmla="*/ 2147483647 h 174"/>
              <a:gd name="T98" fmla="*/ 2147483647 w 174"/>
              <a:gd name="T99" fmla="*/ 2147483647 h 174"/>
              <a:gd name="T100" fmla="*/ 2147483647 w 174"/>
              <a:gd name="T101" fmla="*/ 0 h 1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4"/>
              <a:gd name="T154" fmla="*/ 0 h 174"/>
              <a:gd name="T155" fmla="*/ 174 w 174"/>
              <a:gd name="T156" fmla="*/ 174 h 1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4" h="174">
                <a:moveTo>
                  <a:pt x="87" y="0"/>
                </a:moveTo>
                <a:lnTo>
                  <a:pt x="69" y="2"/>
                </a:lnTo>
                <a:lnTo>
                  <a:pt x="53" y="6"/>
                </a:lnTo>
                <a:lnTo>
                  <a:pt x="38" y="14"/>
                </a:lnTo>
                <a:lnTo>
                  <a:pt x="26" y="26"/>
                </a:lnTo>
                <a:lnTo>
                  <a:pt x="14" y="38"/>
                </a:lnTo>
                <a:lnTo>
                  <a:pt x="6" y="54"/>
                </a:lnTo>
                <a:lnTo>
                  <a:pt x="2" y="70"/>
                </a:lnTo>
                <a:lnTo>
                  <a:pt x="0" y="87"/>
                </a:lnTo>
                <a:lnTo>
                  <a:pt x="2" y="105"/>
                </a:lnTo>
                <a:lnTo>
                  <a:pt x="6" y="121"/>
                </a:lnTo>
                <a:lnTo>
                  <a:pt x="14" y="135"/>
                </a:lnTo>
                <a:lnTo>
                  <a:pt x="26" y="149"/>
                </a:lnTo>
                <a:lnTo>
                  <a:pt x="38" y="158"/>
                </a:lnTo>
                <a:lnTo>
                  <a:pt x="53" y="166"/>
                </a:lnTo>
                <a:lnTo>
                  <a:pt x="69" y="172"/>
                </a:lnTo>
                <a:lnTo>
                  <a:pt x="87" y="174"/>
                </a:lnTo>
                <a:lnTo>
                  <a:pt x="105" y="172"/>
                </a:lnTo>
                <a:lnTo>
                  <a:pt x="120" y="166"/>
                </a:lnTo>
                <a:lnTo>
                  <a:pt x="134" y="158"/>
                </a:lnTo>
                <a:lnTo>
                  <a:pt x="148" y="149"/>
                </a:lnTo>
                <a:lnTo>
                  <a:pt x="158" y="135"/>
                </a:lnTo>
                <a:lnTo>
                  <a:pt x="168" y="121"/>
                </a:lnTo>
                <a:lnTo>
                  <a:pt x="172" y="105"/>
                </a:lnTo>
                <a:lnTo>
                  <a:pt x="174" y="87"/>
                </a:lnTo>
                <a:lnTo>
                  <a:pt x="172" y="70"/>
                </a:lnTo>
                <a:lnTo>
                  <a:pt x="168" y="54"/>
                </a:lnTo>
                <a:lnTo>
                  <a:pt x="158" y="38"/>
                </a:lnTo>
                <a:lnTo>
                  <a:pt x="148" y="26"/>
                </a:lnTo>
                <a:lnTo>
                  <a:pt x="134" y="14"/>
                </a:lnTo>
                <a:lnTo>
                  <a:pt x="120" y="6"/>
                </a:lnTo>
                <a:lnTo>
                  <a:pt x="105" y="2"/>
                </a:lnTo>
                <a:lnTo>
                  <a:pt x="87" y="0"/>
                </a:lnTo>
                <a:lnTo>
                  <a:pt x="87" y="42"/>
                </a:lnTo>
                <a:lnTo>
                  <a:pt x="105" y="46"/>
                </a:lnTo>
                <a:lnTo>
                  <a:pt x="118" y="56"/>
                </a:lnTo>
                <a:lnTo>
                  <a:pt x="128" y="70"/>
                </a:lnTo>
                <a:lnTo>
                  <a:pt x="132" y="87"/>
                </a:lnTo>
                <a:lnTo>
                  <a:pt x="128" y="105"/>
                </a:lnTo>
                <a:lnTo>
                  <a:pt x="118" y="119"/>
                </a:lnTo>
                <a:lnTo>
                  <a:pt x="105" y="129"/>
                </a:lnTo>
                <a:lnTo>
                  <a:pt x="87" y="133"/>
                </a:lnTo>
                <a:lnTo>
                  <a:pt x="69" y="129"/>
                </a:lnTo>
                <a:lnTo>
                  <a:pt x="55" y="119"/>
                </a:lnTo>
                <a:lnTo>
                  <a:pt x="45" y="105"/>
                </a:lnTo>
                <a:lnTo>
                  <a:pt x="41" y="87"/>
                </a:lnTo>
                <a:lnTo>
                  <a:pt x="45" y="70"/>
                </a:lnTo>
                <a:lnTo>
                  <a:pt x="55" y="56"/>
                </a:lnTo>
                <a:lnTo>
                  <a:pt x="69" y="46"/>
                </a:lnTo>
                <a:lnTo>
                  <a:pt x="87" y="42"/>
                </a:lnTo>
                <a:lnTo>
                  <a:pt x="87" y="0"/>
                </a:lnTo>
                <a:close/>
              </a:path>
            </a:pathLst>
          </a:custGeom>
          <a:solidFill>
            <a:srgbClr val="000000"/>
          </a:solidFill>
          <a:ln w="9525">
            <a:noFill/>
            <a:round/>
            <a:headEnd/>
            <a:tailEnd/>
          </a:ln>
        </p:spPr>
        <p:txBody>
          <a:bodyPr/>
          <a:lstStyle/>
          <a:p>
            <a:endParaRPr lang="en-US"/>
          </a:p>
        </p:txBody>
      </p:sp>
      <p:sp>
        <p:nvSpPr>
          <p:cNvPr id="10" name="Freeform 1032"/>
          <p:cNvSpPr>
            <a:spLocks/>
          </p:cNvSpPr>
          <p:nvPr/>
        </p:nvSpPr>
        <p:spPr bwMode="auto">
          <a:xfrm>
            <a:off x="5638800" y="4876800"/>
            <a:ext cx="1530350" cy="1470025"/>
          </a:xfrm>
          <a:custGeom>
            <a:avLst/>
            <a:gdLst>
              <a:gd name="T0" fmla="*/ 2147483647 w 964"/>
              <a:gd name="T1" fmla="*/ 2147483647 h 926"/>
              <a:gd name="T2" fmla="*/ 2147483647 w 964"/>
              <a:gd name="T3" fmla="*/ 2147483647 h 926"/>
              <a:gd name="T4" fmla="*/ 2147483647 w 964"/>
              <a:gd name="T5" fmla="*/ 2147483647 h 926"/>
              <a:gd name="T6" fmla="*/ 2147483647 w 964"/>
              <a:gd name="T7" fmla="*/ 2147483647 h 926"/>
              <a:gd name="T8" fmla="*/ 2147483647 w 964"/>
              <a:gd name="T9" fmla="*/ 2147483647 h 926"/>
              <a:gd name="T10" fmla="*/ 2147483647 w 964"/>
              <a:gd name="T11" fmla="*/ 2147483647 h 926"/>
              <a:gd name="T12" fmla="*/ 2147483647 w 964"/>
              <a:gd name="T13" fmla="*/ 2147483647 h 926"/>
              <a:gd name="T14" fmla="*/ 2147483647 w 964"/>
              <a:gd name="T15" fmla="*/ 2147483647 h 926"/>
              <a:gd name="T16" fmla="*/ 2147483647 w 964"/>
              <a:gd name="T17" fmla="*/ 2147483647 h 926"/>
              <a:gd name="T18" fmla="*/ 2147483647 w 964"/>
              <a:gd name="T19" fmla="*/ 2147483647 h 926"/>
              <a:gd name="T20" fmla="*/ 2147483647 w 964"/>
              <a:gd name="T21" fmla="*/ 2147483647 h 926"/>
              <a:gd name="T22" fmla="*/ 2147483647 w 964"/>
              <a:gd name="T23" fmla="*/ 2147483647 h 926"/>
              <a:gd name="T24" fmla="*/ 2147483647 w 964"/>
              <a:gd name="T25" fmla="*/ 2147483647 h 926"/>
              <a:gd name="T26" fmla="*/ 2147483647 w 964"/>
              <a:gd name="T27" fmla="*/ 2147483647 h 926"/>
              <a:gd name="T28" fmla="*/ 2147483647 w 964"/>
              <a:gd name="T29" fmla="*/ 2147483647 h 926"/>
              <a:gd name="T30" fmla="*/ 2147483647 w 964"/>
              <a:gd name="T31" fmla="*/ 2147483647 h 926"/>
              <a:gd name="T32" fmla="*/ 2147483647 w 964"/>
              <a:gd name="T33" fmla="*/ 2147483647 h 926"/>
              <a:gd name="T34" fmla="*/ 2147483647 w 964"/>
              <a:gd name="T35" fmla="*/ 2147483647 h 926"/>
              <a:gd name="T36" fmla="*/ 2147483647 w 964"/>
              <a:gd name="T37" fmla="*/ 2147483647 h 926"/>
              <a:gd name="T38" fmla="*/ 2147483647 w 964"/>
              <a:gd name="T39" fmla="*/ 2147483647 h 926"/>
              <a:gd name="T40" fmla="*/ 2147483647 w 964"/>
              <a:gd name="T41" fmla="*/ 2147483647 h 926"/>
              <a:gd name="T42" fmla="*/ 2147483647 w 964"/>
              <a:gd name="T43" fmla="*/ 2147483647 h 926"/>
              <a:gd name="T44" fmla="*/ 2147483647 w 964"/>
              <a:gd name="T45" fmla="*/ 2147483647 h 926"/>
              <a:gd name="T46" fmla="*/ 2147483647 w 964"/>
              <a:gd name="T47" fmla="*/ 2147483647 h 926"/>
              <a:gd name="T48" fmla="*/ 2147483647 w 964"/>
              <a:gd name="T49" fmla="*/ 2147483647 h 926"/>
              <a:gd name="T50" fmla="*/ 2147483647 w 964"/>
              <a:gd name="T51" fmla="*/ 2147483647 h 926"/>
              <a:gd name="T52" fmla="*/ 2147483647 w 964"/>
              <a:gd name="T53" fmla="*/ 2147483647 h 926"/>
              <a:gd name="T54" fmla="*/ 2147483647 w 964"/>
              <a:gd name="T55" fmla="*/ 2147483647 h 926"/>
              <a:gd name="T56" fmla="*/ 2147483647 w 964"/>
              <a:gd name="T57" fmla="*/ 2147483647 h 926"/>
              <a:gd name="T58" fmla="*/ 2147483647 w 964"/>
              <a:gd name="T59" fmla="*/ 2147483647 h 926"/>
              <a:gd name="T60" fmla="*/ 2147483647 w 964"/>
              <a:gd name="T61" fmla="*/ 0 h 926"/>
              <a:gd name="T62" fmla="*/ 2147483647 w 964"/>
              <a:gd name="T63" fmla="*/ 2147483647 h 926"/>
              <a:gd name="T64" fmla="*/ 2147483647 w 964"/>
              <a:gd name="T65" fmla="*/ 2147483647 h 926"/>
              <a:gd name="T66" fmla="*/ 2147483647 w 964"/>
              <a:gd name="T67" fmla="*/ 2147483647 h 926"/>
              <a:gd name="T68" fmla="*/ 2147483647 w 964"/>
              <a:gd name="T69" fmla="*/ 2147483647 h 926"/>
              <a:gd name="T70" fmla="*/ 2147483647 w 964"/>
              <a:gd name="T71" fmla="*/ 2147483647 h 926"/>
              <a:gd name="T72" fmla="*/ 2147483647 w 964"/>
              <a:gd name="T73" fmla="*/ 2147483647 h 926"/>
              <a:gd name="T74" fmla="*/ 2147483647 w 964"/>
              <a:gd name="T75" fmla="*/ 2147483647 h 926"/>
              <a:gd name="T76" fmla="*/ 2147483647 w 964"/>
              <a:gd name="T77" fmla="*/ 2147483647 h 926"/>
              <a:gd name="T78" fmla="*/ 2147483647 w 964"/>
              <a:gd name="T79" fmla="*/ 2147483647 h 926"/>
              <a:gd name="T80" fmla="*/ 2147483647 w 964"/>
              <a:gd name="T81" fmla="*/ 2147483647 h 926"/>
              <a:gd name="T82" fmla="*/ 2147483647 w 964"/>
              <a:gd name="T83" fmla="*/ 2147483647 h 926"/>
              <a:gd name="T84" fmla="*/ 2147483647 w 964"/>
              <a:gd name="T85" fmla="*/ 2147483647 h 926"/>
              <a:gd name="T86" fmla="*/ 2147483647 w 964"/>
              <a:gd name="T87" fmla="*/ 2147483647 h 926"/>
              <a:gd name="T88" fmla="*/ 2147483647 w 964"/>
              <a:gd name="T89" fmla="*/ 2147483647 h 926"/>
              <a:gd name="T90" fmla="*/ 2147483647 w 964"/>
              <a:gd name="T91" fmla="*/ 2147483647 h 926"/>
              <a:gd name="T92" fmla="*/ 2147483647 w 964"/>
              <a:gd name="T93" fmla="*/ 2147483647 h 926"/>
              <a:gd name="T94" fmla="*/ 2147483647 w 964"/>
              <a:gd name="T95" fmla="*/ 2147483647 h 926"/>
              <a:gd name="T96" fmla="*/ 2147483647 w 964"/>
              <a:gd name="T97" fmla="*/ 2147483647 h 926"/>
              <a:gd name="T98" fmla="*/ 2147483647 w 964"/>
              <a:gd name="T99" fmla="*/ 2147483647 h 926"/>
              <a:gd name="T100" fmla="*/ 2147483647 w 964"/>
              <a:gd name="T101" fmla="*/ 2147483647 h 926"/>
              <a:gd name="T102" fmla="*/ 2147483647 w 964"/>
              <a:gd name="T103" fmla="*/ 2147483647 h 926"/>
              <a:gd name="T104" fmla="*/ 2147483647 w 964"/>
              <a:gd name="T105" fmla="*/ 2147483647 h 926"/>
              <a:gd name="T106" fmla="*/ 0 w 964"/>
              <a:gd name="T107" fmla="*/ 2147483647 h 9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64"/>
              <a:gd name="T163" fmla="*/ 0 h 926"/>
              <a:gd name="T164" fmla="*/ 964 w 964"/>
              <a:gd name="T165" fmla="*/ 926 h 9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64" h="926">
                <a:moveTo>
                  <a:pt x="55" y="456"/>
                </a:moveTo>
                <a:lnTo>
                  <a:pt x="55" y="537"/>
                </a:lnTo>
                <a:lnTo>
                  <a:pt x="65" y="614"/>
                </a:lnTo>
                <a:lnTo>
                  <a:pt x="85" y="685"/>
                </a:lnTo>
                <a:lnTo>
                  <a:pt x="114" y="750"/>
                </a:lnTo>
                <a:lnTo>
                  <a:pt x="150" y="803"/>
                </a:lnTo>
                <a:lnTo>
                  <a:pt x="197" y="843"/>
                </a:lnTo>
                <a:lnTo>
                  <a:pt x="250" y="866"/>
                </a:lnTo>
                <a:lnTo>
                  <a:pt x="314" y="872"/>
                </a:lnTo>
                <a:lnTo>
                  <a:pt x="373" y="863"/>
                </a:lnTo>
                <a:lnTo>
                  <a:pt x="418" y="843"/>
                </a:lnTo>
                <a:lnTo>
                  <a:pt x="450" y="813"/>
                </a:lnTo>
                <a:lnTo>
                  <a:pt x="472" y="778"/>
                </a:lnTo>
                <a:lnTo>
                  <a:pt x="486" y="740"/>
                </a:lnTo>
                <a:lnTo>
                  <a:pt x="495" y="701"/>
                </a:lnTo>
                <a:lnTo>
                  <a:pt x="501" y="663"/>
                </a:lnTo>
                <a:lnTo>
                  <a:pt x="505" y="630"/>
                </a:lnTo>
                <a:lnTo>
                  <a:pt x="513" y="598"/>
                </a:lnTo>
                <a:lnTo>
                  <a:pt x="527" y="572"/>
                </a:lnTo>
                <a:lnTo>
                  <a:pt x="543" y="553"/>
                </a:lnTo>
                <a:lnTo>
                  <a:pt x="565" y="539"/>
                </a:lnTo>
                <a:lnTo>
                  <a:pt x="586" y="531"/>
                </a:lnTo>
                <a:lnTo>
                  <a:pt x="612" y="531"/>
                </a:lnTo>
                <a:lnTo>
                  <a:pt x="638" y="539"/>
                </a:lnTo>
                <a:lnTo>
                  <a:pt x="665" y="554"/>
                </a:lnTo>
                <a:lnTo>
                  <a:pt x="691" y="574"/>
                </a:lnTo>
                <a:lnTo>
                  <a:pt x="715" y="596"/>
                </a:lnTo>
                <a:lnTo>
                  <a:pt x="734" y="614"/>
                </a:lnTo>
                <a:lnTo>
                  <a:pt x="752" y="630"/>
                </a:lnTo>
                <a:lnTo>
                  <a:pt x="770" y="641"/>
                </a:lnTo>
                <a:lnTo>
                  <a:pt x="786" y="647"/>
                </a:lnTo>
                <a:lnTo>
                  <a:pt x="802" y="647"/>
                </a:lnTo>
                <a:lnTo>
                  <a:pt x="819" y="637"/>
                </a:lnTo>
                <a:lnTo>
                  <a:pt x="839" y="620"/>
                </a:lnTo>
                <a:lnTo>
                  <a:pt x="859" y="594"/>
                </a:lnTo>
                <a:lnTo>
                  <a:pt x="879" y="562"/>
                </a:lnTo>
                <a:lnTo>
                  <a:pt x="896" y="521"/>
                </a:lnTo>
                <a:lnTo>
                  <a:pt x="906" y="474"/>
                </a:lnTo>
                <a:lnTo>
                  <a:pt x="910" y="416"/>
                </a:lnTo>
                <a:lnTo>
                  <a:pt x="902" y="353"/>
                </a:lnTo>
                <a:lnTo>
                  <a:pt x="881" y="280"/>
                </a:lnTo>
                <a:lnTo>
                  <a:pt x="865" y="244"/>
                </a:lnTo>
                <a:lnTo>
                  <a:pt x="847" y="211"/>
                </a:lnTo>
                <a:lnTo>
                  <a:pt x="825" y="181"/>
                </a:lnTo>
                <a:lnTo>
                  <a:pt x="802" y="156"/>
                </a:lnTo>
                <a:lnTo>
                  <a:pt x="776" y="132"/>
                </a:lnTo>
                <a:lnTo>
                  <a:pt x="746" y="114"/>
                </a:lnTo>
                <a:lnTo>
                  <a:pt x="717" y="96"/>
                </a:lnTo>
                <a:lnTo>
                  <a:pt x="687" y="83"/>
                </a:lnTo>
                <a:lnTo>
                  <a:pt x="653" y="73"/>
                </a:lnTo>
                <a:lnTo>
                  <a:pt x="622" y="63"/>
                </a:lnTo>
                <a:lnTo>
                  <a:pt x="588" y="59"/>
                </a:lnTo>
                <a:lnTo>
                  <a:pt x="553" y="55"/>
                </a:lnTo>
                <a:lnTo>
                  <a:pt x="519" y="55"/>
                </a:lnTo>
                <a:lnTo>
                  <a:pt x="488" y="55"/>
                </a:lnTo>
                <a:lnTo>
                  <a:pt x="454" y="59"/>
                </a:lnTo>
                <a:lnTo>
                  <a:pt x="422" y="65"/>
                </a:lnTo>
                <a:lnTo>
                  <a:pt x="391" y="73"/>
                </a:lnTo>
                <a:lnTo>
                  <a:pt x="359" y="83"/>
                </a:lnTo>
                <a:lnTo>
                  <a:pt x="328" y="96"/>
                </a:lnTo>
                <a:lnTo>
                  <a:pt x="298" y="110"/>
                </a:lnTo>
                <a:lnTo>
                  <a:pt x="266" y="128"/>
                </a:lnTo>
                <a:lnTo>
                  <a:pt x="237" y="148"/>
                </a:lnTo>
                <a:lnTo>
                  <a:pt x="207" y="169"/>
                </a:lnTo>
                <a:lnTo>
                  <a:pt x="181" y="193"/>
                </a:lnTo>
                <a:lnTo>
                  <a:pt x="156" y="219"/>
                </a:lnTo>
                <a:lnTo>
                  <a:pt x="132" y="246"/>
                </a:lnTo>
                <a:lnTo>
                  <a:pt x="112" y="276"/>
                </a:lnTo>
                <a:lnTo>
                  <a:pt x="94" y="310"/>
                </a:lnTo>
                <a:lnTo>
                  <a:pt x="79" y="343"/>
                </a:lnTo>
                <a:lnTo>
                  <a:pt x="67" y="379"/>
                </a:lnTo>
                <a:lnTo>
                  <a:pt x="59" y="416"/>
                </a:lnTo>
                <a:lnTo>
                  <a:pt x="55" y="456"/>
                </a:lnTo>
                <a:lnTo>
                  <a:pt x="0" y="454"/>
                </a:lnTo>
                <a:lnTo>
                  <a:pt x="4" y="410"/>
                </a:lnTo>
                <a:lnTo>
                  <a:pt x="13" y="369"/>
                </a:lnTo>
                <a:lnTo>
                  <a:pt x="25" y="329"/>
                </a:lnTo>
                <a:lnTo>
                  <a:pt x="41" y="292"/>
                </a:lnTo>
                <a:lnTo>
                  <a:pt x="61" y="256"/>
                </a:lnTo>
                <a:lnTo>
                  <a:pt x="85" y="223"/>
                </a:lnTo>
                <a:lnTo>
                  <a:pt x="110" y="191"/>
                </a:lnTo>
                <a:lnTo>
                  <a:pt x="138" y="162"/>
                </a:lnTo>
                <a:lnTo>
                  <a:pt x="168" y="134"/>
                </a:lnTo>
                <a:lnTo>
                  <a:pt x="199" y="108"/>
                </a:lnTo>
                <a:lnTo>
                  <a:pt x="233" y="87"/>
                </a:lnTo>
                <a:lnTo>
                  <a:pt x="266" y="67"/>
                </a:lnTo>
                <a:lnTo>
                  <a:pt x="302" y="49"/>
                </a:lnTo>
                <a:lnTo>
                  <a:pt x="339" y="33"/>
                </a:lnTo>
                <a:lnTo>
                  <a:pt x="375" y="21"/>
                </a:lnTo>
                <a:lnTo>
                  <a:pt x="412" y="11"/>
                </a:lnTo>
                <a:lnTo>
                  <a:pt x="448" y="6"/>
                </a:lnTo>
                <a:lnTo>
                  <a:pt x="486" y="2"/>
                </a:lnTo>
                <a:lnTo>
                  <a:pt x="525" y="0"/>
                </a:lnTo>
                <a:lnTo>
                  <a:pt x="563" y="2"/>
                </a:lnTo>
                <a:lnTo>
                  <a:pt x="600" y="6"/>
                </a:lnTo>
                <a:lnTo>
                  <a:pt x="640" y="11"/>
                </a:lnTo>
                <a:lnTo>
                  <a:pt x="675" y="21"/>
                </a:lnTo>
                <a:lnTo>
                  <a:pt x="713" y="35"/>
                </a:lnTo>
                <a:lnTo>
                  <a:pt x="748" y="51"/>
                </a:lnTo>
                <a:lnTo>
                  <a:pt x="780" y="71"/>
                </a:lnTo>
                <a:lnTo>
                  <a:pt x="811" y="92"/>
                </a:lnTo>
                <a:lnTo>
                  <a:pt x="841" y="120"/>
                </a:lnTo>
                <a:lnTo>
                  <a:pt x="869" y="150"/>
                </a:lnTo>
                <a:lnTo>
                  <a:pt x="892" y="183"/>
                </a:lnTo>
                <a:lnTo>
                  <a:pt x="914" y="221"/>
                </a:lnTo>
                <a:lnTo>
                  <a:pt x="932" y="262"/>
                </a:lnTo>
                <a:lnTo>
                  <a:pt x="958" y="353"/>
                </a:lnTo>
                <a:lnTo>
                  <a:pt x="964" y="434"/>
                </a:lnTo>
                <a:lnTo>
                  <a:pt x="956" y="501"/>
                </a:lnTo>
                <a:lnTo>
                  <a:pt x="940" y="558"/>
                </a:lnTo>
                <a:lnTo>
                  <a:pt x="916" y="606"/>
                </a:lnTo>
                <a:lnTo>
                  <a:pt x="891" y="639"/>
                </a:lnTo>
                <a:lnTo>
                  <a:pt x="869" y="665"/>
                </a:lnTo>
                <a:lnTo>
                  <a:pt x="853" y="679"/>
                </a:lnTo>
                <a:lnTo>
                  <a:pt x="827" y="695"/>
                </a:lnTo>
                <a:lnTo>
                  <a:pt x="804" y="701"/>
                </a:lnTo>
                <a:lnTo>
                  <a:pt x="780" y="701"/>
                </a:lnTo>
                <a:lnTo>
                  <a:pt x="758" y="693"/>
                </a:lnTo>
                <a:lnTo>
                  <a:pt x="736" y="683"/>
                </a:lnTo>
                <a:lnTo>
                  <a:pt x="719" y="671"/>
                </a:lnTo>
                <a:lnTo>
                  <a:pt x="701" y="657"/>
                </a:lnTo>
                <a:lnTo>
                  <a:pt x="687" y="643"/>
                </a:lnTo>
                <a:lnTo>
                  <a:pt x="675" y="631"/>
                </a:lnTo>
                <a:lnTo>
                  <a:pt x="661" y="620"/>
                </a:lnTo>
                <a:lnTo>
                  <a:pt x="648" y="608"/>
                </a:lnTo>
                <a:lnTo>
                  <a:pt x="634" y="598"/>
                </a:lnTo>
                <a:lnTo>
                  <a:pt x="626" y="592"/>
                </a:lnTo>
                <a:lnTo>
                  <a:pt x="614" y="586"/>
                </a:lnTo>
                <a:lnTo>
                  <a:pt x="602" y="584"/>
                </a:lnTo>
                <a:lnTo>
                  <a:pt x="588" y="586"/>
                </a:lnTo>
                <a:lnTo>
                  <a:pt x="578" y="592"/>
                </a:lnTo>
                <a:lnTo>
                  <a:pt x="569" y="604"/>
                </a:lnTo>
                <a:lnTo>
                  <a:pt x="563" y="620"/>
                </a:lnTo>
                <a:lnTo>
                  <a:pt x="559" y="637"/>
                </a:lnTo>
                <a:lnTo>
                  <a:pt x="557" y="643"/>
                </a:lnTo>
                <a:lnTo>
                  <a:pt x="557" y="649"/>
                </a:lnTo>
                <a:lnTo>
                  <a:pt x="557" y="655"/>
                </a:lnTo>
                <a:lnTo>
                  <a:pt x="555" y="663"/>
                </a:lnTo>
                <a:lnTo>
                  <a:pt x="549" y="699"/>
                </a:lnTo>
                <a:lnTo>
                  <a:pt x="541" y="738"/>
                </a:lnTo>
                <a:lnTo>
                  <a:pt x="529" y="782"/>
                </a:lnTo>
                <a:lnTo>
                  <a:pt x="509" y="823"/>
                </a:lnTo>
                <a:lnTo>
                  <a:pt x="480" y="861"/>
                </a:lnTo>
                <a:lnTo>
                  <a:pt x="440" y="892"/>
                </a:lnTo>
                <a:lnTo>
                  <a:pt x="387" y="914"/>
                </a:lnTo>
                <a:lnTo>
                  <a:pt x="318" y="926"/>
                </a:lnTo>
                <a:lnTo>
                  <a:pt x="290" y="926"/>
                </a:lnTo>
                <a:lnTo>
                  <a:pt x="264" y="924"/>
                </a:lnTo>
                <a:lnTo>
                  <a:pt x="239" y="920"/>
                </a:lnTo>
                <a:lnTo>
                  <a:pt x="213" y="912"/>
                </a:lnTo>
                <a:lnTo>
                  <a:pt x="189" y="900"/>
                </a:lnTo>
                <a:lnTo>
                  <a:pt x="168" y="888"/>
                </a:lnTo>
                <a:lnTo>
                  <a:pt x="144" y="870"/>
                </a:lnTo>
                <a:lnTo>
                  <a:pt x="124" y="853"/>
                </a:lnTo>
                <a:lnTo>
                  <a:pt x="94" y="817"/>
                </a:lnTo>
                <a:lnTo>
                  <a:pt x="67" y="778"/>
                </a:lnTo>
                <a:lnTo>
                  <a:pt x="45" y="732"/>
                </a:lnTo>
                <a:lnTo>
                  <a:pt x="27" y="683"/>
                </a:lnTo>
                <a:lnTo>
                  <a:pt x="13" y="630"/>
                </a:lnTo>
                <a:lnTo>
                  <a:pt x="4" y="572"/>
                </a:lnTo>
                <a:lnTo>
                  <a:pt x="0" y="513"/>
                </a:lnTo>
                <a:lnTo>
                  <a:pt x="0" y="454"/>
                </a:lnTo>
                <a:lnTo>
                  <a:pt x="55" y="456"/>
                </a:lnTo>
                <a:close/>
              </a:path>
            </a:pathLst>
          </a:custGeom>
          <a:solidFill>
            <a:srgbClr val="000000"/>
          </a:solidFill>
          <a:ln w="9525">
            <a:no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ppt_x"/>
                                          </p:val>
                                        </p:tav>
                                        <p:tav tm="100000">
                                          <p:val>
                                            <p:strVal val="#ppt_x"/>
                                          </p:val>
                                        </p:tav>
                                      </p:tavLst>
                                    </p:anim>
                                    <p:anim calcmode="lin" valueType="num">
                                      <p:cBhvr additive="base">
                                        <p:cTn id="8" dur="500" fill="hold"/>
                                        <p:tgtEl>
                                          <p:spTgt spid="4505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5059">
                                            <p:txEl>
                                              <p:pRg st="0" end="0"/>
                                            </p:txEl>
                                          </p:spTgt>
                                        </p:tgtEl>
                                        <p:attrNameLst>
                                          <p:attrName>style.visibility</p:attrName>
                                        </p:attrNameLst>
                                      </p:cBhvr>
                                      <p:to>
                                        <p:strVal val="visible"/>
                                      </p:to>
                                    </p:set>
                                    <p:anim calcmode="lin" valueType="num">
                                      <p:cBhvr additive="base">
                                        <p:cTn id="12"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505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9" fill="hold" nodeType="clickEffect">
                                  <p:stCondLst>
                                    <p:cond delay="0"/>
                                  </p:stCondLst>
                                  <p:childTnLst>
                                    <p:set>
                                      <p:cBhvr>
                                        <p:cTn id="17" dur="1" fill="hold">
                                          <p:stCondLst>
                                            <p:cond delay="0"/>
                                          </p:stCondLst>
                                        </p:cTn>
                                        <p:tgtEl>
                                          <p:spTgt spid="45060"/>
                                        </p:tgtEl>
                                        <p:attrNameLst>
                                          <p:attrName>style.visibility</p:attrName>
                                        </p:attrNameLst>
                                      </p:cBhvr>
                                      <p:to>
                                        <p:strVal val="visible"/>
                                      </p:to>
                                    </p:set>
                                    <p:anim calcmode="lin" valueType="num">
                                      <p:cBhvr additive="base">
                                        <p:cTn id="18" dur="500" fill="hold"/>
                                        <p:tgtEl>
                                          <p:spTgt spid="45060"/>
                                        </p:tgtEl>
                                        <p:attrNameLst>
                                          <p:attrName>ppt_x</p:attrName>
                                        </p:attrNameLst>
                                      </p:cBhvr>
                                      <p:tavLst>
                                        <p:tav tm="0">
                                          <p:val>
                                            <p:strVal val="0-#ppt_w/2"/>
                                          </p:val>
                                        </p:tav>
                                        <p:tav tm="100000">
                                          <p:val>
                                            <p:strVal val="#ppt_x"/>
                                          </p:val>
                                        </p:tav>
                                      </p:tavLst>
                                    </p:anim>
                                    <p:anim calcmode="lin" valueType="num">
                                      <p:cBhvr additive="base">
                                        <p:cTn id="19" dur="500" fill="hold"/>
                                        <p:tgtEl>
                                          <p:spTgt spid="45060"/>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500"/>
                            </p:stCondLst>
                            <p:childTnLst>
                              <p:par>
                                <p:cTn id="21" presetID="2" presetClass="entr" presetSubtype="3" fill="hold" nodeType="afterEffect">
                                  <p:stCondLst>
                                    <p:cond delay="0"/>
                                  </p:stCondLst>
                                  <p:childTnLst>
                                    <p:set>
                                      <p:cBhvr>
                                        <p:cTn id="22" dur="1" fill="hold">
                                          <p:stCondLst>
                                            <p:cond delay="0"/>
                                          </p:stCondLst>
                                        </p:cTn>
                                        <p:tgtEl>
                                          <p:spTgt spid="45061"/>
                                        </p:tgtEl>
                                        <p:attrNameLst>
                                          <p:attrName>style.visibility</p:attrName>
                                        </p:attrNameLst>
                                      </p:cBhvr>
                                      <p:to>
                                        <p:strVal val="visible"/>
                                      </p:to>
                                    </p:set>
                                    <p:anim calcmode="lin" valueType="num">
                                      <p:cBhvr additive="base">
                                        <p:cTn id="23" dur="500" fill="hold"/>
                                        <p:tgtEl>
                                          <p:spTgt spid="45061"/>
                                        </p:tgtEl>
                                        <p:attrNameLst>
                                          <p:attrName>ppt_x</p:attrName>
                                        </p:attrNameLst>
                                      </p:cBhvr>
                                      <p:tavLst>
                                        <p:tav tm="0">
                                          <p:val>
                                            <p:strVal val="1+#ppt_w/2"/>
                                          </p:val>
                                        </p:tav>
                                        <p:tav tm="100000">
                                          <p:val>
                                            <p:strVal val="#ppt_x"/>
                                          </p:val>
                                        </p:tav>
                                      </p:tavLst>
                                    </p:anim>
                                    <p:anim calcmode="lin" valueType="num">
                                      <p:cBhvr additive="base">
                                        <p:cTn id="24" dur="500" fill="hold"/>
                                        <p:tgtEl>
                                          <p:spTgt spid="4506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1000"/>
                            </p:stCondLst>
                            <p:childTnLst>
                              <p:par>
                                <p:cTn id="26" presetID="2" presetClass="entr" presetSubtype="9"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500"/>
                            </p:stCondLst>
                            <p:childTnLst>
                              <p:par>
                                <p:cTn id="31" presetID="2" presetClass="entr" presetSubtype="3"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2000"/>
                            </p:stCondLst>
                            <p:childTnLst>
                              <p:par>
                                <p:cTn id="36" presetID="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2500"/>
                            </p:stCondLst>
                            <p:childTnLst>
                              <p:par>
                                <p:cTn id="41" presetID="2" presetClass="entr" presetSubtype="8"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autoUpdateAnimBg="0"/>
      <p:bldP spid="45059" grpId="0" build="p" autoUpdateAnimBg="0" advAuto="0"/>
      <p:bldP spid="9" grpId="0" animBg="1"/>
      <p:bldP spid="10"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sumer_01.mid">
            <a:hlinkClick r:id="" action="ppaction://media"/>
          </p:cNvPr>
          <p:cNvPicPr>
            <a:picLocks noRot="1" noChangeAspect="1" noChangeArrowheads="1"/>
          </p:cNvPicPr>
          <p:nvPr>
            <a:audioFile r:link="rId1"/>
          </p:nvPr>
        </p:nvPicPr>
        <p:blipFill>
          <a:blip r:embed="rId3" cstate="print"/>
          <a:srcRect/>
          <a:stretch>
            <a:fillRect/>
          </a:stretch>
        </p:blipFill>
        <p:spPr bwMode="auto">
          <a:xfrm>
            <a:off x="6629400" y="5257800"/>
            <a:ext cx="304800" cy="304800"/>
          </a:xfrm>
          <a:prstGeom prst="rect">
            <a:avLst/>
          </a:prstGeom>
          <a:noFill/>
          <a:ln w="9525">
            <a:noFill/>
            <a:miter lim="800000"/>
            <a:headEnd/>
            <a:tailEnd/>
          </a:ln>
        </p:spPr>
      </p:pic>
      <p:pic>
        <p:nvPicPr>
          <p:cNvPr id="19459" name="Picture 4" descr="C:\Program Files\Microsoft Office\Clipart\Pub60Cor\bd00173_.wmf"/>
          <p:cNvPicPr>
            <a:picLocks noChangeAspect="1" noChangeArrowheads="1"/>
          </p:cNvPicPr>
          <p:nvPr/>
        </p:nvPicPr>
        <p:blipFill>
          <a:blip r:embed="rId4" cstate="print"/>
          <a:srcRect/>
          <a:stretch>
            <a:fillRect/>
          </a:stretch>
        </p:blipFill>
        <p:spPr bwMode="auto">
          <a:xfrm>
            <a:off x="7239000" y="4191000"/>
            <a:ext cx="1438275" cy="2132013"/>
          </a:xfrm>
          <a:prstGeom prst="rect">
            <a:avLst/>
          </a:prstGeom>
          <a:noFill/>
          <a:ln w="9525">
            <a:noFill/>
            <a:miter lim="800000"/>
            <a:headEnd/>
            <a:tailEnd/>
          </a:ln>
        </p:spPr>
      </p:pic>
      <p:pic>
        <p:nvPicPr>
          <p:cNvPr id="19460" name="Picture 5" descr="C:\Program Files\Microsoft Office\O9PRMCD2\PFiles\MSOffice\Clipart\standard\stddir3\pe01101_.wmf"/>
          <p:cNvPicPr>
            <a:picLocks noChangeAspect="1" noChangeArrowheads="1"/>
          </p:cNvPicPr>
          <p:nvPr/>
        </p:nvPicPr>
        <p:blipFill>
          <a:blip r:embed="rId5" cstate="print"/>
          <a:srcRect/>
          <a:stretch>
            <a:fillRect/>
          </a:stretch>
        </p:blipFill>
        <p:spPr bwMode="auto">
          <a:xfrm>
            <a:off x="0" y="4343400"/>
            <a:ext cx="1566863" cy="2332038"/>
          </a:xfrm>
          <a:prstGeom prst="rect">
            <a:avLst/>
          </a:prstGeom>
          <a:noFill/>
          <a:ln w="9525">
            <a:noFill/>
            <a:miter lim="800000"/>
            <a:headEnd/>
            <a:tailEnd/>
          </a:ln>
        </p:spPr>
      </p:pic>
      <p:pic>
        <p:nvPicPr>
          <p:cNvPr id="19461" name="Picture 6" descr="C:\Program Files\Microsoft Office\O9PRMCD2\PFiles\MSOffice\Clipart\homeanim\ag00022_.gif"/>
          <p:cNvPicPr>
            <a:picLocks noChangeAspect="1" noChangeArrowheads="1" noCrop="1"/>
          </p:cNvPicPr>
          <p:nvPr/>
        </p:nvPicPr>
        <p:blipFill>
          <a:blip r:embed="rId6" cstate="print"/>
          <a:srcRect/>
          <a:stretch>
            <a:fillRect/>
          </a:stretch>
        </p:blipFill>
        <p:spPr bwMode="auto">
          <a:xfrm>
            <a:off x="7243763" y="1371600"/>
            <a:ext cx="1900237" cy="2095500"/>
          </a:xfrm>
          <a:prstGeom prst="rect">
            <a:avLst/>
          </a:prstGeom>
          <a:noFill/>
          <a:ln w="9525">
            <a:noFill/>
            <a:miter lim="800000"/>
            <a:headEnd/>
            <a:tailEnd/>
          </a:ln>
        </p:spPr>
      </p:pic>
      <p:pic>
        <p:nvPicPr>
          <p:cNvPr id="19462" name="Picture 7" descr="C:\Program Files\Microsoft Office\O9PRMCD2\PFiles\MSOffice\Clipart\WebArt\bd13714_.gif"/>
          <p:cNvPicPr>
            <a:picLocks noChangeAspect="1" noChangeArrowheads="1" noCrop="1"/>
          </p:cNvPicPr>
          <p:nvPr/>
        </p:nvPicPr>
        <p:blipFill>
          <a:blip r:embed="rId7" cstate="print"/>
          <a:srcRect/>
          <a:stretch>
            <a:fillRect/>
          </a:stretch>
        </p:blipFill>
        <p:spPr bwMode="auto">
          <a:xfrm>
            <a:off x="0" y="1371600"/>
            <a:ext cx="1485900" cy="2133600"/>
          </a:xfrm>
          <a:prstGeom prst="rect">
            <a:avLst/>
          </a:prstGeom>
          <a:noFill/>
          <a:ln w="9525">
            <a:noFill/>
            <a:miter lim="800000"/>
            <a:headEnd/>
            <a:tailEnd/>
          </a:ln>
        </p:spPr>
      </p:pic>
      <p:sp>
        <p:nvSpPr>
          <p:cNvPr id="8" name="Rectangle 7"/>
          <p:cNvSpPr/>
          <p:nvPr/>
        </p:nvSpPr>
        <p:spPr>
          <a:xfrm>
            <a:off x="1371600" y="381000"/>
            <a:ext cx="5708615" cy="923330"/>
          </a:xfrm>
          <a:prstGeom prst="rect">
            <a:avLst/>
          </a:prstGeom>
          <a:solidFill>
            <a:schemeClr val="accent3">
              <a:lumMod val="50000"/>
            </a:schemeClr>
          </a:solidFill>
        </p:spPr>
        <p:txBody>
          <a:bodyPr wrap="none">
            <a:spAutoFit/>
          </a:bodyPr>
          <a:lstStyle/>
          <a:p>
            <a:pPr algn="ctr">
              <a:defRPr/>
            </a:pPr>
            <a:r>
              <a:rPr lang="en-US" sz="5400" b="1" kern="10" spc="50" dirty="0" err="1">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Amudham" pitchFamily="2" charset="0"/>
              </a:rPr>
              <a:t>clw;jpwd</a:t>
            </a:r>
            <a:r>
              <a:rPr lang="en-US" sz="5400" b="1" kern="10"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Amudham" pitchFamily="2" charset="0"/>
              </a:rPr>
              <a:t>; </a:t>
            </a:r>
            <a:r>
              <a:rPr lang="en-US" sz="5400" b="1" kern="10" spc="50" dirty="0" err="1">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Amudham" pitchFamily="2" charset="0"/>
              </a:rPr>
              <a:t>Ez;zwpt</a:t>
            </a:r>
            <a:r>
              <a:rPr lang="en-US" sz="54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mudham" pitchFamily="2" charset="0"/>
              </a:rPr>
              <a:t>[</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charset="0"/>
            </a:endParaRPr>
          </a:p>
        </p:txBody>
      </p:sp>
      <p:sp>
        <p:nvSpPr>
          <p:cNvPr id="19464" name="Rectangle 8"/>
          <p:cNvSpPr>
            <a:spLocks noChangeArrowheads="1"/>
          </p:cNvSpPr>
          <p:nvPr/>
        </p:nvSpPr>
        <p:spPr bwMode="auto">
          <a:xfrm>
            <a:off x="1219200" y="2286000"/>
            <a:ext cx="6096000" cy="1338263"/>
          </a:xfrm>
          <a:prstGeom prst="rect">
            <a:avLst/>
          </a:prstGeom>
          <a:solidFill>
            <a:schemeClr val="accent2"/>
          </a:solidFill>
          <a:ln w="9525">
            <a:noFill/>
            <a:miter lim="800000"/>
            <a:headEnd/>
            <a:tailEnd/>
          </a:ln>
        </p:spPr>
        <p:txBody>
          <a:bodyPr>
            <a:spAutoFit/>
          </a:bodyPr>
          <a:lstStyle/>
          <a:p>
            <a:pPr algn="ctr">
              <a:lnSpc>
                <a:spcPct val="90000"/>
              </a:lnSpc>
            </a:pPr>
            <a:r>
              <a:rPr lang="en-US" altLang="en-US" b="1"/>
              <a:t>It is expertise in using one’s whole body to express ideas and feelings.</a:t>
            </a:r>
          </a:p>
          <a:p>
            <a:pPr algn="ctr">
              <a:lnSpc>
                <a:spcPct val="90000"/>
              </a:lnSpc>
              <a:buFont typeface="Wingdings" pitchFamily="2" charset="2"/>
              <a:buNone/>
            </a:pPr>
            <a:r>
              <a:rPr lang="en-US" altLang="en-US"/>
              <a:t>Examples: acting, dancing, sports, and using body language</a:t>
            </a:r>
          </a:p>
          <a:p>
            <a:pPr algn="ctr">
              <a:lnSpc>
                <a:spcPct val="90000"/>
              </a:lnSpc>
              <a:buFont typeface="Wingdings" pitchFamily="2" charset="2"/>
              <a:buNone/>
            </a:pPr>
            <a:r>
              <a:rPr lang="en-US" altLang="en-US"/>
              <a:t>	</a:t>
            </a:r>
          </a:p>
        </p:txBody>
      </p:sp>
      <p:sp>
        <p:nvSpPr>
          <p:cNvPr id="10" name="Rectangle 4"/>
          <p:cNvSpPr txBox="1">
            <a:spLocks noChangeArrowheads="1"/>
          </p:cNvSpPr>
          <p:nvPr/>
        </p:nvSpPr>
        <p:spPr bwMode="auto">
          <a:xfrm>
            <a:off x="1981200" y="3962400"/>
            <a:ext cx="1905000" cy="2133600"/>
          </a:xfrm>
          <a:prstGeom prst="rect">
            <a:avLst/>
          </a:prstGeom>
          <a:solidFill>
            <a:srgbClr val="FFC000"/>
          </a:solidFill>
          <a:ln w="9525">
            <a:noFill/>
            <a:miter lim="800000"/>
            <a:headEnd/>
            <a:tailEnd/>
          </a:ln>
        </p:spPr>
        <p:txBody>
          <a:bodyPr/>
          <a:lstStyle/>
          <a:p>
            <a:pPr algn="ctr" eaLnBrk="0" hangingPunct="0">
              <a:spcBef>
                <a:spcPct val="20000"/>
              </a:spcBef>
              <a:defRPr/>
            </a:pPr>
            <a:r>
              <a:rPr lang="en-US" sz="2400" kern="0" dirty="0">
                <a:latin typeface="+mn-lt"/>
              </a:rPr>
              <a:t>Dancing</a:t>
            </a:r>
          </a:p>
          <a:p>
            <a:pPr algn="ctr" eaLnBrk="0" hangingPunct="0">
              <a:spcBef>
                <a:spcPct val="20000"/>
              </a:spcBef>
              <a:defRPr/>
            </a:pPr>
            <a:r>
              <a:rPr lang="en-US" sz="2400" kern="0" dirty="0">
                <a:latin typeface="+mn-lt"/>
              </a:rPr>
              <a:t>Running</a:t>
            </a:r>
          </a:p>
          <a:p>
            <a:pPr algn="ctr" eaLnBrk="0" hangingPunct="0">
              <a:spcBef>
                <a:spcPct val="20000"/>
              </a:spcBef>
              <a:defRPr/>
            </a:pPr>
            <a:r>
              <a:rPr lang="en-US" sz="2400" kern="0" dirty="0">
                <a:latin typeface="+mn-lt"/>
              </a:rPr>
              <a:t>Jumping</a:t>
            </a:r>
          </a:p>
          <a:p>
            <a:pPr algn="ctr" eaLnBrk="0" hangingPunct="0">
              <a:spcBef>
                <a:spcPct val="20000"/>
              </a:spcBef>
              <a:defRPr/>
            </a:pPr>
            <a:r>
              <a:rPr lang="en-US" sz="2400" dirty="0">
                <a:latin typeface="Arial" charset="0"/>
              </a:rPr>
              <a:t>Acting</a:t>
            </a:r>
          </a:p>
          <a:p>
            <a:pPr algn="ctr" eaLnBrk="0" hangingPunct="0">
              <a:spcBef>
                <a:spcPct val="20000"/>
              </a:spcBef>
              <a:defRPr/>
            </a:pPr>
            <a:r>
              <a:rPr lang="en-US" sz="2400" dirty="0">
                <a:latin typeface="Arial" charset="0"/>
              </a:rPr>
              <a:t>Miming</a:t>
            </a:r>
          </a:p>
          <a:p>
            <a:pPr algn="ctr" eaLnBrk="0" hangingPunct="0">
              <a:spcBef>
                <a:spcPct val="20000"/>
              </a:spcBef>
              <a:defRPr/>
            </a:pPr>
            <a:endParaRPr lang="en-US" sz="2400" dirty="0">
              <a:latin typeface="Arial" charset="0"/>
            </a:endParaRPr>
          </a:p>
          <a:p>
            <a:pPr algn="ctr" eaLnBrk="0" hangingPunct="0">
              <a:spcBef>
                <a:spcPct val="20000"/>
              </a:spcBef>
              <a:defRPr/>
            </a:pPr>
            <a:endParaRPr lang="en-US" sz="2400" kern="0" dirty="0">
              <a:latin typeface="+mn-lt"/>
            </a:endParaRPr>
          </a:p>
          <a:p>
            <a:pPr algn="ctr" eaLnBrk="0" hangingPunct="0">
              <a:spcBef>
                <a:spcPct val="20000"/>
              </a:spcBef>
              <a:defRPr/>
            </a:pPr>
            <a:endParaRPr lang="en-US" sz="2400" kern="0" dirty="0">
              <a:latin typeface="+mn-lt"/>
            </a:endParaRPr>
          </a:p>
          <a:p>
            <a:pPr algn="ctr" eaLnBrk="0" hangingPunct="0">
              <a:spcBef>
                <a:spcPct val="20000"/>
              </a:spcBef>
              <a:defRPr/>
            </a:pPr>
            <a:endParaRPr lang="en-US" sz="3200" kern="0" dirty="0">
              <a:latin typeface="+mn-lt"/>
            </a:endParaRPr>
          </a:p>
        </p:txBody>
      </p:sp>
      <p:sp>
        <p:nvSpPr>
          <p:cNvPr id="19466" name="Rectangle 10"/>
          <p:cNvSpPr>
            <a:spLocks noChangeArrowheads="1"/>
          </p:cNvSpPr>
          <p:nvPr/>
        </p:nvSpPr>
        <p:spPr bwMode="auto">
          <a:xfrm>
            <a:off x="4343400" y="3995738"/>
            <a:ext cx="2438400" cy="2062162"/>
          </a:xfrm>
          <a:prstGeom prst="rect">
            <a:avLst/>
          </a:prstGeom>
          <a:solidFill>
            <a:srgbClr val="FF33CC"/>
          </a:solidFill>
          <a:ln w="9525">
            <a:noFill/>
            <a:miter lim="800000"/>
            <a:headEnd/>
            <a:tailEnd/>
          </a:ln>
        </p:spPr>
        <p:txBody>
          <a:bodyPr>
            <a:spAutoFit/>
          </a:bodyPr>
          <a:lstStyle/>
          <a:p>
            <a:r>
              <a:rPr lang="en-US" altLang="en-US" sz="3200">
                <a:latin typeface="Comic Sans MS" pitchFamily="66" charset="0"/>
              </a:rPr>
              <a:t>Actor</a:t>
            </a:r>
          </a:p>
          <a:p>
            <a:r>
              <a:rPr lang="en-US" altLang="en-US" sz="3200">
                <a:latin typeface="Comic Sans MS" pitchFamily="66" charset="0"/>
              </a:rPr>
              <a:t>Athlete</a:t>
            </a:r>
          </a:p>
          <a:p>
            <a:r>
              <a:rPr lang="en-US" altLang="en-US" sz="3200">
                <a:latin typeface="Comic Sans MS" pitchFamily="66" charset="0"/>
              </a:rPr>
              <a:t>Dancer</a:t>
            </a:r>
          </a:p>
          <a:p>
            <a:r>
              <a:rPr lang="en-US" altLang="en-US" sz="3200">
                <a:latin typeface="Comic Sans MS" pitchFamily="66" charset="0"/>
              </a:rPr>
              <a:t>Farmer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45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7" fill="hold" display="0">
                  <p:stCondLst>
                    <p:cond delay="indefinite"/>
                  </p:stCondLst>
                  <p:endCondLst>
                    <p:cond evt="onPrev" delay="0">
                      <p:tgtEl>
                        <p:sldTgt/>
                      </p:tgtEl>
                    </p:cond>
                    <p:cond evt="onStopAudio" delay="0">
                      <p:tgtEl>
                        <p:sldTgt/>
                      </p:tgtEl>
                    </p:cond>
                  </p:endCondLst>
                </p:cTn>
                <p:tgtEl>
                  <p:spTgt spid="24578"/>
                </p:tgtEl>
              </p:cMediaNode>
            </p:audio>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2053"/>
          <p:cNvSpPr>
            <a:spLocks noChangeArrowheads="1" noChangeShapeType="1" noTextEdit="1"/>
          </p:cNvSpPr>
          <p:nvPr/>
        </p:nvSpPr>
        <p:spPr bwMode="auto">
          <a:xfrm>
            <a:off x="1905000" y="228600"/>
            <a:ext cx="5791200" cy="914400"/>
          </a:xfrm>
          <a:prstGeom prst="rect">
            <a:avLst/>
          </a:prstGeom>
        </p:spPr>
        <p:txBody>
          <a:bodyPr wrap="none" fromWordArt="1">
            <a:prstTxWarp prst="textPlain">
              <a:avLst>
                <a:gd name="adj" fmla="val 50000"/>
              </a:avLst>
            </a:prstTxWarp>
          </a:bodyPr>
          <a:lstStyle/>
          <a:p>
            <a:pPr algn="ctr"/>
            <a:r>
              <a:rPr lang="en-US" sz="3600" b="1"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Musical Intelligence</a:t>
            </a:r>
          </a:p>
        </p:txBody>
      </p:sp>
      <p:pic>
        <p:nvPicPr>
          <p:cNvPr id="20483" name="Picture 2054" descr="C:\Program Files\Microsoft Office\O9PRMCD2\PFiles\MSOffice\Clipart\homeanim\ag00383_.gif"/>
          <p:cNvPicPr>
            <a:picLocks noChangeAspect="1" noChangeArrowheads="1" noCrop="1"/>
          </p:cNvPicPr>
          <p:nvPr/>
        </p:nvPicPr>
        <p:blipFill>
          <a:blip r:embed="rId3" cstate="print"/>
          <a:srcRect/>
          <a:stretch>
            <a:fillRect/>
          </a:stretch>
        </p:blipFill>
        <p:spPr bwMode="auto">
          <a:xfrm>
            <a:off x="6858000" y="4343400"/>
            <a:ext cx="1905000" cy="2133600"/>
          </a:xfrm>
          <a:prstGeom prst="rect">
            <a:avLst/>
          </a:prstGeom>
          <a:noFill/>
          <a:ln w="9525">
            <a:noFill/>
            <a:miter lim="800000"/>
            <a:headEnd/>
            <a:tailEnd/>
          </a:ln>
        </p:spPr>
      </p:pic>
      <p:pic>
        <p:nvPicPr>
          <p:cNvPr id="20484" name="Picture 2055" descr="C:\Program Files\Microsoft Office\O9PRMCD2\PFiles\MSOffice\Clipart\homeanim\ag00371_.gif"/>
          <p:cNvPicPr>
            <a:picLocks noChangeAspect="1" noChangeArrowheads="1" noCrop="1"/>
          </p:cNvPicPr>
          <p:nvPr/>
        </p:nvPicPr>
        <p:blipFill>
          <a:blip r:embed="rId4" cstate="print"/>
          <a:srcRect/>
          <a:stretch>
            <a:fillRect/>
          </a:stretch>
        </p:blipFill>
        <p:spPr bwMode="auto">
          <a:xfrm>
            <a:off x="0" y="228600"/>
            <a:ext cx="2046288" cy="1679575"/>
          </a:xfrm>
          <a:prstGeom prst="rect">
            <a:avLst/>
          </a:prstGeom>
          <a:noFill/>
          <a:ln w="9525">
            <a:noFill/>
            <a:miter lim="800000"/>
            <a:headEnd/>
            <a:tailEnd/>
          </a:ln>
        </p:spPr>
      </p:pic>
      <p:pic>
        <p:nvPicPr>
          <p:cNvPr id="20485" name="Picture 2056" descr="C:\Program Files\Microsoft Office\O9PRMCD2\PFiles\MSOffice\Clipart\homeanim\ag00376_.gif"/>
          <p:cNvPicPr>
            <a:picLocks noChangeAspect="1" noChangeArrowheads="1" noCrop="1"/>
          </p:cNvPicPr>
          <p:nvPr/>
        </p:nvPicPr>
        <p:blipFill>
          <a:blip r:embed="rId5" cstate="print"/>
          <a:srcRect/>
          <a:stretch>
            <a:fillRect/>
          </a:stretch>
        </p:blipFill>
        <p:spPr bwMode="auto">
          <a:xfrm>
            <a:off x="838200" y="4840288"/>
            <a:ext cx="4267200" cy="1195387"/>
          </a:xfrm>
          <a:prstGeom prst="rect">
            <a:avLst/>
          </a:prstGeom>
          <a:noFill/>
          <a:ln w="9525">
            <a:noFill/>
            <a:miter lim="800000"/>
            <a:headEnd/>
            <a:tailEnd/>
          </a:ln>
        </p:spPr>
      </p:pic>
      <p:pic>
        <p:nvPicPr>
          <p:cNvPr id="20486" name="Picture 2057" descr="C:\Program Files\Microsoft Office\O9PRMCD2\PFiles\MSOffice\Clipart\homeanim\j0076176.gif"/>
          <p:cNvPicPr>
            <a:picLocks noChangeAspect="1" noChangeArrowheads="1" noCrop="1"/>
          </p:cNvPicPr>
          <p:nvPr/>
        </p:nvPicPr>
        <p:blipFill>
          <a:blip r:embed="rId6" cstate="print"/>
          <a:srcRect/>
          <a:stretch>
            <a:fillRect/>
          </a:stretch>
        </p:blipFill>
        <p:spPr bwMode="auto">
          <a:xfrm>
            <a:off x="7815263" y="0"/>
            <a:ext cx="1328737" cy="1828800"/>
          </a:xfrm>
          <a:prstGeom prst="rect">
            <a:avLst/>
          </a:prstGeom>
          <a:noFill/>
          <a:ln w="9525">
            <a:noFill/>
            <a:miter lim="800000"/>
            <a:headEnd/>
            <a:tailEnd/>
          </a:ln>
        </p:spPr>
      </p:pic>
      <p:pic>
        <p:nvPicPr>
          <p:cNvPr id="82955" name="j0074262.mid">
            <a:hlinkClick r:id="" action="ppaction://media"/>
          </p:cNvPr>
          <p:cNvPicPr>
            <a:picLocks noRot="1" noChangeAspect="1" noChangeArrowheads="1"/>
          </p:cNvPicPr>
          <p:nvPr>
            <a:audioFile r:link="rId1"/>
          </p:nvPr>
        </p:nvPicPr>
        <p:blipFill>
          <a:blip r:embed="rId7" cstate="print"/>
          <a:srcRect/>
          <a:stretch>
            <a:fillRect/>
          </a:stretch>
        </p:blipFill>
        <p:spPr bwMode="auto">
          <a:xfrm>
            <a:off x="4343400" y="5791200"/>
            <a:ext cx="304800" cy="304800"/>
          </a:xfrm>
          <a:prstGeom prst="rect">
            <a:avLst/>
          </a:prstGeom>
          <a:noFill/>
          <a:ln w="9525">
            <a:noFill/>
            <a:miter lim="800000"/>
            <a:headEnd/>
            <a:tailEnd/>
          </a:ln>
        </p:spPr>
      </p:pic>
      <p:sp>
        <p:nvSpPr>
          <p:cNvPr id="8" name="Rectangle 5"/>
          <p:cNvSpPr txBox="1">
            <a:spLocks noChangeArrowheads="1"/>
          </p:cNvSpPr>
          <p:nvPr/>
        </p:nvSpPr>
        <p:spPr>
          <a:xfrm>
            <a:off x="1143000" y="1752600"/>
            <a:ext cx="7010400" cy="1066800"/>
          </a:xfrm>
          <a:prstGeom prst="rect">
            <a:avLst/>
          </a:prstGeom>
          <a:solidFill>
            <a:srgbClr val="92D050"/>
          </a:solidFill>
        </p:spPr>
        <p:txBody>
          <a:bodyPr/>
          <a:lstStyle/>
          <a:p>
            <a:pPr marL="342900" indent="-342900" eaLnBrk="0" hangingPunct="0">
              <a:spcBef>
                <a:spcPct val="20000"/>
              </a:spcBef>
              <a:defRPr/>
            </a:pPr>
            <a:r>
              <a:rPr lang="en-US" sz="2000" kern="0" dirty="0">
                <a:latin typeface="+mn-lt"/>
              </a:rPr>
              <a:t>   </a:t>
            </a:r>
            <a:r>
              <a:rPr lang="en-US" sz="2000" u="sng" kern="0" dirty="0">
                <a:latin typeface="+mn-lt"/>
              </a:rPr>
              <a:t>If you are musically intelligent, you are able to: </a:t>
            </a:r>
            <a:r>
              <a:rPr lang="en-US" sz="2000" kern="0" dirty="0">
                <a:latin typeface="+mn-lt"/>
              </a:rPr>
              <a:t>Perceive</a:t>
            </a:r>
          </a:p>
          <a:p>
            <a:pPr marL="342900" indent="-342900" eaLnBrk="0" hangingPunct="0">
              <a:spcBef>
                <a:spcPct val="20000"/>
              </a:spcBef>
              <a:defRPr/>
            </a:pPr>
            <a:r>
              <a:rPr lang="en-US" sz="2000" kern="0" dirty="0">
                <a:latin typeface="+mn-lt"/>
              </a:rPr>
              <a:t>	Discriminate, Transform, Express All kinds of musical forms</a:t>
            </a:r>
          </a:p>
        </p:txBody>
      </p:sp>
      <p:pic>
        <p:nvPicPr>
          <p:cNvPr id="20489" name="Picture 5" descr="C:\Program Files\Microsoft Office\O9PRMCD2\PFiles\MSOffice\Clipart\homeanim\ag00377_.gif"/>
          <p:cNvPicPr>
            <a:picLocks noChangeAspect="1" noChangeArrowheads="1" noCrop="1"/>
          </p:cNvPicPr>
          <p:nvPr/>
        </p:nvPicPr>
        <p:blipFill>
          <a:blip r:embed="rId8" cstate="print"/>
          <a:srcRect/>
          <a:stretch>
            <a:fillRect/>
          </a:stretch>
        </p:blipFill>
        <p:spPr bwMode="auto">
          <a:xfrm flipH="1">
            <a:off x="7924800" y="2286000"/>
            <a:ext cx="1219200" cy="1752600"/>
          </a:xfrm>
          <a:prstGeom prst="rect">
            <a:avLst/>
          </a:prstGeom>
          <a:noFill/>
          <a:ln w="9525">
            <a:noFill/>
            <a:miter lim="800000"/>
            <a:headEnd/>
            <a:tailEnd/>
          </a:ln>
        </p:spPr>
      </p:pic>
      <p:sp>
        <p:nvSpPr>
          <p:cNvPr id="20490" name="Rectangle 9"/>
          <p:cNvSpPr>
            <a:spLocks noChangeArrowheads="1"/>
          </p:cNvSpPr>
          <p:nvPr/>
        </p:nvSpPr>
        <p:spPr bwMode="auto">
          <a:xfrm>
            <a:off x="3200400" y="3124200"/>
            <a:ext cx="3124200" cy="1754188"/>
          </a:xfrm>
          <a:prstGeom prst="rect">
            <a:avLst/>
          </a:prstGeom>
          <a:solidFill>
            <a:srgbClr val="FF33CC"/>
          </a:solidFill>
          <a:ln w="9525">
            <a:noFill/>
            <a:miter lim="800000"/>
            <a:headEnd/>
            <a:tailEnd/>
          </a:ln>
        </p:spPr>
        <p:txBody>
          <a:bodyPr>
            <a:spAutoFit/>
          </a:bodyPr>
          <a:lstStyle/>
          <a:p>
            <a:r>
              <a:rPr lang="en-US" altLang="en-US">
                <a:cs typeface="Times New Roman" pitchFamily="18" charset="0"/>
              </a:rPr>
              <a:t>  Song Writer</a:t>
            </a:r>
          </a:p>
          <a:p>
            <a:r>
              <a:rPr lang="en-US" altLang="en-US">
                <a:cs typeface="Times New Roman" pitchFamily="18" charset="0"/>
              </a:rPr>
              <a:t>• Performing Musician </a:t>
            </a:r>
          </a:p>
          <a:p>
            <a:r>
              <a:rPr lang="en-US" altLang="en-US">
                <a:cs typeface="Times New Roman" pitchFamily="18" charset="0"/>
              </a:rPr>
              <a:t>• Piano Turner </a:t>
            </a:r>
          </a:p>
          <a:p>
            <a:r>
              <a:rPr lang="en-US" altLang="en-US">
                <a:cs typeface="Times New Roman" pitchFamily="18" charset="0"/>
              </a:rPr>
              <a:t>• Singer </a:t>
            </a:r>
          </a:p>
          <a:p>
            <a:r>
              <a:rPr lang="en-US" altLang="en-US">
                <a:cs typeface="Times New Roman" pitchFamily="18" charset="0"/>
              </a:rPr>
              <a:t>• Musical Theater Actor/ Actress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29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6">
                <p:cTn id="7" fill="hold" display="0">
                  <p:stCondLst>
                    <p:cond delay="indefinite"/>
                  </p:stCondLst>
                  <p:endCondLst>
                    <p:cond evt="onPrev" delay="0">
                      <p:tgtEl>
                        <p:sldTgt/>
                      </p:tgtEl>
                    </p:cond>
                    <p:cond evt="onStopAudio" delay="0">
                      <p:tgtEl>
                        <p:sldTgt/>
                      </p:tgtEl>
                    </p:cond>
                  </p:endCondLst>
                </p:cTn>
                <p:tgtEl>
                  <p:spTgt spid="82955"/>
                </p:tgtEl>
              </p:cMediaNode>
            </p:audio>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62000" y="304800"/>
            <a:ext cx="7772400" cy="1143000"/>
          </a:xfrm>
          <a:solidFill>
            <a:schemeClr val="accent3">
              <a:lumMod val="75000"/>
            </a:schemeClr>
          </a:solidFill>
        </p:spPr>
        <p:txBody>
          <a:bodyPr/>
          <a:lstStyle/>
          <a:p>
            <a:pPr>
              <a:defRPr/>
            </a:pPr>
            <a:r>
              <a:rPr lang="en-US" dirty="0">
                <a:solidFill>
                  <a:srgbClr val="3399FF"/>
                </a:solidFill>
              </a:rPr>
              <a:t>Interpersonal Intelligence</a:t>
            </a:r>
          </a:p>
        </p:txBody>
      </p:sp>
      <p:pic>
        <p:nvPicPr>
          <p:cNvPr id="21507" name="Picture 3" descr="C:\Program Files\Microsoft Office\O9PRMCD2\PFiles\MSOffice\Clipart\standard\stddir2\bs01194_.wmf"/>
          <p:cNvPicPr>
            <a:picLocks noChangeAspect="1" noChangeArrowheads="1"/>
          </p:cNvPicPr>
          <p:nvPr/>
        </p:nvPicPr>
        <p:blipFill>
          <a:blip r:embed="rId3" cstate="print"/>
          <a:srcRect/>
          <a:stretch>
            <a:fillRect/>
          </a:stretch>
        </p:blipFill>
        <p:spPr bwMode="auto">
          <a:xfrm>
            <a:off x="7086600" y="2362200"/>
            <a:ext cx="1905000" cy="1204913"/>
          </a:xfrm>
          <a:prstGeom prst="rect">
            <a:avLst/>
          </a:prstGeom>
          <a:noFill/>
          <a:ln w="9525">
            <a:noFill/>
            <a:miter lim="800000"/>
            <a:headEnd/>
            <a:tailEnd/>
          </a:ln>
        </p:spPr>
      </p:pic>
      <p:pic>
        <p:nvPicPr>
          <p:cNvPr id="7173" name="j0074318.mid">
            <a:hlinkClick r:id="" action="ppaction://media"/>
          </p:cNvPr>
          <p:cNvPicPr>
            <a:picLocks noRot="1" noChangeAspect="1" noChangeArrowheads="1"/>
          </p:cNvPicPr>
          <p:nvPr>
            <a:audioFile r:link="rId1"/>
          </p:nvPr>
        </p:nvPicPr>
        <p:blipFill>
          <a:blip r:embed="rId4" cstate="print"/>
          <a:srcRect/>
          <a:stretch>
            <a:fillRect/>
          </a:stretch>
        </p:blipFill>
        <p:spPr bwMode="auto">
          <a:xfrm>
            <a:off x="304800" y="304800"/>
            <a:ext cx="304800" cy="304800"/>
          </a:xfrm>
          <a:prstGeom prst="rect">
            <a:avLst/>
          </a:prstGeom>
          <a:noFill/>
          <a:ln w="9525">
            <a:noFill/>
            <a:miter lim="800000"/>
            <a:headEnd/>
            <a:tailEnd/>
          </a:ln>
        </p:spPr>
      </p:pic>
      <p:sp>
        <p:nvSpPr>
          <p:cNvPr id="5" name="Rectangle 4"/>
          <p:cNvSpPr/>
          <p:nvPr/>
        </p:nvSpPr>
        <p:spPr>
          <a:xfrm>
            <a:off x="609600" y="1524000"/>
            <a:ext cx="8001000" cy="646113"/>
          </a:xfrm>
          <a:prstGeom prst="rect">
            <a:avLst/>
          </a:prstGeom>
          <a:solidFill>
            <a:schemeClr val="bg2">
              <a:lumMod val="20000"/>
              <a:lumOff val="80000"/>
            </a:schemeClr>
          </a:solidFill>
        </p:spPr>
        <p:txBody>
          <a:bodyPr>
            <a:spAutoFit/>
          </a:bodyPr>
          <a:lstStyle/>
          <a:p>
            <a:pPr>
              <a:defRPr/>
            </a:pPr>
            <a:r>
              <a:rPr lang="en-US" b="1" dirty="0">
                <a:solidFill>
                  <a:srgbClr val="0000FF"/>
                </a:solidFill>
                <a:latin typeface="Comic Sans MS" pitchFamily="66" charset="0"/>
                <a:ea typeface="Arial Unicode MS" pitchFamily="34" charset="-128"/>
                <a:cs typeface="Arial Unicode MS" pitchFamily="34" charset="-128"/>
              </a:rPr>
              <a:t>Interpersonal intelligence, </a:t>
            </a:r>
            <a:r>
              <a:rPr lang="en-US" b="1" dirty="0">
                <a:solidFill>
                  <a:srgbClr val="FF0066"/>
                </a:solidFill>
                <a:latin typeface="Comic Sans MS" pitchFamily="66" charset="0"/>
                <a:ea typeface="Arial Unicode MS" pitchFamily="34" charset="-128"/>
                <a:cs typeface="Arial Unicode MS" pitchFamily="34" charset="-128"/>
              </a:rPr>
              <a:t>(people smart),</a:t>
            </a:r>
            <a:r>
              <a:rPr lang="en-US" b="1" dirty="0">
                <a:solidFill>
                  <a:srgbClr val="0000FF"/>
                </a:solidFill>
                <a:latin typeface="Comic Sans MS" pitchFamily="66" charset="0"/>
                <a:ea typeface="Arial Unicode MS" pitchFamily="34" charset="-128"/>
                <a:cs typeface="Arial Unicode MS" pitchFamily="34" charset="-128"/>
              </a:rPr>
              <a:t> is understanding other people. </a:t>
            </a:r>
            <a:endParaRPr lang="en-US" dirty="0">
              <a:latin typeface="Comic Sans MS" pitchFamily="66" charset="0"/>
            </a:endParaRPr>
          </a:p>
        </p:txBody>
      </p:sp>
      <p:sp>
        <p:nvSpPr>
          <p:cNvPr id="6" name="Rectangle 5"/>
          <p:cNvSpPr/>
          <p:nvPr/>
        </p:nvSpPr>
        <p:spPr>
          <a:xfrm>
            <a:off x="381000" y="2514600"/>
            <a:ext cx="6553200" cy="3367088"/>
          </a:xfrm>
          <a:prstGeom prst="rect">
            <a:avLst/>
          </a:prstGeom>
          <a:solidFill>
            <a:schemeClr val="accent2">
              <a:lumMod val="40000"/>
              <a:lumOff val="60000"/>
            </a:schemeClr>
          </a:solidFill>
        </p:spPr>
        <p:txBody>
          <a:bodyPr>
            <a:spAutoFit/>
          </a:bodyPr>
          <a:lstStyle/>
          <a:p>
            <a:pPr>
              <a:lnSpc>
                <a:spcPct val="150000"/>
              </a:lnSpc>
              <a:buFont typeface="Wingdings" pitchFamily="2" charset="2"/>
              <a:buChar char="v"/>
              <a:defRPr/>
            </a:pPr>
            <a:r>
              <a:rPr lang="en-US" b="1" dirty="0">
                <a:solidFill>
                  <a:srgbClr val="3333FF"/>
                </a:solidFill>
                <a:latin typeface="Bookman Old Style" pitchFamily="18" charset="0"/>
                <a:ea typeface="Arial Unicode MS" pitchFamily="34" charset="-128"/>
                <a:cs typeface="Arial Unicode MS" pitchFamily="34" charset="-128"/>
              </a:rPr>
              <a:t>Giving feedback to the teacher or to classmates</a:t>
            </a:r>
            <a:endParaRPr lang="en-US" dirty="0">
              <a:solidFill>
                <a:srgbClr val="3333FF"/>
              </a:solidFill>
              <a:latin typeface="Arial Unicode MS" pitchFamily="34" charset="-128"/>
              <a:ea typeface="Arial Unicode MS" pitchFamily="34" charset="-128"/>
              <a:cs typeface="Arial Unicode MS" pitchFamily="34" charset="-128"/>
            </a:endParaRPr>
          </a:p>
          <a:p>
            <a:pPr>
              <a:lnSpc>
                <a:spcPct val="150000"/>
              </a:lnSpc>
              <a:buFont typeface="Wingdings" pitchFamily="2" charset="2"/>
              <a:buChar char="v"/>
              <a:defRPr/>
            </a:pPr>
            <a:r>
              <a:rPr lang="en-US" b="1" dirty="0">
                <a:solidFill>
                  <a:srgbClr val="3333FF"/>
                </a:solidFill>
                <a:latin typeface="Bookman Old Style" pitchFamily="18" charset="0"/>
                <a:ea typeface="Arial Unicode MS" pitchFamily="34" charset="-128"/>
                <a:cs typeface="Arial Unicode MS" pitchFamily="34" charset="-128"/>
              </a:rPr>
              <a:t>Understanding other's feelings</a:t>
            </a:r>
            <a:endParaRPr lang="en-US" dirty="0">
              <a:solidFill>
                <a:srgbClr val="3333FF"/>
              </a:solidFill>
              <a:latin typeface="Arial Unicode MS" pitchFamily="34" charset="-128"/>
              <a:ea typeface="Arial Unicode MS" pitchFamily="34" charset="-128"/>
              <a:cs typeface="Arial Unicode MS" pitchFamily="34" charset="-128"/>
            </a:endParaRPr>
          </a:p>
          <a:p>
            <a:pPr>
              <a:lnSpc>
                <a:spcPct val="150000"/>
              </a:lnSpc>
              <a:buFont typeface="Wingdings" pitchFamily="2" charset="2"/>
              <a:buChar char="v"/>
              <a:defRPr/>
            </a:pPr>
            <a:r>
              <a:rPr lang="en-US" b="1" dirty="0">
                <a:solidFill>
                  <a:srgbClr val="3333FF"/>
                </a:solidFill>
                <a:latin typeface="Bookman Old Style" pitchFamily="18" charset="0"/>
                <a:ea typeface="Arial Unicode MS" pitchFamily="34" charset="-128"/>
                <a:cs typeface="Arial Unicode MS" pitchFamily="34" charset="-128"/>
              </a:rPr>
              <a:t>Person-to-person communication</a:t>
            </a:r>
            <a:endParaRPr lang="en-US" dirty="0">
              <a:solidFill>
                <a:srgbClr val="3333FF"/>
              </a:solidFill>
              <a:latin typeface="Arial Unicode MS" pitchFamily="34" charset="-128"/>
              <a:ea typeface="Arial Unicode MS" pitchFamily="34" charset="-128"/>
              <a:cs typeface="Arial Unicode MS" pitchFamily="34" charset="-128"/>
            </a:endParaRPr>
          </a:p>
          <a:p>
            <a:pPr>
              <a:lnSpc>
                <a:spcPct val="150000"/>
              </a:lnSpc>
              <a:buFont typeface="Wingdings" pitchFamily="2" charset="2"/>
              <a:buChar char="v"/>
              <a:defRPr/>
            </a:pPr>
            <a:r>
              <a:rPr lang="en-US" b="1" dirty="0">
                <a:solidFill>
                  <a:srgbClr val="3333FF"/>
                </a:solidFill>
                <a:latin typeface="Bookman Old Style" pitchFamily="18" charset="0"/>
                <a:ea typeface="Arial Unicode MS" pitchFamily="34" charset="-128"/>
                <a:cs typeface="Arial Unicode MS" pitchFamily="34" charset="-128"/>
              </a:rPr>
              <a:t>Cooperative learning strategies</a:t>
            </a:r>
            <a:endParaRPr lang="en-US" dirty="0">
              <a:solidFill>
                <a:srgbClr val="3333FF"/>
              </a:solidFill>
              <a:latin typeface="Arial Unicode MS" pitchFamily="34" charset="-128"/>
              <a:ea typeface="Arial Unicode MS" pitchFamily="34" charset="-128"/>
              <a:cs typeface="Arial Unicode MS" pitchFamily="34" charset="-128"/>
            </a:endParaRPr>
          </a:p>
          <a:p>
            <a:pPr>
              <a:lnSpc>
                <a:spcPct val="150000"/>
              </a:lnSpc>
              <a:buFont typeface="Wingdings" pitchFamily="2" charset="2"/>
              <a:buChar char="v"/>
              <a:defRPr/>
            </a:pPr>
            <a:r>
              <a:rPr lang="en-US" b="1" dirty="0">
                <a:solidFill>
                  <a:srgbClr val="3333FF"/>
                </a:solidFill>
                <a:latin typeface="Bookman Old Style" pitchFamily="18" charset="0"/>
                <a:ea typeface="Arial Unicode MS" pitchFamily="34" charset="-128"/>
                <a:cs typeface="Arial Unicode MS" pitchFamily="34" charset="-128"/>
              </a:rPr>
              <a:t>Receiving feedback</a:t>
            </a:r>
            <a:endParaRPr lang="en-US" dirty="0">
              <a:solidFill>
                <a:srgbClr val="3333FF"/>
              </a:solidFill>
              <a:latin typeface="Arial Unicode MS" pitchFamily="34" charset="-128"/>
              <a:ea typeface="Arial Unicode MS" pitchFamily="34" charset="-128"/>
              <a:cs typeface="Arial Unicode MS" pitchFamily="34" charset="-128"/>
            </a:endParaRPr>
          </a:p>
          <a:p>
            <a:pPr>
              <a:lnSpc>
                <a:spcPct val="150000"/>
              </a:lnSpc>
              <a:buFont typeface="Wingdings" pitchFamily="2" charset="2"/>
              <a:buChar char="v"/>
              <a:defRPr/>
            </a:pPr>
            <a:r>
              <a:rPr lang="en-US" b="1" dirty="0">
                <a:solidFill>
                  <a:srgbClr val="3333FF"/>
                </a:solidFill>
                <a:latin typeface="Bookman Old Style" pitchFamily="18" charset="0"/>
                <a:ea typeface="Arial Unicode MS" pitchFamily="34" charset="-128"/>
                <a:cs typeface="Arial Unicode MS" pitchFamily="34" charset="-128"/>
              </a:rPr>
              <a:t>Group projects</a:t>
            </a:r>
            <a:endParaRPr lang="en-US" dirty="0">
              <a:solidFill>
                <a:srgbClr val="3333FF"/>
              </a:solidFill>
              <a:latin typeface="Arial Unicode MS" pitchFamily="34" charset="-128"/>
              <a:ea typeface="Arial Unicode MS" pitchFamily="34" charset="-128"/>
              <a:cs typeface="Arial Unicode MS" pitchFamily="34" charset="-128"/>
            </a:endParaRPr>
          </a:p>
          <a:p>
            <a:pPr>
              <a:lnSpc>
                <a:spcPct val="150000"/>
              </a:lnSpc>
              <a:buFont typeface="Wingdings" pitchFamily="2" charset="2"/>
              <a:buChar char="v"/>
              <a:defRPr/>
            </a:pPr>
            <a:r>
              <a:rPr lang="en-US" b="1" dirty="0">
                <a:solidFill>
                  <a:srgbClr val="3333FF"/>
                </a:solidFill>
                <a:latin typeface="Bookman Old Style" pitchFamily="18" charset="0"/>
                <a:ea typeface="Arial Unicode MS" pitchFamily="34" charset="-128"/>
                <a:cs typeface="Arial Unicode MS" pitchFamily="34" charset="-128"/>
              </a:rPr>
              <a:t>Teaching someone else something new</a:t>
            </a:r>
            <a:endParaRPr lang="en-US" dirty="0">
              <a:solidFill>
                <a:srgbClr val="3333FF"/>
              </a:solidFill>
              <a:latin typeface="Arial Unicode MS" pitchFamily="34" charset="-128"/>
              <a:ea typeface="Arial Unicode MS" pitchFamily="34" charset="-128"/>
              <a:cs typeface="Arial Unicode MS" pitchFamily="34" charset="-128"/>
            </a:endParaRPr>
          </a:p>
          <a:p>
            <a:pPr>
              <a:lnSpc>
                <a:spcPct val="150000"/>
              </a:lnSpc>
              <a:buFont typeface="Wingdings" pitchFamily="2" charset="2"/>
              <a:buChar char="v"/>
              <a:defRPr/>
            </a:pPr>
            <a:r>
              <a:rPr lang="en-US" b="1" dirty="0">
                <a:solidFill>
                  <a:srgbClr val="3333FF"/>
                </a:solidFill>
                <a:latin typeface="Bookman Old Style" pitchFamily="18" charset="0"/>
                <a:ea typeface="Arial Unicode MS" pitchFamily="34" charset="-128"/>
                <a:cs typeface="Arial Unicode MS" pitchFamily="34" charset="-128"/>
              </a:rPr>
              <a:t>Learning from someone outside of school</a:t>
            </a:r>
            <a:endParaRPr lang="en-US" dirty="0">
              <a:latin typeface="Arial" charset="0"/>
            </a:endParaRPr>
          </a:p>
        </p:txBody>
      </p:sp>
      <p:pic>
        <p:nvPicPr>
          <p:cNvPr id="21511" name="Picture 2" descr="C:\Program Files\Microsoft Office\O9PRMCD2\PFiles\MSOffice\Clipart\homeanim\ag00029_.gif"/>
          <p:cNvPicPr>
            <a:picLocks noChangeAspect="1" noChangeArrowheads="1" noCrop="1"/>
          </p:cNvPicPr>
          <p:nvPr/>
        </p:nvPicPr>
        <p:blipFill>
          <a:blip r:embed="rId5" cstate="print"/>
          <a:srcRect/>
          <a:stretch>
            <a:fillRect/>
          </a:stretch>
        </p:blipFill>
        <p:spPr bwMode="auto">
          <a:xfrm>
            <a:off x="6858000" y="4833938"/>
            <a:ext cx="2286000" cy="20240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1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p:cTn id="7" fill="hold" display="0">
                  <p:stCondLst>
                    <p:cond delay="indefinite"/>
                  </p:stCondLst>
                  <p:endCondLst>
                    <p:cond evt="onPrev" delay="0">
                      <p:tgtEl>
                        <p:sldTgt/>
                      </p:tgtEl>
                    </p:cond>
                    <p:cond evt="onStopAudio" delay="0">
                      <p:tgtEl>
                        <p:sldTgt/>
                      </p:tgtEl>
                    </p:cond>
                  </p:endCondLst>
                </p:cTn>
                <p:tgtEl>
                  <p:spTgt spid="7173"/>
                </p:tgtEl>
              </p:cMediaNode>
            </p:audio>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WordArt 2"/>
          <p:cNvSpPr>
            <a:spLocks noChangeArrowheads="1" noChangeShapeType="1" noTextEdit="1"/>
          </p:cNvSpPr>
          <p:nvPr/>
        </p:nvSpPr>
        <p:spPr bwMode="auto">
          <a:xfrm>
            <a:off x="1524000" y="609600"/>
            <a:ext cx="6172200" cy="1276350"/>
          </a:xfrm>
          <a:prstGeom prst="rect">
            <a:avLst/>
          </a:prstGeom>
        </p:spPr>
        <p:txBody>
          <a:bodyPr wrap="none" fromWordArt="1">
            <a:prstTxWarp prst="textDoubleWave1">
              <a:avLst>
                <a:gd name="adj1" fmla="val 6500"/>
                <a:gd name="adj2" fmla="val 0"/>
              </a:avLst>
            </a:prstTxWarp>
          </a:bodyPr>
          <a:lstStyle/>
          <a:p>
            <a:pPr algn="ctr"/>
            <a:endParaRPr lang="en-US" sz="2800" kern="10" spc="-280">
              <a:ln w="12700">
                <a:solidFill>
                  <a:srgbClr val="000080"/>
                </a:solidFill>
                <a:round/>
                <a:headEnd/>
                <a:tailEnd/>
              </a:ln>
              <a:solidFill>
                <a:srgbClr val="00CC66"/>
              </a:solidFill>
              <a:effectLst>
                <a:outerShdw dist="125724" dir="18900000" algn="ctr" rotWithShape="0">
                  <a:srgbClr val="000099"/>
                </a:outerShdw>
              </a:effectLst>
              <a:latin typeface="Comic Sans MS"/>
            </a:endParaRPr>
          </a:p>
        </p:txBody>
      </p:sp>
      <p:pic>
        <p:nvPicPr>
          <p:cNvPr id="54275" name="Picture 3" descr="C:\Program Files\Microsoft Office\O9PRMCD2\PFiles\MSOffice\Clipart\standard\stddir1\bd06100_.wmf"/>
          <p:cNvPicPr>
            <a:picLocks noChangeAspect="1" noChangeArrowheads="1"/>
          </p:cNvPicPr>
          <p:nvPr/>
        </p:nvPicPr>
        <p:blipFill>
          <a:blip r:embed="rId5" cstate="print"/>
          <a:srcRect/>
          <a:stretch>
            <a:fillRect/>
          </a:stretch>
        </p:blipFill>
        <p:spPr bwMode="auto">
          <a:xfrm>
            <a:off x="7467600" y="4572000"/>
            <a:ext cx="1271588" cy="1830388"/>
          </a:xfrm>
          <a:prstGeom prst="rect">
            <a:avLst/>
          </a:prstGeom>
          <a:noFill/>
          <a:ln w="9525">
            <a:noFill/>
            <a:miter lim="800000"/>
            <a:headEnd/>
            <a:tailEnd/>
          </a:ln>
        </p:spPr>
      </p:pic>
      <p:sp>
        <p:nvSpPr>
          <p:cNvPr id="54276" name="Text Box 4"/>
          <p:cNvSpPr txBox="1">
            <a:spLocks noChangeArrowheads="1"/>
          </p:cNvSpPr>
          <p:nvPr/>
        </p:nvSpPr>
        <p:spPr bwMode="auto">
          <a:xfrm>
            <a:off x="1447800" y="1371600"/>
            <a:ext cx="6553200" cy="646113"/>
          </a:xfrm>
          <a:prstGeom prst="rect">
            <a:avLst/>
          </a:prstGeom>
          <a:noFill/>
          <a:ln w="9525">
            <a:noFill/>
            <a:miter lim="800000"/>
            <a:headEnd/>
            <a:tailEnd/>
          </a:ln>
        </p:spPr>
        <p:txBody>
          <a:bodyPr>
            <a:spAutoFit/>
          </a:bodyPr>
          <a:lstStyle/>
          <a:p>
            <a:pPr>
              <a:spcBef>
                <a:spcPct val="50000"/>
              </a:spcBef>
            </a:pPr>
            <a:r>
              <a:rPr lang="en-US" altLang="en-US">
                <a:solidFill>
                  <a:srgbClr val="000066"/>
                </a:solidFill>
                <a:latin typeface="Comic Sans MS" pitchFamily="66" charset="0"/>
              </a:rPr>
              <a:t>Intrapersonal intelligence is self-knowledge and the ability to act adaptively on the basis of that knowledge. </a:t>
            </a:r>
          </a:p>
        </p:txBody>
      </p:sp>
      <p:pic>
        <p:nvPicPr>
          <p:cNvPr id="54278" name="j0074277.mid">
            <a:hlinkClick r:id="" action="ppaction://media"/>
          </p:cNvPr>
          <p:cNvPicPr>
            <a:picLocks noRot="1" noChangeAspect="1" noChangeArrowheads="1"/>
          </p:cNvPicPr>
          <p:nvPr>
            <a:audioFile r:link="rId1"/>
          </p:nvPr>
        </p:nvPicPr>
        <p:blipFill>
          <a:blip r:embed="rId6" cstate="print"/>
          <a:srcRect/>
          <a:stretch>
            <a:fillRect/>
          </a:stretch>
        </p:blipFill>
        <p:spPr bwMode="auto">
          <a:xfrm>
            <a:off x="304800" y="304800"/>
            <a:ext cx="304800" cy="304800"/>
          </a:xfrm>
          <a:prstGeom prst="rect">
            <a:avLst/>
          </a:prstGeom>
          <a:noFill/>
          <a:ln w="9525">
            <a:noFill/>
            <a:miter lim="800000"/>
            <a:headEnd/>
            <a:tailEnd/>
          </a:ln>
        </p:spPr>
      </p:pic>
      <p:sp>
        <p:nvSpPr>
          <p:cNvPr id="6" name="Rectangle 5"/>
          <p:cNvSpPr/>
          <p:nvPr/>
        </p:nvSpPr>
        <p:spPr>
          <a:xfrm>
            <a:off x="914400" y="381000"/>
            <a:ext cx="7848600" cy="708025"/>
          </a:xfrm>
          <a:prstGeom prst="rect">
            <a:avLst/>
          </a:prstGeom>
          <a:solidFill>
            <a:schemeClr val="accent2">
              <a:lumMod val="60000"/>
              <a:lumOff val="40000"/>
            </a:schemeClr>
          </a:solidFill>
        </p:spPr>
        <p:txBody>
          <a:bodyPr>
            <a:spAutoFit/>
          </a:bodyPr>
          <a:lstStyle/>
          <a:p>
            <a:pPr algn="ctr">
              <a:defRPr/>
            </a:pPr>
            <a:r>
              <a:rPr lang="en-US" sz="4000" dirty="0">
                <a:solidFill>
                  <a:srgbClr val="000066"/>
                </a:solidFill>
                <a:latin typeface="Comic Sans MS" pitchFamily="66" charset="0"/>
              </a:rPr>
              <a:t>Intrapersonal intelligence </a:t>
            </a:r>
            <a:endParaRPr lang="en-US" sz="4000" dirty="0">
              <a:latin typeface="Arial" charset="0"/>
            </a:endParaRPr>
          </a:p>
        </p:txBody>
      </p:sp>
      <p:sp>
        <p:nvSpPr>
          <p:cNvPr id="7" name="Text Box 4"/>
          <p:cNvSpPr txBox="1">
            <a:spLocks noChangeArrowheads="1"/>
          </p:cNvSpPr>
          <p:nvPr/>
        </p:nvSpPr>
        <p:spPr bwMode="auto">
          <a:xfrm>
            <a:off x="914400" y="2133600"/>
            <a:ext cx="3124200" cy="4278313"/>
          </a:xfrm>
          <a:prstGeom prst="rect">
            <a:avLst/>
          </a:prstGeom>
          <a:noFill/>
          <a:ln w="9525">
            <a:noFill/>
            <a:miter lim="800000"/>
            <a:headEnd/>
            <a:tailEnd/>
          </a:ln>
        </p:spPr>
        <p:txBody>
          <a:bodyPr>
            <a:spAutoFit/>
          </a:bodyPr>
          <a:lstStyle/>
          <a:p>
            <a:pPr>
              <a:spcBef>
                <a:spcPct val="50000"/>
              </a:spcBef>
            </a:pPr>
            <a:r>
              <a:rPr lang="en-US" altLang="en-US" sz="2000" b="1">
                <a:solidFill>
                  <a:srgbClr val="0BE9CF"/>
                </a:solidFill>
                <a:latin typeface="Comic Sans MS" pitchFamily="66" charset="0"/>
              </a:rPr>
              <a:t>		</a:t>
            </a:r>
          </a:p>
          <a:p>
            <a:pPr>
              <a:spcBef>
                <a:spcPct val="50000"/>
              </a:spcBef>
            </a:pPr>
            <a:r>
              <a:rPr lang="en-US" altLang="en-US" sz="2000" b="1">
                <a:solidFill>
                  <a:srgbClr val="0BE9CF"/>
                </a:solidFill>
                <a:latin typeface="Comic Sans MS" pitchFamily="66" charset="0"/>
              </a:rPr>
              <a:t>• </a:t>
            </a:r>
            <a:r>
              <a:rPr lang="en-US" altLang="en-US" b="1">
                <a:solidFill>
                  <a:srgbClr val="FF0000"/>
                </a:solidFill>
                <a:latin typeface="Comic Sans MS" pitchFamily="66" charset="0"/>
              </a:rPr>
              <a:t>Program planner 	</a:t>
            </a:r>
          </a:p>
          <a:p>
            <a:pPr>
              <a:spcBef>
                <a:spcPct val="50000"/>
              </a:spcBef>
            </a:pPr>
            <a:r>
              <a:rPr lang="en-US" altLang="en-US" b="1">
                <a:solidFill>
                  <a:srgbClr val="FF0000"/>
                </a:solidFill>
                <a:latin typeface="Comic Sans MS" pitchFamily="66" charset="0"/>
              </a:rPr>
              <a:t>• Psychiatrist</a:t>
            </a:r>
          </a:p>
          <a:p>
            <a:pPr>
              <a:spcBef>
                <a:spcPct val="50000"/>
              </a:spcBef>
            </a:pPr>
            <a:r>
              <a:rPr lang="en-US" altLang="en-US" b="1">
                <a:solidFill>
                  <a:srgbClr val="FF0000"/>
                </a:solidFill>
                <a:latin typeface="Comic Sans MS" pitchFamily="66" charset="0"/>
              </a:rPr>
              <a:t>• Psychology Teacher	</a:t>
            </a:r>
          </a:p>
          <a:p>
            <a:pPr>
              <a:spcBef>
                <a:spcPct val="50000"/>
              </a:spcBef>
            </a:pPr>
            <a:r>
              <a:rPr lang="en-US" altLang="en-US" b="1">
                <a:solidFill>
                  <a:srgbClr val="FF0000"/>
                </a:solidFill>
                <a:latin typeface="Comic Sans MS" pitchFamily="66" charset="0"/>
              </a:rPr>
              <a:t>• Philosopher</a:t>
            </a:r>
          </a:p>
          <a:p>
            <a:pPr>
              <a:spcBef>
                <a:spcPct val="50000"/>
              </a:spcBef>
            </a:pPr>
            <a:r>
              <a:rPr lang="en-US" altLang="en-US" b="1">
                <a:solidFill>
                  <a:srgbClr val="FF0000"/>
                </a:solidFill>
                <a:latin typeface="Comic Sans MS" pitchFamily="66" charset="0"/>
              </a:rPr>
              <a:t>• Researcher</a:t>
            </a:r>
          </a:p>
          <a:p>
            <a:pPr>
              <a:spcBef>
                <a:spcPct val="50000"/>
              </a:spcBef>
            </a:pPr>
            <a:r>
              <a:rPr lang="en-US" altLang="en-US" b="1">
                <a:solidFill>
                  <a:srgbClr val="FF0000"/>
                </a:solidFill>
                <a:latin typeface="Comic Sans MS" pitchFamily="66" charset="0"/>
              </a:rPr>
              <a:t>• Spiritual Counselor	</a:t>
            </a:r>
          </a:p>
          <a:p>
            <a:pPr>
              <a:spcBef>
                <a:spcPct val="50000"/>
              </a:spcBef>
            </a:pPr>
            <a:r>
              <a:rPr lang="en-US" altLang="en-US" b="1">
                <a:solidFill>
                  <a:srgbClr val="FF0000"/>
                </a:solidFill>
                <a:latin typeface="Comic Sans MS" pitchFamily="66" charset="0"/>
              </a:rPr>
              <a:t>• Psychologist</a:t>
            </a:r>
          </a:p>
          <a:p>
            <a:pPr>
              <a:spcBef>
                <a:spcPct val="50000"/>
              </a:spcBef>
            </a:pPr>
            <a:r>
              <a:rPr lang="en-US" altLang="en-US" sz="2000" b="1">
                <a:solidFill>
                  <a:srgbClr val="0BE9CF"/>
                </a:solidFill>
                <a:latin typeface="Comic Sans MS" pitchFamily="66" charset="0"/>
              </a:rPr>
              <a:t>		     </a:t>
            </a:r>
          </a:p>
          <a:p>
            <a:pPr>
              <a:spcBef>
                <a:spcPct val="50000"/>
              </a:spcBef>
            </a:pPr>
            <a:endParaRPr lang="en-US" altLang="en-US" sz="2000" b="1">
              <a:solidFill>
                <a:srgbClr val="0BE9CF"/>
              </a:solidFill>
              <a:latin typeface="Comic Sans MS" pitchFamily="66" charset="0"/>
            </a:endParaRPr>
          </a:p>
        </p:txBody>
      </p:sp>
      <p:pic>
        <p:nvPicPr>
          <p:cNvPr id="8" name="Picture 6" descr="A:\Pope.gif"/>
          <p:cNvPicPr>
            <a:picLocks noChangeAspect="1" noChangeArrowheads="1" noCrop="1"/>
          </p:cNvPicPr>
          <p:nvPr/>
        </p:nvPicPr>
        <p:blipFill>
          <a:blip r:embed="rId7" cstate="print"/>
          <a:srcRect/>
          <a:stretch>
            <a:fillRect/>
          </a:stretch>
        </p:blipFill>
        <p:spPr bwMode="auto">
          <a:xfrm>
            <a:off x="0" y="914400"/>
            <a:ext cx="879475" cy="2160588"/>
          </a:xfrm>
          <a:prstGeom prst="rect">
            <a:avLst/>
          </a:prstGeom>
          <a:noFill/>
          <a:ln w="9525">
            <a:noFill/>
            <a:miter lim="800000"/>
            <a:headEnd/>
            <a:tailEnd/>
          </a:ln>
        </p:spPr>
      </p:pic>
      <p:pic>
        <p:nvPicPr>
          <p:cNvPr id="9" name="Picture 5" descr="C:\Program Files\Microsoft Office\O9PRMCD2\PFiles\MSOffice\Clipart\standard\stddir1\bd07126_.wmf"/>
          <p:cNvPicPr>
            <a:picLocks noChangeAspect="1" noChangeArrowheads="1"/>
          </p:cNvPicPr>
          <p:nvPr/>
        </p:nvPicPr>
        <p:blipFill>
          <a:blip r:embed="rId8" cstate="print"/>
          <a:srcRect/>
          <a:stretch>
            <a:fillRect/>
          </a:stretch>
        </p:blipFill>
        <p:spPr bwMode="auto">
          <a:xfrm>
            <a:off x="7010400" y="1752600"/>
            <a:ext cx="1879600" cy="16748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ap.wav"/>
                                        </p:tgtEl>
                                      </p:cMediaNode>
                                    </p:audio>
                                  </p:subTnLst>
                                </p:cTn>
                              </p:par>
                            </p:childTnLst>
                          </p:cTn>
                        </p:par>
                        <p:par>
                          <p:cTn id="9" fill="hold" nodeType="afterGroup">
                            <p:stCondLst>
                              <p:cond delay="500"/>
                            </p:stCondLst>
                            <p:childTnLst>
                              <p:par>
                                <p:cTn id="10" presetID="12" presetClass="entr" presetSubtype="4" fill="hold" nodeType="afterEffect">
                                  <p:stCondLst>
                                    <p:cond delay="0"/>
                                  </p:stCondLst>
                                  <p:childTnLst>
                                    <p:set>
                                      <p:cBhvr>
                                        <p:cTn id="11" dur="1" fill="hold">
                                          <p:stCondLst>
                                            <p:cond delay="0"/>
                                          </p:stCondLst>
                                        </p:cTn>
                                        <p:tgtEl>
                                          <p:spTgt spid="54275"/>
                                        </p:tgtEl>
                                        <p:attrNameLst>
                                          <p:attrName>style.visibility</p:attrName>
                                        </p:attrNameLst>
                                      </p:cBhvr>
                                      <p:to>
                                        <p:strVal val="visible"/>
                                      </p:to>
                                    </p:set>
                                    <p:animEffect transition="in" filter="slide(fromBottom)">
                                      <p:cBhvr>
                                        <p:cTn id="12" dur="500"/>
                                        <p:tgtEl>
                                          <p:spTgt spid="54275"/>
                                        </p:tgtEl>
                                      </p:cBhvr>
                                    </p:animEffect>
                                  </p:childTnLst>
                                </p:cTn>
                              </p:par>
                            </p:childTnLst>
                          </p:cTn>
                        </p:par>
                        <p:par>
                          <p:cTn id="13" fill="hold" nodeType="afterGroup">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54276"/>
                                        </p:tgtEl>
                                        <p:attrNameLst>
                                          <p:attrName>style.visibility</p:attrName>
                                        </p:attrNameLst>
                                      </p:cBhvr>
                                      <p:to>
                                        <p:strVal val="visible"/>
                                      </p:to>
                                    </p:set>
                                    <p:anim calcmode="lin" valueType="num">
                                      <p:cBhvr>
                                        <p:cTn id="16" dur="500" fill="hold"/>
                                        <p:tgtEl>
                                          <p:spTgt spid="54276"/>
                                        </p:tgtEl>
                                        <p:attrNameLst>
                                          <p:attrName>ppt_w</p:attrName>
                                        </p:attrNameLst>
                                      </p:cBhvr>
                                      <p:tavLst>
                                        <p:tav tm="0">
                                          <p:val>
                                            <p:fltVal val="0"/>
                                          </p:val>
                                        </p:tav>
                                        <p:tav tm="100000">
                                          <p:val>
                                            <p:strVal val="#ppt_w"/>
                                          </p:val>
                                        </p:tav>
                                      </p:tavLst>
                                    </p:anim>
                                    <p:anim calcmode="lin" valueType="num">
                                      <p:cBhvr>
                                        <p:cTn id="17" dur="500" fill="hold"/>
                                        <p:tgtEl>
                                          <p:spTgt spid="5427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1" presetClass="mediacall" presetSubtype="0" fill="hold" nodeType="afterEffect">
                                  <p:stCondLst>
                                    <p:cond delay="0"/>
                                  </p:stCondLst>
                                  <p:childTnLst>
                                    <p:cmd type="call" cmd="playFrom(0.0)">
                                      <p:cBhvr>
                                        <p:cTn id="20" dur="1" fill="hold"/>
                                        <p:tgtEl>
                                          <p:spTgt spid="54278"/>
                                        </p:tgtEl>
                                      </p:cBhvr>
                                    </p:cmd>
                                  </p:childTnLst>
                                </p:cTn>
                              </p:par>
                            </p:childTnLst>
                          </p:cTn>
                        </p:par>
                        <p:par>
                          <p:cTn id="21" fill="hold" nodeType="afterGroup">
                            <p:stCondLst>
                              <p:cond delay="1500"/>
                            </p:stCondLst>
                            <p:childTnLst>
                              <p:par>
                                <p:cTn id="22" presetID="15" presetClass="entr" presetSubtype="0" fill="hold" grpId="0" nodeType="afterEffect">
                                  <p:stCondLst>
                                    <p:cond delay="600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2"/>
                                            </p:cond>
                                          </p:stCondLst>
                                          <p:endCondLst>
                                            <p:cond evt="onStopAudio" delay="0">
                                              <p:tgtEl>
                                                <p:sldTgt/>
                                              </p:tgtEl>
                                            </p:cond>
                                          </p:endCondLst>
                                        </p:cTn>
                                        <p:tgtEl>
                                          <p:sndTgt r:embed="rId4" name="drumroll.wav"/>
                                        </p:tgtEl>
                                      </p:cMediaNode>
                                    </p:audio>
                                  </p:subTnLst>
                                </p:cTn>
                              </p:par>
                            </p:childTnLst>
                          </p:cTn>
                        </p:par>
                        <p:par>
                          <p:cTn id="28" fill="hold" nodeType="afterGroup">
                            <p:stCondLst>
                              <p:cond delay="8500"/>
                            </p:stCondLst>
                            <p:childTnLst>
                              <p:par>
                                <p:cTn id="29" presetID="2" presetClass="entr" presetSubtype="8" fill="hold" nodeType="afterEffect">
                                  <p:stCondLst>
                                    <p:cond delay="10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10000"/>
                            </p:stCondLst>
                            <p:childTnLst>
                              <p:par>
                                <p:cTn id="34" presetID="2" presetClass="entr" presetSubtype="8" fill="hold" nodeType="afterEffect">
                                  <p:stCondLst>
                                    <p:cond delay="600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4">
                <p:cTn id="38" fill="hold" display="0">
                  <p:stCondLst>
                    <p:cond delay="indefinite"/>
                  </p:stCondLst>
                  <p:endCondLst>
                    <p:cond evt="onPrev" delay="0">
                      <p:tgtEl>
                        <p:sldTgt/>
                      </p:tgtEl>
                    </p:cond>
                    <p:cond evt="onStopAudio" delay="0">
                      <p:tgtEl>
                        <p:sldTgt/>
                      </p:tgtEl>
                    </p:cond>
                  </p:endCondLst>
                </p:cTn>
                <p:tgtEl>
                  <p:spTgt spid="54278"/>
                </p:tgtEl>
              </p:cMediaNode>
            </p:audio>
          </p:childTnLst>
        </p:cTn>
      </p:par>
    </p:tnLst>
    <p:bldLst>
      <p:bldP spid="54274" grpId="0" animBg="1"/>
      <p:bldP spid="54276" grpId="0" autoUpdateAnimBg="0"/>
      <p:bldP spid="7" grpId="0"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2" cstate="print"/>
          <a:srcRect/>
          <a:stretch>
            <a:fillRect/>
          </a:stretch>
        </p:blipFill>
        <p:spPr bwMode="auto">
          <a:xfrm>
            <a:off x="1295400" y="1752600"/>
            <a:ext cx="7010400" cy="4876800"/>
          </a:xfrm>
          <a:prstGeom prst="rect">
            <a:avLst/>
          </a:prstGeom>
          <a:noFill/>
          <a:ln w="9525">
            <a:noFill/>
            <a:miter lim="800000"/>
            <a:headEnd/>
            <a:tailEnd/>
          </a:ln>
        </p:spPr>
      </p:pic>
      <p:sp>
        <p:nvSpPr>
          <p:cNvPr id="23555" name="Title 1"/>
          <p:cNvSpPr txBox="1">
            <a:spLocks/>
          </p:cNvSpPr>
          <p:nvPr/>
        </p:nvSpPr>
        <p:spPr bwMode="auto">
          <a:xfrm>
            <a:off x="838200" y="304800"/>
            <a:ext cx="7772400" cy="914400"/>
          </a:xfrm>
          <a:prstGeom prst="rect">
            <a:avLst/>
          </a:prstGeom>
          <a:noFill/>
          <a:ln w="9525">
            <a:noFill/>
            <a:miter lim="800000"/>
            <a:headEnd/>
            <a:tailEnd/>
          </a:ln>
        </p:spPr>
        <p:txBody>
          <a:bodyPr/>
          <a:lstStyle/>
          <a:p>
            <a:pPr algn="ctr" eaLnBrk="0" hangingPunct="0"/>
            <a:r>
              <a:rPr lang="en-US" altLang="en-US" sz="4800"/>
              <a:t>Emotional Intelligence</a:t>
            </a: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04800"/>
            <a:ext cx="7772400" cy="914400"/>
          </a:xfrm>
        </p:spPr>
        <p:txBody>
          <a:bodyPr/>
          <a:lstStyle/>
          <a:p>
            <a:pPr>
              <a:defRPr/>
            </a:pPr>
            <a:r>
              <a:rPr lang="en-US" sz="4800" dirty="0">
                <a:solidFill>
                  <a:schemeClr val="accent1">
                    <a:lumMod val="50000"/>
                  </a:schemeClr>
                </a:solidFill>
              </a:rPr>
              <a:t>Emotional Intelligence</a:t>
            </a:r>
          </a:p>
        </p:txBody>
      </p:sp>
      <p:pic>
        <p:nvPicPr>
          <p:cNvPr id="24579" name="Picture 3"/>
          <p:cNvPicPr>
            <a:picLocks noChangeAspect="1"/>
          </p:cNvPicPr>
          <p:nvPr/>
        </p:nvPicPr>
        <p:blipFill>
          <a:blip r:embed="rId3" cstate="print"/>
          <a:srcRect/>
          <a:stretch>
            <a:fillRect/>
          </a:stretch>
        </p:blipFill>
        <p:spPr bwMode="auto">
          <a:xfrm>
            <a:off x="5181600" y="1981200"/>
            <a:ext cx="3635375" cy="3746500"/>
          </a:xfrm>
          <a:prstGeom prst="rect">
            <a:avLst/>
          </a:prstGeom>
          <a:noFill/>
          <a:ln w="9525">
            <a:noFill/>
            <a:miter lim="800000"/>
            <a:headEnd/>
            <a:tailEnd/>
          </a:ln>
        </p:spPr>
      </p:pic>
      <p:sp>
        <p:nvSpPr>
          <p:cNvPr id="5" name="Title 1"/>
          <p:cNvSpPr txBox="1">
            <a:spLocks/>
          </p:cNvSpPr>
          <p:nvPr/>
        </p:nvSpPr>
        <p:spPr bwMode="auto">
          <a:xfrm>
            <a:off x="228600" y="1673225"/>
            <a:ext cx="7085013" cy="480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2400" dirty="0" err="1" smtClean="0">
                <a:solidFill>
                  <a:schemeClr val="bg1"/>
                </a:solidFill>
              </a:rPr>
              <a:t>Danial</a:t>
            </a:r>
            <a:r>
              <a:rPr lang="en-US" sz="2400" dirty="0" smtClean="0">
                <a:solidFill>
                  <a:schemeClr val="bg1"/>
                </a:solidFill>
              </a:rPr>
              <a:t> Goaleman-1995</a:t>
            </a:r>
          </a:p>
          <a:p>
            <a:pPr algn="l">
              <a:defRPr/>
            </a:pPr>
            <a:endParaRPr lang="en-US" sz="1800" dirty="0" smtClean="0">
              <a:solidFill>
                <a:schemeClr val="accent1">
                  <a:lumMod val="50000"/>
                </a:schemeClr>
              </a:solidFill>
            </a:endParaRPr>
          </a:p>
          <a:p>
            <a:pPr algn="l">
              <a:defRPr/>
            </a:pPr>
            <a:r>
              <a:rPr lang="en-US" sz="1800" dirty="0" smtClean="0">
                <a:solidFill>
                  <a:srgbClr val="66FFCC"/>
                </a:solidFill>
              </a:rPr>
              <a:t>Abilities relating to the emotional side of life</a:t>
            </a:r>
          </a:p>
          <a:p>
            <a:pPr algn="l">
              <a:defRPr/>
            </a:pPr>
            <a:endParaRPr lang="en-US" sz="1800" dirty="0">
              <a:solidFill>
                <a:schemeClr val="accent1">
                  <a:lumMod val="50000"/>
                </a:schemeClr>
              </a:solidFill>
            </a:endParaRPr>
          </a:p>
          <a:p>
            <a:pPr algn="l">
              <a:defRPr/>
            </a:pPr>
            <a:r>
              <a:rPr lang="en-US" sz="2400" dirty="0" smtClean="0">
                <a:solidFill>
                  <a:schemeClr val="accent1">
                    <a:lumMod val="50000"/>
                  </a:schemeClr>
                </a:solidFill>
              </a:rPr>
              <a:t>1. Knowing our own Emotions</a:t>
            </a:r>
          </a:p>
          <a:p>
            <a:pPr algn="l">
              <a:defRPr/>
            </a:pPr>
            <a:r>
              <a:rPr lang="en-US" sz="2400" dirty="0" smtClean="0">
                <a:solidFill>
                  <a:schemeClr val="accent1">
                    <a:lumMod val="50000"/>
                  </a:schemeClr>
                </a:solidFill>
              </a:rPr>
              <a:t>2. Managing our Emotion</a:t>
            </a:r>
          </a:p>
          <a:p>
            <a:pPr algn="l">
              <a:defRPr/>
            </a:pPr>
            <a:r>
              <a:rPr lang="en-US" sz="2400" dirty="0" smtClean="0">
                <a:solidFill>
                  <a:schemeClr val="accent1">
                    <a:lumMod val="50000"/>
                  </a:schemeClr>
                </a:solidFill>
              </a:rPr>
              <a:t>3. Motivating ourselves</a:t>
            </a:r>
          </a:p>
          <a:p>
            <a:pPr algn="l">
              <a:defRPr/>
            </a:pPr>
            <a:r>
              <a:rPr lang="en-US" sz="2400" dirty="0" smtClean="0">
                <a:solidFill>
                  <a:schemeClr val="accent1">
                    <a:lumMod val="50000"/>
                  </a:schemeClr>
                </a:solidFill>
              </a:rPr>
              <a:t>4. Recognizing the Emotion of others</a:t>
            </a:r>
          </a:p>
          <a:p>
            <a:pPr algn="l">
              <a:defRPr/>
            </a:pPr>
            <a:r>
              <a:rPr lang="en-US" sz="2400" dirty="0" smtClean="0">
                <a:solidFill>
                  <a:schemeClr val="accent1">
                    <a:lumMod val="50000"/>
                  </a:schemeClr>
                </a:solidFill>
              </a:rPr>
              <a:t>5. Handling interpersonal relationship</a:t>
            </a:r>
            <a:endParaRPr lang="en-US" sz="24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lstStyle/>
          <a:p>
            <a:r>
              <a:rPr lang="en-US" b="1" dirty="0" smtClean="0">
                <a:solidFill>
                  <a:schemeClr val="bg1"/>
                </a:solidFill>
              </a:rPr>
              <a:t>Clinical Psychology</a:t>
            </a:r>
            <a:r>
              <a:rPr lang="en-US" dirty="0" smtClean="0">
                <a:solidFill>
                  <a:schemeClr val="bg1"/>
                </a:solidFill>
              </a:rPr>
              <a:t> </a:t>
            </a:r>
          </a:p>
        </p:txBody>
      </p:sp>
      <p:sp>
        <p:nvSpPr>
          <p:cNvPr id="3" name="Content Placeholder 2"/>
          <p:cNvSpPr>
            <a:spLocks noGrp="1"/>
          </p:cNvSpPr>
          <p:nvPr>
            <p:ph sz="half" idx="1"/>
          </p:nvPr>
        </p:nvSpPr>
        <p:spPr/>
        <p:txBody>
          <a:bodyPr/>
          <a:lstStyle/>
          <a:p>
            <a:pPr algn="ctr">
              <a:buNone/>
            </a:pPr>
            <a:endParaRPr lang="en-US" dirty="0" smtClean="0">
              <a:solidFill>
                <a:srgbClr val="FF0000"/>
              </a:solidFill>
            </a:endParaRPr>
          </a:p>
          <a:p>
            <a:pPr>
              <a:buNone/>
            </a:pPr>
            <a:r>
              <a:rPr lang="en-US" dirty="0" smtClean="0"/>
              <a:t> 	largest area of specialization</a:t>
            </a:r>
          </a:p>
          <a:p>
            <a:pPr>
              <a:buNone/>
            </a:pPr>
            <a:endParaRPr lang="en-US" b="1" dirty="0" smtClean="0"/>
          </a:p>
          <a:p>
            <a:r>
              <a:rPr lang="en-US" dirty="0" smtClean="0"/>
              <a:t>Treatment and </a:t>
            </a:r>
            <a:r>
              <a:rPr lang="en-US" dirty="0" smtClean="0">
                <a:solidFill>
                  <a:srgbClr val="FFFF00"/>
                </a:solidFill>
              </a:rPr>
              <a:t>diagnosis of emotional and behavioral disorders</a:t>
            </a:r>
          </a:p>
          <a:p>
            <a:endParaRPr lang="en-US" dirty="0"/>
          </a:p>
        </p:txBody>
      </p:sp>
      <p:pic>
        <p:nvPicPr>
          <p:cNvPr id="5" name="Content Placeholder 4" descr="clinic1.jpg"/>
          <p:cNvPicPr>
            <a:picLocks noGrp="1" noChangeAspect="1"/>
          </p:cNvPicPr>
          <p:nvPr>
            <p:ph sz="half" idx="2"/>
          </p:nvPr>
        </p:nvPicPr>
        <p:blipFill>
          <a:blip r:embed="rId2" cstate="print"/>
          <a:stretch>
            <a:fillRect/>
          </a:stretch>
        </p:blipFill>
        <p:spPr>
          <a:xfrm>
            <a:off x="4504837" y="2286000"/>
            <a:ext cx="4181963" cy="3505200"/>
          </a:xfrm>
        </p:spPr>
      </p:pic>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solidFill>
            <a:srgbClr val="92D050"/>
          </a:solidFill>
        </p:spPr>
        <p:txBody>
          <a:bodyPr/>
          <a:lstStyle/>
          <a:p>
            <a:pPr eaLnBrk="1" hangingPunct="1"/>
            <a:r>
              <a:rPr lang="en-US" altLang="en-US" sz="4800" smtClean="0"/>
              <a:t>Assessment of Intelligence</a:t>
            </a:r>
            <a:endParaRPr lang="en-US" altLang="en-US" sz="4800" smtClean="0">
              <a:latin typeface="Comic Sans MS" pitchFamily="66" charset="0"/>
            </a:endParaRPr>
          </a:p>
        </p:txBody>
      </p:sp>
      <p:sp>
        <p:nvSpPr>
          <p:cNvPr id="11267" name="Rectangle 3"/>
          <p:cNvSpPr>
            <a:spLocks noGrp="1" noChangeArrowheads="1"/>
          </p:cNvSpPr>
          <p:nvPr>
            <p:ph type="body" sz="half" idx="2"/>
          </p:nvPr>
        </p:nvSpPr>
        <p:spPr>
          <a:xfrm>
            <a:off x="457200" y="1447800"/>
            <a:ext cx="8382000" cy="5257800"/>
          </a:xfrm>
        </p:spPr>
        <p:txBody>
          <a:bodyPr>
            <a:normAutofit lnSpcReduction="10000"/>
          </a:bodyPr>
          <a:lstStyle/>
          <a:p>
            <a:pPr algn="ctr" eaLnBrk="1" hangingPunct="1">
              <a:buFontTx/>
              <a:buNone/>
            </a:pPr>
            <a:r>
              <a:rPr lang="en-US" altLang="en-US" sz="2800" smtClean="0">
                <a:solidFill>
                  <a:srgbClr val="FF0000"/>
                </a:solidFill>
                <a:latin typeface="Comic Sans MS" pitchFamily="66" charset="0"/>
              </a:rPr>
              <a:t>What IQ score represent Classification of IQ scores</a:t>
            </a:r>
          </a:p>
          <a:p>
            <a:pPr eaLnBrk="1" hangingPunct="1">
              <a:buFontTx/>
              <a:buNone/>
            </a:pPr>
            <a:r>
              <a:rPr lang="en-US" altLang="en-US" sz="2000" u="sng" smtClean="0">
                <a:latin typeface="Comic Sans MS" pitchFamily="66" charset="0"/>
              </a:rPr>
              <a:t>Purpose of Intelligence Testing</a:t>
            </a:r>
          </a:p>
          <a:p>
            <a:pPr eaLnBrk="1" hangingPunct="1"/>
            <a:r>
              <a:rPr lang="en-US" altLang="en-US" sz="2000" b="1" smtClean="0">
                <a:latin typeface="Comic Sans MS" pitchFamily="66" charset="0"/>
              </a:rPr>
              <a:t>Social judgment</a:t>
            </a:r>
          </a:p>
          <a:p>
            <a:pPr eaLnBrk="1" hangingPunct="1"/>
            <a:r>
              <a:rPr lang="en-US" altLang="en-US" sz="2000" b="1" smtClean="0">
                <a:latin typeface="Comic Sans MS" pitchFamily="66" charset="0"/>
              </a:rPr>
              <a:t>Level of thinking</a:t>
            </a:r>
          </a:p>
          <a:p>
            <a:pPr eaLnBrk="1" hangingPunct="1"/>
            <a:r>
              <a:rPr lang="en-US" altLang="en-US" sz="2000" b="1" smtClean="0">
                <a:latin typeface="Comic Sans MS" pitchFamily="66" charset="0"/>
              </a:rPr>
              <a:t>Language skills</a:t>
            </a:r>
          </a:p>
          <a:p>
            <a:pPr eaLnBrk="1" hangingPunct="1"/>
            <a:r>
              <a:rPr lang="en-US" altLang="en-US" sz="2000" b="1" smtClean="0">
                <a:latin typeface="Comic Sans MS" pitchFamily="66" charset="0"/>
              </a:rPr>
              <a:t>Perceptual</a:t>
            </a:r>
          </a:p>
          <a:p>
            <a:pPr eaLnBrk="1" hangingPunct="1"/>
            <a:r>
              <a:rPr lang="en-US" altLang="en-US" sz="2000" b="1" smtClean="0">
                <a:latin typeface="Comic Sans MS" pitchFamily="66" charset="0"/>
              </a:rPr>
              <a:t>Processing speed</a:t>
            </a:r>
          </a:p>
          <a:p>
            <a:pPr eaLnBrk="1" hangingPunct="1"/>
            <a:r>
              <a:rPr lang="en-US" altLang="en-US" sz="2000" b="1" smtClean="0">
                <a:latin typeface="Comic Sans MS" pitchFamily="66" charset="0"/>
              </a:rPr>
              <a:t>Spatial abilities</a:t>
            </a:r>
          </a:p>
          <a:p>
            <a:pPr eaLnBrk="1" hangingPunct="1"/>
            <a:r>
              <a:rPr lang="en-US" altLang="en-US" sz="2000" b="1" smtClean="0">
                <a:latin typeface="Comic Sans MS" pitchFamily="66" charset="0"/>
              </a:rPr>
              <a:t>Common sense</a:t>
            </a:r>
          </a:p>
          <a:p>
            <a:pPr eaLnBrk="1" hangingPunct="1"/>
            <a:r>
              <a:rPr lang="en-US" altLang="en-US" sz="2000" b="1" smtClean="0">
                <a:latin typeface="Comic Sans MS" pitchFamily="66" charset="0"/>
              </a:rPr>
              <a:t>Long and short term memory</a:t>
            </a:r>
          </a:p>
          <a:p>
            <a:pPr eaLnBrk="1" hangingPunct="1"/>
            <a:r>
              <a:rPr lang="en-US" altLang="en-US" sz="2000" b="1" smtClean="0">
                <a:latin typeface="Comic Sans MS" pitchFamily="66" charset="0"/>
              </a:rPr>
              <a:t>Abstract thinking</a:t>
            </a:r>
          </a:p>
          <a:p>
            <a:pPr eaLnBrk="1" hangingPunct="1"/>
            <a:r>
              <a:rPr lang="en-US" altLang="en-US" sz="2000" b="1" smtClean="0">
                <a:latin typeface="Comic Sans MS" pitchFamily="66" charset="0"/>
              </a:rPr>
              <a:t>Motor speed</a:t>
            </a:r>
          </a:p>
          <a:p>
            <a:pPr eaLnBrk="1" hangingPunct="1"/>
            <a:r>
              <a:rPr lang="en-US" altLang="en-US" sz="2000" b="1" smtClean="0">
                <a:latin typeface="Comic Sans MS" pitchFamily="66" charset="0"/>
              </a:rPr>
              <a:t>Word knowledge</a:t>
            </a:r>
          </a:p>
        </p:txBody>
      </p:sp>
      <p:pic>
        <p:nvPicPr>
          <p:cNvPr id="25604" name="Picture 5" descr="Free-IQ-Test-And-Free-Results.gif"/>
          <p:cNvPicPr>
            <a:picLocks noChangeAspect="1"/>
          </p:cNvPicPr>
          <p:nvPr/>
        </p:nvPicPr>
        <p:blipFill>
          <a:blip r:embed="rId2" cstate="print"/>
          <a:srcRect/>
          <a:stretch>
            <a:fillRect/>
          </a:stretch>
        </p:blipFill>
        <p:spPr bwMode="auto">
          <a:xfrm>
            <a:off x="5181600" y="2514600"/>
            <a:ext cx="3257550"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267">
                                            <p:txEl>
                                              <p:pRg st="12" end="12"/>
                                            </p:txEl>
                                          </p:spTgt>
                                        </p:tgtEl>
                                        <p:attrNameLst>
                                          <p:attrName>style.visibility</p:attrName>
                                        </p:attrNameLst>
                                      </p:cBhvr>
                                      <p:to>
                                        <p:strVal val="visible"/>
                                      </p:to>
                                    </p:set>
                                    <p:animEffect transition="in" filter="dissolve">
                                      <p:cBhvr>
                                        <p:cTn id="12" dur="500"/>
                                        <p:tgtEl>
                                          <p:spTgt spid="11267">
                                            <p:txEl>
                                              <p:pRg st="12" end="1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dissolve">
                                      <p:cBhvr>
                                        <p:cTn id="17" dur="500"/>
                                        <p:tgtEl>
                                          <p:spTgt spid="112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dissolve">
                                      <p:cBhvr>
                                        <p:cTn id="22" dur="500"/>
                                        <p:tgtEl>
                                          <p:spTgt spid="112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267">
                                            <p:txEl>
                                              <p:pRg st="3" end="3"/>
                                            </p:txEl>
                                          </p:spTgt>
                                        </p:tgtEl>
                                        <p:attrNameLst>
                                          <p:attrName>style.visibility</p:attrName>
                                        </p:attrNameLst>
                                      </p:cBhvr>
                                      <p:to>
                                        <p:strVal val="visible"/>
                                      </p:to>
                                    </p:set>
                                    <p:animEffect transition="in" filter="dissolve">
                                      <p:cBhvr>
                                        <p:cTn id="27" dur="500"/>
                                        <p:tgtEl>
                                          <p:spTgt spid="1126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1267">
                                            <p:txEl>
                                              <p:pRg st="4" end="4"/>
                                            </p:txEl>
                                          </p:spTgt>
                                        </p:tgtEl>
                                        <p:attrNameLst>
                                          <p:attrName>style.visibility</p:attrName>
                                        </p:attrNameLst>
                                      </p:cBhvr>
                                      <p:to>
                                        <p:strVal val="visible"/>
                                      </p:to>
                                    </p:set>
                                    <p:animEffect transition="in" filter="dissolve">
                                      <p:cBhvr>
                                        <p:cTn id="32" dur="500"/>
                                        <p:tgtEl>
                                          <p:spTgt spid="1126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Effect transition="in" filter="dissolve">
                                      <p:cBhvr>
                                        <p:cTn id="37" dur="500"/>
                                        <p:tgtEl>
                                          <p:spTgt spid="1126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1267">
                                            <p:txEl>
                                              <p:pRg st="6" end="6"/>
                                            </p:txEl>
                                          </p:spTgt>
                                        </p:tgtEl>
                                        <p:attrNameLst>
                                          <p:attrName>style.visibility</p:attrName>
                                        </p:attrNameLst>
                                      </p:cBhvr>
                                      <p:to>
                                        <p:strVal val="visible"/>
                                      </p:to>
                                    </p:set>
                                    <p:animEffect transition="in" filter="dissolve">
                                      <p:cBhvr>
                                        <p:cTn id="42" dur="500"/>
                                        <p:tgtEl>
                                          <p:spTgt spid="11267">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1267">
                                            <p:txEl>
                                              <p:pRg st="7" end="7"/>
                                            </p:txEl>
                                          </p:spTgt>
                                        </p:tgtEl>
                                        <p:attrNameLst>
                                          <p:attrName>style.visibility</p:attrName>
                                        </p:attrNameLst>
                                      </p:cBhvr>
                                      <p:to>
                                        <p:strVal val="visible"/>
                                      </p:to>
                                    </p:set>
                                    <p:animEffect transition="in" filter="dissolve">
                                      <p:cBhvr>
                                        <p:cTn id="47" dur="500"/>
                                        <p:tgtEl>
                                          <p:spTgt spid="11267">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1267">
                                            <p:txEl>
                                              <p:pRg st="8" end="8"/>
                                            </p:txEl>
                                          </p:spTgt>
                                        </p:tgtEl>
                                        <p:attrNameLst>
                                          <p:attrName>style.visibility</p:attrName>
                                        </p:attrNameLst>
                                      </p:cBhvr>
                                      <p:to>
                                        <p:strVal val="visible"/>
                                      </p:to>
                                    </p:set>
                                    <p:animEffect transition="in" filter="dissolve">
                                      <p:cBhvr>
                                        <p:cTn id="52" dur="500"/>
                                        <p:tgtEl>
                                          <p:spTgt spid="11267">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11267">
                                            <p:txEl>
                                              <p:pRg st="9" end="9"/>
                                            </p:txEl>
                                          </p:spTgt>
                                        </p:tgtEl>
                                        <p:attrNameLst>
                                          <p:attrName>style.visibility</p:attrName>
                                        </p:attrNameLst>
                                      </p:cBhvr>
                                      <p:to>
                                        <p:strVal val="visible"/>
                                      </p:to>
                                    </p:set>
                                    <p:animEffect transition="in" filter="dissolve">
                                      <p:cBhvr>
                                        <p:cTn id="57" dur="500"/>
                                        <p:tgtEl>
                                          <p:spTgt spid="11267">
                                            <p:txEl>
                                              <p:pRg st="9" end="9"/>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11267">
                                            <p:txEl>
                                              <p:pRg st="10" end="10"/>
                                            </p:txEl>
                                          </p:spTgt>
                                        </p:tgtEl>
                                        <p:attrNameLst>
                                          <p:attrName>style.visibility</p:attrName>
                                        </p:attrNameLst>
                                      </p:cBhvr>
                                      <p:to>
                                        <p:strVal val="visible"/>
                                      </p:to>
                                    </p:set>
                                    <p:animEffect transition="in" filter="dissolve">
                                      <p:cBhvr>
                                        <p:cTn id="62" dur="500"/>
                                        <p:tgtEl>
                                          <p:spTgt spid="11267">
                                            <p:txEl>
                                              <p:pRg st="10" end="1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11267">
                                            <p:txEl>
                                              <p:pRg st="11" end="11"/>
                                            </p:txEl>
                                          </p:spTgt>
                                        </p:tgtEl>
                                        <p:attrNameLst>
                                          <p:attrName>style.visibility</p:attrName>
                                        </p:attrNameLst>
                                      </p:cBhvr>
                                      <p:to>
                                        <p:strVal val="visible"/>
                                      </p:to>
                                    </p:set>
                                    <p:animEffect transition="in" filter="dissolve">
                                      <p:cBhvr>
                                        <p:cTn id="67" dur="500"/>
                                        <p:tgtEl>
                                          <p:spTgt spid="1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solidFill>
            <a:srgbClr val="FF33CC"/>
          </a:solidFill>
        </p:spPr>
        <p:txBody>
          <a:bodyPr/>
          <a:lstStyle/>
          <a:p>
            <a:pPr eaLnBrk="1" hangingPunct="1"/>
            <a:r>
              <a:rPr lang="en-US" altLang="en-US" smtClean="0">
                <a:latin typeface="Comic Sans MS" pitchFamily="66" charset="0"/>
              </a:rPr>
              <a:t>Intelligences Quotient </a:t>
            </a:r>
            <a:r>
              <a:rPr lang="en-US" altLang="en-US" smtClean="0">
                <a:solidFill>
                  <a:srgbClr val="6600CC"/>
                </a:solidFill>
                <a:latin typeface="Comic Sans MS" pitchFamily="66" charset="0"/>
              </a:rPr>
              <a:t>I.Q</a:t>
            </a:r>
          </a:p>
        </p:txBody>
      </p:sp>
      <p:sp>
        <p:nvSpPr>
          <p:cNvPr id="26627" name="Rectangle 4"/>
          <p:cNvSpPr>
            <a:spLocks noGrp="1" noChangeArrowheads="1"/>
          </p:cNvSpPr>
          <p:nvPr>
            <p:ph type="body" sz="half" idx="1"/>
          </p:nvPr>
        </p:nvSpPr>
        <p:spPr>
          <a:xfrm>
            <a:off x="457200" y="1600200"/>
            <a:ext cx="3886200" cy="4525963"/>
          </a:xfrm>
        </p:spPr>
        <p:txBody>
          <a:bodyPr/>
          <a:lstStyle/>
          <a:p>
            <a:pPr eaLnBrk="1" hangingPunct="1">
              <a:buFontTx/>
              <a:buNone/>
            </a:pPr>
            <a:endParaRPr lang="en-US" altLang="en-US" sz="2800" b="1" smtClean="0"/>
          </a:p>
        </p:txBody>
      </p:sp>
      <p:pic>
        <p:nvPicPr>
          <p:cNvPr id="6" name="Picture 7" descr="tests_hg_clr"/>
          <p:cNvPicPr>
            <a:picLocks noChangeAspect="1" noChangeArrowheads="1" noCrop="1"/>
          </p:cNvPicPr>
          <p:nvPr/>
        </p:nvPicPr>
        <p:blipFill>
          <a:blip r:embed="rId2" cstate="print"/>
          <a:srcRect/>
          <a:stretch>
            <a:fillRect/>
          </a:stretch>
        </p:blipFill>
        <p:spPr bwMode="auto">
          <a:xfrm>
            <a:off x="5791200" y="3886200"/>
            <a:ext cx="3048000" cy="1871663"/>
          </a:xfrm>
          <a:prstGeom prst="rect">
            <a:avLst/>
          </a:prstGeom>
          <a:noFill/>
          <a:ln w="9525">
            <a:noFill/>
            <a:miter lim="800000"/>
            <a:headEnd/>
            <a:tailEnd/>
          </a:ln>
        </p:spPr>
      </p:pic>
      <p:sp>
        <p:nvSpPr>
          <p:cNvPr id="26629" name="Content Placeholder 6"/>
          <p:cNvSpPr>
            <a:spLocks noGrp="1"/>
          </p:cNvSpPr>
          <p:nvPr>
            <p:ph sz="half" idx="2"/>
          </p:nvPr>
        </p:nvSpPr>
        <p:spPr>
          <a:xfrm>
            <a:off x="4800600" y="1600200"/>
            <a:ext cx="4038600" cy="4525963"/>
          </a:xfrm>
        </p:spPr>
        <p:txBody>
          <a:bodyPr/>
          <a:lstStyle/>
          <a:p>
            <a:pPr>
              <a:buFontTx/>
              <a:buNone/>
            </a:pPr>
            <a:r>
              <a:rPr lang="en-US" altLang="en-US" sz="1800" smtClean="0">
                <a:latin typeface="Comic Sans MS" pitchFamily="66" charset="0"/>
              </a:rPr>
              <a:t>              Mental age</a:t>
            </a:r>
          </a:p>
          <a:p>
            <a:pPr>
              <a:buFontTx/>
              <a:buNone/>
            </a:pPr>
            <a:r>
              <a:rPr lang="en-US" altLang="en-US" sz="1800" smtClean="0">
                <a:latin typeface="Comic Sans MS" pitchFamily="66" charset="0"/>
              </a:rPr>
              <a:t> IQ=     		           X 100.</a:t>
            </a:r>
          </a:p>
          <a:p>
            <a:pPr>
              <a:buFontTx/>
              <a:buNone/>
            </a:pPr>
            <a:r>
              <a:rPr lang="en-US" altLang="en-US" sz="1800" smtClean="0">
                <a:latin typeface="Comic Sans MS" pitchFamily="66" charset="0"/>
              </a:rPr>
              <a:t>	    Chronological age </a:t>
            </a:r>
          </a:p>
          <a:p>
            <a:pPr>
              <a:buFontTx/>
              <a:buNone/>
            </a:pPr>
            <a:endParaRPr lang="en-US" altLang="en-US" sz="1800" smtClean="0">
              <a:latin typeface="Comic Sans MS" pitchFamily="66" charset="0"/>
            </a:endParaRPr>
          </a:p>
          <a:p>
            <a:pPr>
              <a:buFontTx/>
              <a:buNone/>
            </a:pPr>
            <a:endParaRPr lang="en-US" altLang="en-US" sz="1800" smtClean="0">
              <a:latin typeface="Comic Sans MS" pitchFamily="66" charset="0"/>
            </a:endParaRPr>
          </a:p>
          <a:p>
            <a:r>
              <a:rPr lang="en-US" altLang="en-US" sz="2000" smtClean="0"/>
              <a:t>Terman and his IQ Test 1916</a:t>
            </a:r>
          </a:p>
        </p:txBody>
      </p:sp>
      <p:cxnSp>
        <p:nvCxnSpPr>
          <p:cNvPr id="8" name="Straight Connector 7"/>
          <p:cNvCxnSpPr/>
          <p:nvPr/>
        </p:nvCxnSpPr>
        <p:spPr>
          <a:xfrm>
            <a:off x="5791200" y="2133600"/>
            <a:ext cx="1219200" cy="1588"/>
          </a:xfrm>
          <a:prstGeom prst="line">
            <a:avLst/>
          </a:prstGeom>
        </p:spPr>
        <p:style>
          <a:lnRef idx="1">
            <a:schemeClr val="dk1"/>
          </a:lnRef>
          <a:fillRef idx="0">
            <a:schemeClr val="dk1"/>
          </a:fillRef>
          <a:effectRef idx="0">
            <a:schemeClr val="dk1"/>
          </a:effectRef>
          <a:fontRef idx="minor">
            <a:schemeClr val="tx1"/>
          </a:fontRef>
        </p:style>
      </p:cxnSp>
      <p:pic>
        <p:nvPicPr>
          <p:cNvPr id="26631" name="Picture 3" descr="terman-p1"/>
          <p:cNvPicPr>
            <a:picLocks noChangeAspect="1" noChangeArrowheads="1"/>
          </p:cNvPicPr>
          <p:nvPr/>
        </p:nvPicPr>
        <p:blipFill>
          <a:blip r:embed="rId3" cstate="print"/>
          <a:srcRect/>
          <a:stretch>
            <a:fillRect/>
          </a:stretch>
        </p:blipFill>
        <p:spPr bwMode="auto">
          <a:xfrm>
            <a:off x="457200" y="1600200"/>
            <a:ext cx="3886200" cy="449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solidFill>
            <a:srgbClr val="99CCFF"/>
          </a:solidFill>
        </p:spPr>
        <p:txBody>
          <a:bodyPr/>
          <a:lstStyle/>
          <a:p>
            <a:pPr eaLnBrk="1" hangingPunct="1"/>
            <a:r>
              <a:rPr lang="en-US" altLang="en-US" smtClean="0"/>
              <a:t>Terman and his IQ Test</a:t>
            </a:r>
          </a:p>
        </p:txBody>
      </p:sp>
      <p:sp>
        <p:nvSpPr>
          <p:cNvPr id="27654" name="Rectangle 6"/>
          <p:cNvSpPr>
            <a:spLocks noGrp="1" noChangeArrowheads="1"/>
          </p:cNvSpPr>
          <p:nvPr>
            <p:ph type="body" sz="half" idx="1"/>
          </p:nvPr>
        </p:nvSpPr>
        <p:spPr>
          <a:xfrm>
            <a:off x="457200" y="1600200"/>
            <a:ext cx="4267200" cy="4953000"/>
          </a:xfrm>
        </p:spPr>
        <p:txBody>
          <a:bodyPr/>
          <a:lstStyle/>
          <a:p>
            <a:pPr eaLnBrk="1" hangingPunct="1"/>
            <a:r>
              <a:rPr lang="en-US" altLang="en-US" sz="2400" smtClean="0">
                <a:latin typeface="Comic Sans MS" pitchFamily="66" charset="0"/>
              </a:rPr>
              <a:t>A 8 year old has a mental age of 10, what is her IQ?</a:t>
            </a:r>
          </a:p>
          <a:p>
            <a:pPr eaLnBrk="1" hangingPunct="1"/>
            <a:r>
              <a:rPr lang="en-US" altLang="en-US" sz="2400" smtClean="0">
                <a:solidFill>
                  <a:srgbClr val="6600CC"/>
                </a:solidFill>
                <a:latin typeface="Comic Sans MS" pitchFamily="66" charset="0"/>
              </a:rPr>
              <a:t>MA  10 /CA  8  x 100 =125</a:t>
            </a:r>
          </a:p>
          <a:p>
            <a:pPr eaLnBrk="1" hangingPunct="1"/>
            <a:r>
              <a:rPr lang="en-US" altLang="en-US" sz="2400" smtClean="0">
                <a:latin typeface="Comic Sans MS" pitchFamily="66" charset="0"/>
              </a:rPr>
              <a:t>A 12 year old has the mental age of 9, what is his IQ?</a:t>
            </a:r>
          </a:p>
          <a:p>
            <a:pPr eaLnBrk="1" hangingPunct="1"/>
            <a:r>
              <a:rPr lang="en-US" altLang="en-US" sz="2400" smtClean="0">
                <a:solidFill>
                  <a:srgbClr val="6600CC"/>
                </a:solidFill>
                <a:latin typeface="Comic Sans MS" pitchFamily="66" charset="0"/>
              </a:rPr>
              <a:t>MA  9 /CA  12  x 100 = 75</a:t>
            </a:r>
          </a:p>
          <a:p>
            <a:pPr eaLnBrk="1" hangingPunct="1"/>
            <a:r>
              <a:rPr lang="en-US" altLang="en-US" sz="2400" smtClean="0">
                <a:latin typeface="Comic Sans MS" pitchFamily="66" charset="0"/>
              </a:rPr>
              <a:t>A boy has the mental age of 10 and an IQ of 200, how old is he?</a:t>
            </a:r>
          </a:p>
          <a:p>
            <a:pPr eaLnBrk="1" hangingPunct="1"/>
            <a:r>
              <a:rPr lang="en-US" altLang="en-US" sz="2400" smtClean="0">
                <a:solidFill>
                  <a:srgbClr val="6600CC"/>
                </a:solidFill>
                <a:latin typeface="Comic Sans MS" pitchFamily="66" charset="0"/>
              </a:rPr>
              <a:t>(CA)= MA x100 /200 = 5</a:t>
            </a:r>
          </a:p>
          <a:p>
            <a:pPr eaLnBrk="1" hangingPunct="1"/>
            <a:endParaRPr lang="en-US" altLang="en-US" sz="2400" smtClean="0">
              <a:latin typeface="Comic Sans MS" pitchFamily="66" charset="0"/>
            </a:endParaRPr>
          </a:p>
          <a:p>
            <a:pPr eaLnBrk="1" hangingPunct="1"/>
            <a:endParaRPr lang="en-US" altLang="en-US" sz="2400" smtClean="0">
              <a:latin typeface="Comic Sans MS" pitchFamily="66" charset="0"/>
            </a:endParaRPr>
          </a:p>
        </p:txBody>
      </p:sp>
      <p:sp>
        <p:nvSpPr>
          <p:cNvPr id="27653" name="Rectangle 5"/>
          <p:cNvSpPr>
            <a:spLocks noGrp="1" noChangeArrowheads="1"/>
          </p:cNvSpPr>
          <p:nvPr>
            <p:ph type="body" sz="half" idx="2"/>
          </p:nvPr>
        </p:nvSpPr>
        <p:spPr>
          <a:xfrm>
            <a:off x="4724400" y="1676400"/>
            <a:ext cx="4267200" cy="4830763"/>
          </a:xfrm>
        </p:spPr>
        <p:txBody>
          <a:bodyPr/>
          <a:lstStyle/>
          <a:p>
            <a:pPr eaLnBrk="1" hangingPunct="1"/>
            <a:r>
              <a:rPr lang="en-US" altLang="en-US" sz="1800" smtClean="0">
                <a:latin typeface="Comic Sans MS" pitchFamily="66" charset="0"/>
              </a:rPr>
              <a:t>12 year old two boys has a mental age  is differ with 10, 14 of what is different her IQ?</a:t>
            </a:r>
          </a:p>
          <a:p>
            <a:pPr eaLnBrk="1" hangingPunct="1">
              <a:buFontTx/>
              <a:buNone/>
            </a:pPr>
            <a:endParaRPr lang="en-US" altLang="en-US" sz="1800" smtClean="0">
              <a:latin typeface="Comic Sans MS" pitchFamily="66" charset="0"/>
            </a:endParaRPr>
          </a:p>
          <a:p>
            <a:pPr eaLnBrk="1" hangingPunct="1"/>
            <a:r>
              <a:rPr lang="en-US" altLang="en-US" sz="1800" smtClean="0">
                <a:solidFill>
                  <a:srgbClr val="6600CC"/>
                </a:solidFill>
                <a:latin typeface="Comic Sans MS" pitchFamily="66" charset="0"/>
              </a:rPr>
              <a:t>MA  10 /CA  12  x 100 = 83.3</a:t>
            </a:r>
          </a:p>
          <a:p>
            <a:pPr eaLnBrk="1" hangingPunct="1"/>
            <a:endParaRPr lang="en-US" altLang="en-US" sz="1800" smtClean="0">
              <a:solidFill>
                <a:srgbClr val="6600CC"/>
              </a:solidFill>
              <a:latin typeface="Comic Sans MS" pitchFamily="66" charset="0"/>
            </a:endParaRPr>
          </a:p>
          <a:p>
            <a:pPr eaLnBrk="1" hangingPunct="1"/>
            <a:r>
              <a:rPr lang="en-US" altLang="en-US" sz="1800" smtClean="0">
                <a:solidFill>
                  <a:srgbClr val="6600CC"/>
                </a:solidFill>
                <a:latin typeface="Comic Sans MS" pitchFamily="66" charset="0"/>
              </a:rPr>
              <a:t>MA  10 /CA  14  x 100 = 116.6</a:t>
            </a:r>
          </a:p>
          <a:p>
            <a:pPr eaLnBrk="1" hangingPunct="1"/>
            <a:endParaRPr lang="en-US" altLang="en-US" sz="1800" smtClean="0">
              <a:solidFill>
                <a:srgbClr val="6600CC"/>
              </a:solidFill>
              <a:latin typeface="Comic Sans MS" pitchFamily="66" charset="0"/>
            </a:endParaRPr>
          </a:p>
          <a:p>
            <a:pPr eaLnBrk="1" hangingPunct="1"/>
            <a:r>
              <a:rPr lang="en-US" altLang="en-US" sz="1800" smtClean="0">
                <a:solidFill>
                  <a:srgbClr val="6600CC"/>
                </a:solidFill>
                <a:latin typeface="Comic Sans MS" pitchFamily="66" charset="0"/>
              </a:rPr>
              <a:t>Different =116.6 – 83.3 =33.3</a:t>
            </a:r>
          </a:p>
          <a:p>
            <a:pPr eaLnBrk="1" hangingPunct="1"/>
            <a:endParaRPr lang="en-US" altLang="en-US" sz="1800" smtClean="0">
              <a:solidFill>
                <a:srgbClr val="6600CC"/>
              </a:solidFill>
              <a:latin typeface="Comic Sans MS" pitchFamily="66" charset="0"/>
            </a:endParaRPr>
          </a:p>
          <a:p>
            <a:pPr eaLnBrk="1" hangingPunct="1"/>
            <a:endParaRPr lang="en-US" altLang="en-US" sz="1800" b="1" smtClean="0">
              <a:latin typeface="Amudh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Effect transition="in" filter="wipe(down)">
                                      <p:cBhvr>
                                        <p:cTn id="7" dur="500"/>
                                        <p:tgtEl>
                                          <p:spTgt spid="276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654">
                                            <p:txEl>
                                              <p:pRg st="1" end="1"/>
                                            </p:txEl>
                                          </p:spTgt>
                                        </p:tgtEl>
                                        <p:attrNameLst>
                                          <p:attrName>style.visibility</p:attrName>
                                        </p:attrNameLst>
                                      </p:cBhvr>
                                      <p:to>
                                        <p:strVal val="visible"/>
                                      </p:to>
                                    </p:set>
                                    <p:animEffect transition="in" filter="wipe(down)">
                                      <p:cBhvr>
                                        <p:cTn id="12" dur="500"/>
                                        <p:tgtEl>
                                          <p:spTgt spid="2765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654">
                                            <p:txEl>
                                              <p:pRg st="2" end="2"/>
                                            </p:txEl>
                                          </p:spTgt>
                                        </p:tgtEl>
                                        <p:attrNameLst>
                                          <p:attrName>style.visibility</p:attrName>
                                        </p:attrNameLst>
                                      </p:cBhvr>
                                      <p:to>
                                        <p:strVal val="visible"/>
                                      </p:to>
                                    </p:set>
                                    <p:animEffect transition="in" filter="wipe(down)">
                                      <p:cBhvr>
                                        <p:cTn id="17" dur="500"/>
                                        <p:tgtEl>
                                          <p:spTgt spid="2765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654">
                                            <p:txEl>
                                              <p:pRg st="3" end="3"/>
                                            </p:txEl>
                                          </p:spTgt>
                                        </p:tgtEl>
                                        <p:attrNameLst>
                                          <p:attrName>style.visibility</p:attrName>
                                        </p:attrNameLst>
                                      </p:cBhvr>
                                      <p:to>
                                        <p:strVal val="visible"/>
                                      </p:to>
                                    </p:set>
                                    <p:animEffect transition="in" filter="wipe(down)">
                                      <p:cBhvr>
                                        <p:cTn id="22" dur="500"/>
                                        <p:tgtEl>
                                          <p:spTgt spid="2765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654">
                                            <p:txEl>
                                              <p:pRg st="4" end="4"/>
                                            </p:txEl>
                                          </p:spTgt>
                                        </p:tgtEl>
                                        <p:attrNameLst>
                                          <p:attrName>style.visibility</p:attrName>
                                        </p:attrNameLst>
                                      </p:cBhvr>
                                      <p:to>
                                        <p:strVal val="visible"/>
                                      </p:to>
                                    </p:set>
                                    <p:animEffect transition="in" filter="wipe(down)">
                                      <p:cBhvr>
                                        <p:cTn id="27" dur="500"/>
                                        <p:tgtEl>
                                          <p:spTgt spid="2765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654">
                                            <p:txEl>
                                              <p:pRg st="5" end="5"/>
                                            </p:txEl>
                                          </p:spTgt>
                                        </p:tgtEl>
                                        <p:attrNameLst>
                                          <p:attrName>style.visibility</p:attrName>
                                        </p:attrNameLst>
                                      </p:cBhvr>
                                      <p:to>
                                        <p:strVal val="visible"/>
                                      </p:to>
                                    </p:set>
                                    <p:animEffect transition="in" filter="wipe(down)">
                                      <p:cBhvr>
                                        <p:cTn id="32" dur="500"/>
                                        <p:tgtEl>
                                          <p:spTgt spid="2765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7653">
                                            <p:txEl>
                                              <p:pRg st="0" end="0"/>
                                            </p:txEl>
                                          </p:spTgt>
                                        </p:tgtEl>
                                        <p:attrNameLst>
                                          <p:attrName>style.visibility</p:attrName>
                                        </p:attrNameLst>
                                      </p:cBhvr>
                                      <p:to>
                                        <p:strVal val="visible"/>
                                      </p:to>
                                    </p:set>
                                    <p:animEffect transition="in" filter="wipe(down)">
                                      <p:cBhvr>
                                        <p:cTn id="37" dur="500"/>
                                        <p:tgtEl>
                                          <p:spTgt spid="27653">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653">
                                            <p:txEl>
                                              <p:pRg st="2" end="2"/>
                                            </p:txEl>
                                          </p:spTgt>
                                        </p:tgtEl>
                                        <p:attrNameLst>
                                          <p:attrName>style.visibility</p:attrName>
                                        </p:attrNameLst>
                                      </p:cBhvr>
                                      <p:to>
                                        <p:strVal val="visible"/>
                                      </p:to>
                                    </p:set>
                                    <p:animEffect transition="in" filter="wipe(down)">
                                      <p:cBhvr>
                                        <p:cTn id="42" dur="500"/>
                                        <p:tgtEl>
                                          <p:spTgt spid="27653">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7653">
                                            <p:txEl>
                                              <p:pRg st="4" end="4"/>
                                            </p:txEl>
                                          </p:spTgt>
                                        </p:tgtEl>
                                        <p:attrNameLst>
                                          <p:attrName>style.visibility</p:attrName>
                                        </p:attrNameLst>
                                      </p:cBhvr>
                                      <p:to>
                                        <p:strVal val="visible"/>
                                      </p:to>
                                    </p:set>
                                    <p:animEffect transition="in" filter="wipe(down)">
                                      <p:cBhvr>
                                        <p:cTn id="47" dur="500"/>
                                        <p:tgtEl>
                                          <p:spTgt spid="27653">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653">
                                            <p:txEl>
                                              <p:pRg st="6" end="6"/>
                                            </p:txEl>
                                          </p:spTgt>
                                        </p:tgtEl>
                                        <p:attrNameLst>
                                          <p:attrName>style.visibility</p:attrName>
                                        </p:attrNameLst>
                                      </p:cBhvr>
                                      <p:to>
                                        <p:strVal val="visible"/>
                                      </p:to>
                                    </p:set>
                                    <p:animEffect transition="in" filter="wipe(down)">
                                      <p:cBhvr>
                                        <p:cTn id="52" dur="500"/>
                                        <p:tgtEl>
                                          <p:spTgt spid="2765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p:bldP spid="27653"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solidFill>
            <a:srgbClr val="00B0F0"/>
          </a:solidFill>
        </p:spPr>
        <p:txBody>
          <a:bodyPr/>
          <a:lstStyle/>
          <a:p>
            <a:pPr eaLnBrk="1" hangingPunct="1"/>
            <a:r>
              <a:rPr lang="en-US" altLang="en-US" sz="4000" smtClean="0">
                <a:latin typeface="Comic Sans MS" pitchFamily="66" charset="0"/>
              </a:rPr>
              <a:t>Distribution of Intelligence</a:t>
            </a:r>
          </a:p>
        </p:txBody>
      </p:sp>
      <p:sp>
        <p:nvSpPr>
          <p:cNvPr id="16388" name="Rectangle 4"/>
          <p:cNvSpPr>
            <a:spLocks noGrp="1" noChangeArrowheads="1"/>
          </p:cNvSpPr>
          <p:nvPr>
            <p:ph type="body" sz="half" idx="1"/>
          </p:nvPr>
        </p:nvSpPr>
        <p:spPr/>
        <p:txBody>
          <a:bodyPr>
            <a:normAutofit lnSpcReduction="10000"/>
          </a:bodyPr>
          <a:lstStyle/>
          <a:p>
            <a:pPr eaLnBrk="1" hangingPunct="1">
              <a:buFontTx/>
              <a:buNone/>
            </a:pPr>
            <a:r>
              <a:rPr lang="en-US" altLang="en-US" sz="2800" smtClean="0">
                <a:solidFill>
                  <a:srgbClr val="C00000"/>
                </a:solidFill>
              </a:rPr>
              <a:t>140 –</a:t>
            </a:r>
            <a:r>
              <a:rPr lang="en-US" altLang="en-US" sz="2800" smtClean="0"/>
              <a:t> up to  Genius</a:t>
            </a:r>
          </a:p>
          <a:p>
            <a:pPr eaLnBrk="1" hangingPunct="1">
              <a:buFontTx/>
              <a:buNone/>
            </a:pPr>
            <a:r>
              <a:rPr lang="en-US" altLang="en-US" sz="2800" smtClean="0">
                <a:solidFill>
                  <a:srgbClr val="C00000"/>
                </a:solidFill>
              </a:rPr>
              <a:t>120-139</a:t>
            </a:r>
            <a:r>
              <a:rPr lang="en-US" altLang="en-US" sz="2800" smtClean="0"/>
              <a:t> Gifted</a:t>
            </a:r>
          </a:p>
          <a:p>
            <a:pPr eaLnBrk="1" hangingPunct="1">
              <a:buFontTx/>
              <a:buNone/>
            </a:pPr>
            <a:r>
              <a:rPr lang="en-US" altLang="en-US" sz="2800" smtClean="0">
                <a:solidFill>
                  <a:srgbClr val="C00000"/>
                </a:solidFill>
              </a:rPr>
              <a:t>110-119</a:t>
            </a:r>
            <a:r>
              <a:rPr lang="en-US" altLang="en-US" sz="2800" smtClean="0"/>
              <a:t> Superior</a:t>
            </a:r>
          </a:p>
          <a:p>
            <a:pPr eaLnBrk="1" hangingPunct="1">
              <a:buFontTx/>
              <a:buNone/>
            </a:pPr>
            <a:r>
              <a:rPr lang="en-US" altLang="en-US" sz="2800" smtClean="0">
                <a:solidFill>
                  <a:srgbClr val="C00000"/>
                </a:solidFill>
              </a:rPr>
              <a:t>90-109</a:t>
            </a:r>
            <a:r>
              <a:rPr lang="en-US" altLang="en-US" sz="2800" smtClean="0"/>
              <a:t>  Average</a:t>
            </a:r>
          </a:p>
          <a:p>
            <a:pPr eaLnBrk="1" hangingPunct="1">
              <a:buFontTx/>
              <a:buNone/>
            </a:pPr>
            <a:r>
              <a:rPr lang="en-US" altLang="en-US" sz="2800" smtClean="0">
                <a:solidFill>
                  <a:srgbClr val="C00000"/>
                </a:solidFill>
              </a:rPr>
              <a:t>80-89  </a:t>
            </a:r>
            <a:r>
              <a:rPr lang="en-US" altLang="en-US" sz="2800" smtClean="0"/>
              <a:t>  Below Average</a:t>
            </a:r>
          </a:p>
          <a:p>
            <a:pPr eaLnBrk="1" hangingPunct="1">
              <a:buFontTx/>
              <a:buNone/>
            </a:pPr>
            <a:r>
              <a:rPr lang="en-US" altLang="en-US" sz="2800" smtClean="0">
                <a:solidFill>
                  <a:srgbClr val="C00000"/>
                </a:solidFill>
              </a:rPr>
              <a:t>70-79</a:t>
            </a:r>
            <a:r>
              <a:rPr lang="en-US" altLang="en-US" sz="2800" smtClean="0"/>
              <a:t>    Border line</a:t>
            </a:r>
          </a:p>
          <a:p>
            <a:pPr eaLnBrk="1" hangingPunct="1">
              <a:buFontTx/>
              <a:buNone/>
            </a:pPr>
            <a:r>
              <a:rPr lang="en-US" altLang="en-US" sz="2800" smtClean="0">
                <a:solidFill>
                  <a:srgbClr val="C00000"/>
                </a:solidFill>
              </a:rPr>
              <a:t>50-69</a:t>
            </a:r>
            <a:r>
              <a:rPr lang="en-US" altLang="en-US" sz="2800" smtClean="0"/>
              <a:t>    Retarded</a:t>
            </a:r>
          </a:p>
          <a:p>
            <a:pPr eaLnBrk="1" hangingPunct="1">
              <a:buFontTx/>
              <a:buNone/>
            </a:pPr>
            <a:r>
              <a:rPr lang="en-US" altLang="en-US" sz="2800" smtClean="0">
                <a:solidFill>
                  <a:srgbClr val="C00000"/>
                </a:solidFill>
              </a:rPr>
              <a:t>25-49</a:t>
            </a:r>
            <a:r>
              <a:rPr lang="en-US" altLang="en-US" sz="2800" smtClean="0"/>
              <a:t>    Imbeciles</a:t>
            </a:r>
          </a:p>
          <a:p>
            <a:pPr eaLnBrk="1" hangingPunct="1">
              <a:buFontTx/>
              <a:buNone/>
            </a:pPr>
            <a:r>
              <a:rPr lang="en-US" altLang="en-US" sz="2800" smtClean="0">
                <a:solidFill>
                  <a:srgbClr val="C00000"/>
                </a:solidFill>
              </a:rPr>
              <a:t>0-24 </a:t>
            </a:r>
            <a:r>
              <a:rPr lang="en-US" altLang="en-US" sz="2800" smtClean="0"/>
              <a:t>     Idiots</a:t>
            </a:r>
          </a:p>
          <a:p>
            <a:pPr eaLnBrk="1" hangingPunct="1">
              <a:buFontTx/>
              <a:buNone/>
            </a:pPr>
            <a:endParaRPr lang="en-US" altLang="en-US" sz="2800" smtClean="0"/>
          </a:p>
        </p:txBody>
      </p:sp>
      <p:sp>
        <p:nvSpPr>
          <p:cNvPr id="28676" name="Content Placeholder 4"/>
          <p:cNvSpPr>
            <a:spLocks noGrp="1"/>
          </p:cNvSpPr>
          <p:nvPr>
            <p:ph sz="half" idx="2"/>
          </p:nvPr>
        </p:nvSpPr>
        <p:spPr/>
        <p:txBody>
          <a:bodyPr>
            <a:normAutofit lnSpcReduction="10000"/>
          </a:bodyPr>
          <a:lstStyle/>
          <a:p>
            <a:r>
              <a:rPr lang="en-US" altLang="en-US" smtClean="0">
                <a:latin typeface="Amudham" pitchFamily="2" charset="0"/>
              </a:rPr>
              <a:t>nkijfs;</a:t>
            </a:r>
          </a:p>
          <a:p>
            <a:r>
              <a:rPr lang="en-US" altLang="en-US" smtClean="0">
                <a:latin typeface="Amudham" pitchFamily="2" charset="0"/>
              </a:rPr>
              <a:t>kPj;jpwd; cilatu;fs;</a:t>
            </a:r>
          </a:p>
          <a:p>
            <a:r>
              <a:rPr lang="en-US" altLang="en-US" smtClean="0">
                <a:latin typeface="Amudham" pitchFamily="2" charset="0"/>
              </a:rPr>
              <a:t>j[pwd;kpf;ftu;fs;</a:t>
            </a:r>
          </a:p>
          <a:p>
            <a:r>
              <a:rPr lang="en-US" altLang="en-US" smtClean="0">
                <a:latin typeface="Amudham" pitchFamily="2" charset="0"/>
              </a:rPr>
              <a:t>rhjuzkhdtu;fs;</a:t>
            </a:r>
          </a:p>
          <a:p>
            <a:r>
              <a:rPr lang="en-US" altLang="en-US" smtClean="0">
                <a:latin typeface="Amudham" pitchFamily="2" charset="0"/>
              </a:rPr>
              <a:t>ke;jkhdtu;fs;</a:t>
            </a:r>
          </a:p>
          <a:p>
            <a:r>
              <a:rPr lang="en-US" altLang="en-US" smtClean="0">
                <a:latin typeface="Amudham" pitchFamily="2" charset="0"/>
              </a:rPr>
              <a:t>ngijau;</a:t>
            </a:r>
          </a:p>
          <a:p>
            <a:r>
              <a:rPr lang="en-US" altLang="en-US" smtClean="0">
                <a:latin typeface="Amudham" pitchFamily="2" charset="0"/>
              </a:rPr>
              <a:t>Klu;fs;</a:t>
            </a:r>
          </a:p>
          <a:p>
            <a:r>
              <a:rPr lang="en-US" altLang="en-US" smtClean="0">
                <a:latin typeface="Amudham" pitchFamily="2" charset="0"/>
              </a:rPr>
              <a:t>Kl;lhs;</a:t>
            </a:r>
          </a:p>
        </p:txBody>
      </p:sp>
      <p:pic>
        <p:nvPicPr>
          <p:cNvPr id="6" name="Picture 12" descr="geeky_girl_taking_your_picture_lg_clr"/>
          <p:cNvPicPr>
            <a:picLocks noChangeAspect="1" noChangeArrowheads="1" noCrop="1"/>
          </p:cNvPicPr>
          <p:nvPr/>
        </p:nvPicPr>
        <p:blipFill>
          <a:blip r:embed="rId2" cstate="print"/>
          <a:srcRect/>
          <a:stretch>
            <a:fillRect/>
          </a:stretch>
        </p:blipFill>
        <p:spPr bwMode="auto">
          <a:xfrm>
            <a:off x="7391400" y="3886200"/>
            <a:ext cx="1600200" cy="2714625"/>
          </a:xfrm>
          <a:prstGeom prst="rect">
            <a:avLst/>
          </a:prstGeom>
          <a:noFill/>
          <a:ln w="9525">
            <a:noFill/>
            <a:miter lim="800000"/>
            <a:headEnd/>
            <a:tailEnd/>
          </a:ln>
        </p:spPr>
      </p:pic>
      <p:pic>
        <p:nvPicPr>
          <p:cNvPr id="7" name="Picture 7" descr="geeky_girl_astronomer_lg_clr"/>
          <p:cNvPicPr>
            <a:picLocks noChangeAspect="1" noChangeArrowheads="1" noCrop="1"/>
          </p:cNvPicPr>
          <p:nvPr/>
        </p:nvPicPr>
        <p:blipFill>
          <a:blip r:embed="rId3" cstate="print"/>
          <a:srcRect/>
          <a:stretch>
            <a:fillRect/>
          </a:stretch>
        </p:blipFill>
        <p:spPr bwMode="auto">
          <a:xfrm>
            <a:off x="7620000" y="228600"/>
            <a:ext cx="2095500"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dissolve">
                                      <p:cBhvr>
                                        <p:cTn id="7" dur="500"/>
                                        <p:tgtEl>
                                          <p:spTgt spid="163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388">
                                            <p:txEl>
                                              <p:pRg st="1" end="1"/>
                                            </p:txEl>
                                          </p:spTgt>
                                        </p:tgtEl>
                                        <p:attrNameLst>
                                          <p:attrName>style.visibility</p:attrName>
                                        </p:attrNameLst>
                                      </p:cBhvr>
                                      <p:to>
                                        <p:strVal val="visible"/>
                                      </p:to>
                                    </p:set>
                                    <p:animEffect transition="in" filter="dissolve">
                                      <p:cBhvr>
                                        <p:cTn id="12" dur="500"/>
                                        <p:tgtEl>
                                          <p:spTgt spid="1638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388">
                                            <p:txEl>
                                              <p:pRg st="2" end="2"/>
                                            </p:txEl>
                                          </p:spTgt>
                                        </p:tgtEl>
                                        <p:attrNameLst>
                                          <p:attrName>style.visibility</p:attrName>
                                        </p:attrNameLst>
                                      </p:cBhvr>
                                      <p:to>
                                        <p:strVal val="visible"/>
                                      </p:to>
                                    </p:set>
                                    <p:animEffect transition="in" filter="dissolve">
                                      <p:cBhvr>
                                        <p:cTn id="17" dur="500"/>
                                        <p:tgtEl>
                                          <p:spTgt spid="1638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388">
                                            <p:txEl>
                                              <p:pRg st="3" end="3"/>
                                            </p:txEl>
                                          </p:spTgt>
                                        </p:tgtEl>
                                        <p:attrNameLst>
                                          <p:attrName>style.visibility</p:attrName>
                                        </p:attrNameLst>
                                      </p:cBhvr>
                                      <p:to>
                                        <p:strVal val="visible"/>
                                      </p:to>
                                    </p:set>
                                    <p:animEffect transition="in" filter="dissolve">
                                      <p:cBhvr>
                                        <p:cTn id="22" dur="500"/>
                                        <p:tgtEl>
                                          <p:spTgt spid="1638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6388">
                                            <p:txEl>
                                              <p:pRg st="4" end="4"/>
                                            </p:txEl>
                                          </p:spTgt>
                                        </p:tgtEl>
                                        <p:attrNameLst>
                                          <p:attrName>style.visibility</p:attrName>
                                        </p:attrNameLst>
                                      </p:cBhvr>
                                      <p:to>
                                        <p:strVal val="visible"/>
                                      </p:to>
                                    </p:set>
                                    <p:animEffect transition="in" filter="dissolve">
                                      <p:cBhvr>
                                        <p:cTn id="27" dur="500"/>
                                        <p:tgtEl>
                                          <p:spTgt spid="1638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6388">
                                            <p:txEl>
                                              <p:pRg st="5" end="5"/>
                                            </p:txEl>
                                          </p:spTgt>
                                        </p:tgtEl>
                                        <p:attrNameLst>
                                          <p:attrName>style.visibility</p:attrName>
                                        </p:attrNameLst>
                                      </p:cBhvr>
                                      <p:to>
                                        <p:strVal val="visible"/>
                                      </p:to>
                                    </p:set>
                                    <p:animEffect transition="in" filter="dissolve">
                                      <p:cBhvr>
                                        <p:cTn id="32" dur="500"/>
                                        <p:tgtEl>
                                          <p:spTgt spid="1638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6388">
                                            <p:txEl>
                                              <p:pRg st="6" end="6"/>
                                            </p:txEl>
                                          </p:spTgt>
                                        </p:tgtEl>
                                        <p:attrNameLst>
                                          <p:attrName>style.visibility</p:attrName>
                                        </p:attrNameLst>
                                      </p:cBhvr>
                                      <p:to>
                                        <p:strVal val="visible"/>
                                      </p:to>
                                    </p:set>
                                    <p:animEffect transition="in" filter="dissolve">
                                      <p:cBhvr>
                                        <p:cTn id="37" dur="500"/>
                                        <p:tgtEl>
                                          <p:spTgt spid="16388">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6388">
                                            <p:txEl>
                                              <p:pRg st="7" end="7"/>
                                            </p:txEl>
                                          </p:spTgt>
                                        </p:tgtEl>
                                        <p:attrNameLst>
                                          <p:attrName>style.visibility</p:attrName>
                                        </p:attrNameLst>
                                      </p:cBhvr>
                                      <p:to>
                                        <p:strVal val="visible"/>
                                      </p:to>
                                    </p:set>
                                    <p:animEffect transition="in" filter="dissolve">
                                      <p:cBhvr>
                                        <p:cTn id="42" dur="500"/>
                                        <p:tgtEl>
                                          <p:spTgt spid="16388">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6388">
                                            <p:txEl>
                                              <p:pRg st="8" end="8"/>
                                            </p:txEl>
                                          </p:spTgt>
                                        </p:tgtEl>
                                        <p:attrNameLst>
                                          <p:attrName>style.visibility</p:attrName>
                                        </p:attrNameLst>
                                      </p:cBhvr>
                                      <p:to>
                                        <p:strVal val="visible"/>
                                      </p:to>
                                    </p:set>
                                    <p:animEffect transition="in" filter="dissolve">
                                      <p:cBhvr>
                                        <p:cTn id="47" dur="500"/>
                                        <p:tgtEl>
                                          <p:spTgt spid="163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dissolve">
                                      <p:cBhvr>
                                        <p:cTn id="52" dur="500"/>
                                        <p:tgtEl>
                                          <p:spTgt spid="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solidFill>
            <a:schemeClr val="accent1">
              <a:lumMod val="50000"/>
            </a:schemeClr>
          </a:solidFill>
        </p:spPr>
        <p:txBody>
          <a:bodyPr/>
          <a:lstStyle/>
          <a:p>
            <a:pPr eaLnBrk="1" hangingPunct="1">
              <a:defRPr/>
            </a:pPr>
            <a:r>
              <a:rPr lang="en-US" dirty="0" smtClean="0">
                <a:latin typeface="Comic Sans MS" pitchFamily="66" charset="0"/>
              </a:rPr>
              <a:t>Intelligence Test</a:t>
            </a:r>
          </a:p>
        </p:txBody>
      </p:sp>
      <p:graphicFrame>
        <p:nvGraphicFramePr>
          <p:cNvPr id="8" name="Diagram 7"/>
          <p:cNvGraphicFramePr/>
          <p:nvPr/>
        </p:nvGraphicFramePr>
        <p:xfrm>
          <a:off x="381000" y="1600200"/>
          <a:ext cx="8305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0" descr="geeky_girl_looking_at_microscope_lg_clr"/>
          <p:cNvPicPr>
            <a:picLocks noChangeAspect="1" noChangeArrowheads="1" noCrop="1"/>
          </p:cNvPicPr>
          <p:nvPr/>
        </p:nvPicPr>
        <p:blipFill>
          <a:blip r:embed="rId7" cstate="print"/>
          <a:srcRect/>
          <a:stretch>
            <a:fillRect/>
          </a:stretch>
        </p:blipFill>
        <p:spPr bwMode="auto">
          <a:xfrm>
            <a:off x="152400" y="152400"/>
            <a:ext cx="1485900" cy="1238250"/>
          </a:xfrm>
          <a:prstGeom prst="rect">
            <a:avLst/>
          </a:prstGeom>
          <a:noFill/>
          <a:ln w="9525">
            <a:noFill/>
            <a:miter lim="800000"/>
            <a:headEnd/>
            <a:tailEnd/>
          </a:ln>
        </p:spPr>
      </p:pic>
      <p:pic>
        <p:nvPicPr>
          <p:cNvPr id="7" name="Picture 12" descr="geeky_girl_taking_your_picture_lg_clr"/>
          <p:cNvPicPr>
            <a:picLocks noChangeAspect="1" noChangeArrowheads="1" noCrop="1"/>
          </p:cNvPicPr>
          <p:nvPr/>
        </p:nvPicPr>
        <p:blipFill>
          <a:blip r:embed="rId8" cstate="print"/>
          <a:srcRect/>
          <a:stretch>
            <a:fillRect/>
          </a:stretch>
        </p:blipFill>
        <p:spPr bwMode="auto">
          <a:xfrm>
            <a:off x="8153400" y="0"/>
            <a:ext cx="990600" cy="1857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latin typeface="Comic Sans MS" pitchFamily="66" charset="0"/>
              </a:rPr>
              <a:t>Intelligence Test</a:t>
            </a:r>
            <a:endParaRPr lang="en-US" altLang="en-US" smtClean="0"/>
          </a:p>
        </p:txBody>
      </p:sp>
      <p:sp>
        <p:nvSpPr>
          <p:cNvPr id="3" name="Content Placeholder 2"/>
          <p:cNvSpPr>
            <a:spLocks noGrp="1"/>
          </p:cNvSpPr>
          <p:nvPr>
            <p:ph sz="half" idx="1"/>
          </p:nvPr>
        </p:nvSpPr>
        <p:spPr>
          <a:xfrm>
            <a:off x="228600" y="1600200"/>
            <a:ext cx="4038600" cy="4525963"/>
          </a:xfrm>
        </p:spPr>
        <p:txBody>
          <a:bodyPr>
            <a:normAutofit lnSpcReduction="10000"/>
          </a:bodyPr>
          <a:lstStyle/>
          <a:p>
            <a:pPr algn="ctr">
              <a:buFontTx/>
              <a:buNone/>
              <a:defRPr/>
            </a:pPr>
            <a:r>
              <a:rPr lang="en-US" u="sng" dirty="0" smtClean="0"/>
              <a:t> </a:t>
            </a:r>
            <a:r>
              <a:rPr lang="en-US" sz="2400" b="1" u="sng" dirty="0" smtClean="0">
                <a:solidFill>
                  <a:schemeClr val="accent2">
                    <a:lumMod val="75000"/>
                  </a:schemeClr>
                </a:solidFill>
              </a:rPr>
              <a:t>VERBAL TEST</a:t>
            </a:r>
          </a:p>
          <a:p>
            <a:pPr>
              <a:buFontTx/>
              <a:buNone/>
              <a:defRPr/>
            </a:pPr>
            <a:r>
              <a:rPr lang="en-US" sz="2400" b="1" u="sng" dirty="0" smtClean="0">
                <a:solidFill>
                  <a:srgbClr val="FF0000"/>
                </a:solidFill>
              </a:rPr>
              <a:t>Alfred Binet 2 4 7 20 22</a:t>
            </a:r>
          </a:p>
          <a:p>
            <a:pPr>
              <a:buFontTx/>
              <a:buNone/>
              <a:defRPr/>
            </a:pPr>
            <a:r>
              <a:rPr lang="en-US" sz="2400" b="1" u="sng" dirty="0" smtClean="0">
                <a:solidFill>
                  <a:srgbClr val="FF0000"/>
                </a:solidFill>
              </a:rPr>
              <a:t>  </a:t>
            </a:r>
          </a:p>
          <a:p>
            <a:pPr algn="ctr">
              <a:buFontTx/>
              <a:buNone/>
              <a:defRPr/>
            </a:pPr>
            <a:r>
              <a:rPr lang="en-US" sz="2400" b="1" dirty="0" smtClean="0"/>
              <a:t>1905 French  - 30 question -  Modern Experiment -Psychology Father</a:t>
            </a:r>
          </a:p>
          <a:p>
            <a:pPr algn="ctr">
              <a:buFontTx/>
              <a:buNone/>
              <a:defRPr/>
            </a:pPr>
            <a:endParaRPr lang="en-US" sz="2400" b="1" dirty="0" smtClean="0"/>
          </a:p>
          <a:p>
            <a:pPr algn="ctr">
              <a:buFontTx/>
              <a:buNone/>
              <a:defRPr/>
            </a:pPr>
            <a:r>
              <a:rPr lang="en-US" sz="2400" b="1" u="sng" dirty="0" smtClean="0">
                <a:solidFill>
                  <a:srgbClr val="FF0000"/>
                </a:solidFill>
              </a:rPr>
              <a:t>PERFORMANCE TEST</a:t>
            </a:r>
          </a:p>
          <a:p>
            <a:pPr algn="ctr">
              <a:buFontTx/>
              <a:buNone/>
              <a:defRPr/>
            </a:pPr>
            <a:r>
              <a:rPr lang="en-US" sz="2400" b="1" dirty="0" smtClean="0">
                <a:solidFill>
                  <a:schemeClr val="accent2">
                    <a:lumMod val="75000"/>
                  </a:schemeClr>
                </a:solidFill>
              </a:rPr>
              <a:t>David Wechsler 6+5</a:t>
            </a:r>
          </a:p>
          <a:p>
            <a:pPr algn="ctr">
              <a:buFontTx/>
              <a:buNone/>
              <a:defRPr/>
            </a:pPr>
            <a:r>
              <a:rPr lang="en-US" sz="2400" b="1" dirty="0" smtClean="0">
                <a:solidFill>
                  <a:schemeClr val="accent2">
                    <a:lumMod val="75000"/>
                  </a:schemeClr>
                </a:solidFill>
              </a:rPr>
              <a:t>WISA- INTELLIENT SCAL</a:t>
            </a:r>
          </a:p>
          <a:p>
            <a:pPr algn="ctr">
              <a:buFontTx/>
              <a:buNone/>
              <a:defRPr/>
            </a:pPr>
            <a:r>
              <a:rPr lang="en-US" sz="2400" b="1" dirty="0" smtClean="0">
                <a:solidFill>
                  <a:schemeClr val="accent2">
                    <a:lumMod val="75000"/>
                  </a:schemeClr>
                </a:solidFill>
              </a:rPr>
              <a:t>FOR ADULT, CHILDREN</a:t>
            </a:r>
          </a:p>
          <a:p>
            <a:pPr>
              <a:buFontTx/>
              <a:buNone/>
              <a:defRPr/>
            </a:pPr>
            <a:endParaRPr lang="en-US" u="sng" dirty="0"/>
          </a:p>
        </p:txBody>
      </p:sp>
      <p:sp>
        <p:nvSpPr>
          <p:cNvPr id="4" name="Text Placeholder 3"/>
          <p:cNvSpPr>
            <a:spLocks noGrp="1"/>
          </p:cNvSpPr>
          <p:nvPr>
            <p:ph type="body" sz="half" idx="2"/>
          </p:nvPr>
        </p:nvSpPr>
        <p:spPr>
          <a:xfrm>
            <a:off x="4343400" y="1600200"/>
            <a:ext cx="4495800" cy="4525963"/>
          </a:xfrm>
        </p:spPr>
        <p:txBody>
          <a:bodyPr>
            <a:normAutofit/>
          </a:bodyPr>
          <a:lstStyle/>
          <a:p>
            <a:pPr>
              <a:defRPr/>
            </a:pPr>
            <a:r>
              <a:rPr lang="en-US" sz="2400" b="1" u="sng" cap="all" dirty="0" smtClean="0">
                <a:solidFill>
                  <a:schemeClr val="accent2">
                    <a:lumMod val="75000"/>
                  </a:schemeClr>
                </a:solidFill>
              </a:rPr>
              <a:t>Non Verbal Test</a:t>
            </a:r>
          </a:p>
          <a:p>
            <a:pPr>
              <a:buFontTx/>
              <a:buNone/>
              <a:defRPr/>
            </a:pPr>
            <a:endParaRPr lang="en-US" b="1" u="sng" cap="all" dirty="0" smtClean="0"/>
          </a:p>
          <a:p>
            <a:pPr>
              <a:defRPr/>
            </a:pPr>
            <a:r>
              <a:rPr lang="en-US" sz="2800" dirty="0" smtClean="0"/>
              <a:t>Ravens Progressive </a:t>
            </a:r>
            <a:r>
              <a:rPr lang="en-US" sz="2800" dirty="0" err="1" smtClean="0"/>
              <a:t>Matrics</a:t>
            </a:r>
            <a:r>
              <a:rPr lang="en-US" sz="2800" dirty="0" smtClean="0"/>
              <a:t> test 1936</a:t>
            </a:r>
          </a:p>
          <a:p>
            <a:pPr>
              <a:defRPr/>
            </a:pPr>
            <a:r>
              <a:rPr lang="en-US" sz="2800" dirty="0" smtClean="0"/>
              <a:t>60 cutting Picture</a:t>
            </a:r>
            <a:endParaRPr lang="en-US" sz="2800" dirty="0"/>
          </a:p>
        </p:txBody>
      </p:sp>
      <p:pic>
        <p:nvPicPr>
          <p:cNvPr id="5" name="Picture 7" descr="brain_revolve_lg_blk"/>
          <p:cNvPicPr>
            <a:picLocks noChangeAspect="1" noChangeArrowheads="1" noCrop="1"/>
          </p:cNvPicPr>
          <p:nvPr/>
        </p:nvPicPr>
        <p:blipFill>
          <a:blip r:embed="rId2" cstate="print"/>
          <a:srcRect/>
          <a:stretch>
            <a:fillRect/>
          </a:stretch>
        </p:blipFill>
        <p:spPr bwMode="auto">
          <a:xfrm>
            <a:off x="6400800" y="4267200"/>
            <a:ext cx="2286000" cy="2286000"/>
          </a:xfrm>
          <a:prstGeom prst="rect">
            <a:avLst/>
          </a:prstGeom>
          <a:noFill/>
          <a:ln w="9525">
            <a:noFill/>
            <a:miter lim="800000"/>
            <a:headEnd/>
            <a:tailEnd/>
          </a:ln>
        </p:spPr>
      </p:pic>
      <p:pic>
        <p:nvPicPr>
          <p:cNvPr id="6" name="Picture 7" descr="boy_rocking_out_lg_clr"/>
          <p:cNvPicPr>
            <a:picLocks noChangeAspect="1" noChangeArrowheads="1" noCrop="1"/>
          </p:cNvPicPr>
          <p:nvPr/>
        </p:nvPicPr>
        <p:blipFill>
          <a:blip r:embed="rId3" cstate="print"/>
          <a:srcRect/>
          <a:stretch>
            <a:fillRect/>
          </a:stretch>
        </p:blipFill>
        <p:spPr bwMode="auto">
          <a:xfrm>
            <a:off x="7396163" y="0"/>
            <a:ext cx="1747837" cy="2362200"/>
          </a:xfrm>
          <a:prstGeom prst="rect">
            <a:avLst/>
          </a:prstGeom>
          <a:noFill/>
          <a:ln w="9525">
            <a:noFill/>
            <a:miter lim="800000"/>
            <a:headEnd/>
            <a:tailEnd/>
          </a:ln>
        </p:spPr>
      </p:pic>
      <p:pic>
        <p:nvPicPr>
          <p:cNvPr id="7" name="Picture 4" descr="sun_looking_in_window_hg_clr"/>
          <p:cNvPicPr>
            <a:picLocks noChangeAspect="1" noChangeArrowheads="1" noCrop="1"/>
          </p:cNvPicPr>
          <p:nvPr/>
        </p:nvPicPr>
        <p:blipFill>
          <a:blip r:embed="rId4" cstate="print"/>
          <a:srcRect/>
          <a:stretch>
            <a:fillRect/>
          </a:stretch>
        </p:blipFill>
        <p:spPr bwMode="auto">
          <a:xfrm>
            <a:off x="3962400" y="3976688"/>
            <a:ext cx="2247900" cy="2881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altLang="en-US" smtClean="0"/>
          </a:p>
        </p:txBody>
      </p:sp>
      <p:pic>
        <p:nvPicPr>
          <p:cNvPr id="31747" name="Content Placeholder 4" descr="bi.JPG"/>
          <p:cNvPicPr>
            <a:picLocks noGrp="1" noChangeAspect="1"/>
          </p:cNvPicPr>
          <p:nvPr>
            <p:ph sz="half" idx="1"/>
          </p:nvPr>
        </p:nvPicPr>
        <p:blipFill>
          <a:blip r:embed="rId2" cstate="print"/>
          <a:srcRect/>
          <a:stretch>
            <a:fillRect/>
          </a:stretch>
        </p:blipFill>
        <p:spPr>
          <a:xfrm>
            <a:off x="0" y="0"/>
            <a:ext cx="9144000" cy="6858000"/>
          </a:xfrm>
        </p:spPr>
      </p:pic>
      <p:sp>
        <p:nvSpPr>
          <p:cNvPr id="31748" name="TextBox 7"/>
          <p:cNvSpPr txBox="1">
            <a:spLocks noChangeArrowheads="1"/>
          </p:cNvSpPr>
          <p:nvPr/>
        </p:nvSpPr>
        <p:spPr bwMode="auto">
          <a:xfrm>
            <a:off x="4876800" y="6248400"/>
            <a:ext cx="4038600" cy="369888"/>
          </a:xfrm>
          <a:prstGeom prst="rect">
            <a:avLst/>
          </a:prstGeom>
          <a:solidFill>
            <a:schemeClr val="accent2"/>
          </a:solidFill>
          <a:ln w="9525">
            <a:noFill/>
            <a:miter lim="800000"/>
            <a:headEnd/>
            <a:tailEnd/>
          </a:ln>
        </p:spPr>
        <p:txBody>
          <a:bodyPr>
            <a:spAutoFit/>
          </a:bodyPr>
          <a:lstStyle/>
          <a:p>
            <a:pPr algn="ctr"/>
            <a:r>
              <a:rPr lang="en-US" altLang="en-US" b="1"/>
              <a:t>Verbal Test</a:t>
            </a:r>
          </a:p>
        </p:txBody>
      </p:sp>
      <p:pic>
        <p:nvPicPr>
          <p:cNvPr id="9" name="Picture 4" descr="ethel_reading_a_book_hg_clr"/>
          <p:cNvPicPr>
            <a:picLocks noChangeAspect="1" noChangeArrowheads="1" noCrop="1"/>
          </p:cNvPicPr>
          <p:nvPr/>
        </p:nvPicPr>
        <p:blipFill>
          <a:blip r:embed="rId3" cstate="print"/>
          <a:srcRect/>
          <a:stretch>
            <a:fillRect/>
          </a:stretch>
        </p:blipFill>
        <p:spPr bwMode="auto">
          <a:xfrm>
            <a:off x="4038600" y="2590800"/>
            <a:ext cx="1295400" cy="21383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t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6" name="Picture 5" descr="Stewie_patch_Family_Guy"/>
          <p:cNvPicPr>
            <a:picLocks noChangeAspect="1" noChangeArrowheads="1"/>
          </p:cNvPicPr>
          <p:nvPr/>
        </p:nvPicPr>
        <p:blipFill>
          <a:blip r:embed="rId3" cstate="print"/>
          <a:srcRect/>
          <a:stretch>
            <a:fillRect/>
          </a:stretch>
        </p:blipFill>
        <p:spPr bwMode="auto">
          <a:xfrm>
            <a:off x="3713163" y="1447800"/>
            <a:ext cx="685800" cy="788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82000" cy="1096962"/>
          </a:xfrm>
          <a:solidFill>
            <a:schemeClr val="accent6">
              <a:lumMod val="60000"/>
              <a:lumOff val="40000"/>
            </a:schemeClr>
          </a:solidFill>
        </p:spPr>
        <p:txBody>
          <a:bodyPr/>
          <a:lstStyle/>
          <a:p>
            <a:pPr>
              <a:defRPr/>
            </a:pPr>
            <a:r>
              <a:rPr lang="en-US" dirty="0" smtClean="0"/>
              <a:t>Constancy of I.Q</a:t>
            </a:r>
            <a:endParaRPr lang="en-US" dirty="0"/>
          </a:p>
        </p:txBody>
      </p:sp>
      <p:pic>
        <p:nvPicPr>
          <p:cNvPr id="33795" name="Content Placeholder 3" descr="scan0015.jpg"/>
          <p:cNvPicPr>
            <a:picLocks noGrp="1" noChangeAspect="1"/>
          </p:cNvPicPr>
          <p:nvPr>
            <p:ph idx="1"/>
          </p:nvPr>
        </p:nvPicPr>
        <p:blipFill>
          <a:blip r:embed="rId2" cstate="print"/>
          <a:srcRect/>
          <a:stretch>
            <a:fillRect/>
          </a:stretch>
        </p:blipFill>
        <p:spPr>
          <a:xfrm>
            <a:off x="381000" y="1524000"/>
            <a:ext cx="8458200" cy="5105400"/>
          </a:xfrm>
        </p:spPr>
      </p:pic>
      <p:pic>
        <p:nvPicPr>
          <p:cNvPr id="5" name="Picture 6" descr="business_coworkers_talking_hg_clr"/>
          <p:cNvPicPr>
            <a:picLocks noChangeAspect="1" noChangeArrowheads="1" noCrop="1"/>
          </p:cNvPicPr>
          <p:nvPr/>
        </p:nvPicPr>
        <p:blipFill>
          <a:blip r:embed="rId3" cstate="print"/>
          <a:srcRect/>
          <a:stretch>
            <a:fillRect/>
          </a:stretch>
        </p:blipFill>
        <p:spPr bwMode="auto">
          <a:xfrm>
            <a:off x="7086600" y="228600"/>
            <a:ext cx="2057400" cy="2057400"/>
          </a:xfrm>
          <a:prstGeom prst="rect">
            <a:avLst/>
          </a:prstGeom>
          <a:noFill/>
          <a:ln w="9525">
            <a:noFill/>
            <a:miter lim="800000"/>
            <a:headEnd/>
            <a:tailEnd/>
          </a:ln>
        </p:spPr>
      </p:pic>
      <p:pic>
        <p:nvPicPr>
          <p:cNvPr id="6" name="Picture 10" descr="old_man_walking_with_walker_lg_clr"/>
          <p:cNvPicPr>
            <a:picLocks noChangeAspect="1" noChangeArrowheads="1" noCrop="1"/>
          </p:cNvPicPr>
          <p:nvPr/>
        </p:nvPicPr>
        <p:blipFill>
          <a:blip r:embed="rId4" cstate="print"/>
          <a:srcRect/>
          <a:stretch>
            <a:fillRect/>
          </a:stretch>
        </p:blipFill>
        <p:spPr bwMode="auto">
          <a:xfrm>
            <a:off x="-228600" y="0"/>
            <a:ext cx="1501775"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944563"/>
          </a:xfrm>
          <a:solidFill>
            <a:srgbClr val="00B050"/>
          </a:solidFill>
        </p:spPr>
        <p:txBody>
          <a:bodyPr/>
          <a:lstStyle/>
          <a:p>
            <a:r>
              <a:rPr lang="en-US" altLang="en-US" smtClean="0"/>
              <a:t>Uses of Intelligence Test</a:t>
            </a:r>
          </a:p>
        </p:txBody>
      </p:sp>
      <p:pic>
        <p:nvPicPr>
          <p:cNvPr id="34819" name="Content Placeholder 3" descr="scan0016.jpg"/>
          <p:cNvPicPr>
            <a:picLocks noGrp="1" noChangeAspect="1"/>
          </p:cNvPicPr>
          <p:nvPr>
            <p:ph idx="1"/>
          </p:nvPr>
        </p:nvPicPr>
        <p:blipFill>
          <a:blip r:embed="rId2" cstate="print"/>
          <a:srcRect/>
          <a:stretch>
            <a:fillRect/>
          </a:stretch>
        </p:blipFill>
        <p:spPr>
          <a:xfrm>
            <a:off x="0" y="1447800"/>
            <a:ext cx="9144000" cy="5421313"/>
          </a:xfrm>
        </p:spPr>
      </p:pic>
      <p:sp>
        <p:nvSpPr>
          <p:cNvPr id="5" name="Title 1"/>
          <p:cNvSpPr txBox="1">
            <a:spLocks/>
          </p:cNvSpPr>
          <p:nvPr/>
        </p:nvSpPr>
        <p:spPr bwMode="auto">
          <a:xfrm rot="5400000">
            <a:off x="-2232818" y="3680618"/>
            <a:ext cx="5410200" cy="944563"/>
          </a:xfrm>
          <a:prstGeom prst="rect">
            <a:avLst/>
          </a:prstGeom>
          <a:solidFill>
            <a:srgbClr val="FF33CC"/>
          </a:solidFill>
          <a:ln w="9525">
            <a:noFill/>
            <a:miter lim="800000"/>
            <a:headEnd/>
            <a:tailEnd/>
          </a:ln>
        </p:spPr>
        <p:txBody>
          <a:bodyPr anchor="ctr"/>
          <a:lstStyle/>
          <a:p>
            <a:pPr algn="ctr" eaLnBrk="0" hangingPunct="0">
              <a:defRPr/>
            </a:pPr>
            <a:r>
              <a:rPr lang="en-US" sz="2400" kern="0" dirty="0">
                <a:solidFill>
                  <a:schemeClr val="tx2"/>
                </a:solidFill>
                <a:latin typeface="+mj-lt"/>
                <a:ea typeface="+mj-ea"/>
                <a:cs typeface="+mj-cs"/>
              </a:rPr>
              <a:t>Uses of Intelligence Test</a:t>
            </a:r>
          </a:p>
        </p:txBody>
      </p:sp>
      <p:pic>
        <p:nvPicPr>
          <p:cNvPr id="6" name="Picture 4" descr="lady_driving_w_seat_belt_lg_clr"/>
          <p:cNvPicPr>
            <a:picLocks noChangeAspect="1" noChangeArrowheads="1" noCrop="1"/>
          </p:cNvPicPr>
          <p:nvPr/>
        </p:nvPicPr>
        <p:blipFill>
          <a:blip r:embed="rId3" cstate="print"/>
          <a:srcRect/>
          <a:stretch>
            <a:fillRect/>
          </a:stretch>
        </p:blipFill>
        <p:spPr bwMode="auto">
          <a:xfrm>
            <a:off x="7543800" y="914400"/>
            <a:ext cx="1762125" cy="2209800"/>
          </a:xfrm>
          <a:prstGeom prst="rect">
            <a:avLst/>
          </a:prstGeom>
          <a:noFill/>
          <a:ln w="9525">
            <a:noFill/>
            <a:miter lim="800000"/>
            <a:headEnd/>
            <a:tailEnd/>
          </a:ln>
        </p:spPr>
      </p:pic>
      <p:pic>
        <p:nvPicPr>
          <p:cNvPr id="7" name="Picture 12" descr="baby_dance_lg_clr"/>
          <p:cNvPicPr>
            <a:picLocks noChangeAspect="1" noChangeArrowheads="1" noCrop="1"/>
          </p:cNvPicPr>
          <p:nvPr/>
        </p:nvPicPr>
        <p:blipFill>
          <a:blip r:embed="rId4" cstate="print"/>
          <a:srcRect/>
          <a:stretch>
            <a:fillRect/>
          </a:stretch>
        </p:blipFill>
        <p:spPr bwMode="auto">
          <a:xfrm>
            <a:off x="304800" y="3810000"/>
            <a:ext cx="1600200" cy="22860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3">
            <a:schemeClr val="accent5"/>
          </a:fillRef>
          <a:effectRef idx="2">
            <a:schemeClr val="accent5"/>
          </a:effectRef>
          <a:fontRef idx="minor">
            <a:schemeClr val="lt1"/>
          </a:fontRef>
        </p:style>
        <p:txBody>
          <a:bodyPr/>
          <a:lstStyle/>
          <a:p>
            <a:r>
              <a:rPr lang="en-US" b="1" dirty="0">
                <a:solidFill>
                  <a:schemeClr val="bg1"/>
                </a:solidFill>
              </a:rPr>
              <a:t>Counseling Psychology</a:t>
            </a:r>
          </a:p>
        </p:txBody>
      </p:sp>
      <p:sp>
        <p:nvSpPr>
          <p:cNvPr id="3" name="Content Placeholder 2"/>
          <p:cNvSpPr>
            <a:spLocks noGrp="1"/>
          </p:cNvSpPr>
          <p:nvPr>
            <p:ph sz="half" idx="1"/>
          </p:nvPr>
        </p:nvSpPr>
        <p:spPr/>
        <p:txBody>
          <a:bodyPr/>
          <a:lstStyle/>
          <a:p>
            <a:pPr>
              <a:buNone/>
            </a:pPr>
            <a:endParaRPr lang="en-US" b="1" dirty="0" smtClean="0"/>
          </a:p>
          <a:p>
            <a:r>
              <a:rPr lang="en-US" dirty="0" smtClean="0"/>
              <a:t> Dedicated to helping people with educational, job or career, and social adjustments</a:t>
            </a:r>
          </a:p>
          <a:p>
            <a:endParaRPr lang="en-US" dirty="0"/>
          </a:p>
        </p:txBody>
      </p:sp>
      <p:pic>
        <p:nvPicPr>
          <p:cNvPr id="5" name="Content Placeholder 4" descr="Coun.jpg"/>
          <p:cNvPicPr>
            <a:picLocks noGrp="1" noChangeAspect="1"/>
          </p:cNvPicPr>
          <p:nvPr>
            <p:ph sz="half" idx="2"/>
          </p:nvPr>
        </p:nvPicPr>
        <p:blipFill>
          <a:blip r:embed="rId2" cstate="print"/>
          <a:stretch>
            <a:fillRect/>
          </a:stretch>
        </p:blipFill>
        <p:spPr>
          <a:xfrm>
            <a:off x="4656138" y="2286000"/>
            <a:ext cx="4038600" cy="3261519"/>
          </a:xfrm>
        </p:spPr>
      </p:pic>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a:solidFill>
            <a:srgbClr val="7030A0"/>
          </a:solidFill>
        </p:spPr>
        <p:txBody>
          <a:bodyPr/>
          <a:lstStyle/>
          <a:p>
            <a:pPr>
              <a:defRPr/>
            </a:pPr>
            <a:r>
              <a:rPr lang="en-US" dirty="0" smtClean="0">
                <a:solidFill>
                  <a:schemeClr val="bg1">
                    <a:lumMod val="75000"/>
                  </a:schemeClr>
                </a:solidFill>
                <a:latin typeface="Comic Sans MS" pitchFamily="66" charset="0"/>
              </a:rPr>
              <a:t>Creativity</a:t>
            </a:r>
            <a:r>
              <a:rPr lang="en-US" dirty="0" smtClean="0">
                <a:latin typeface="Comic Sans MS" pitchFamily="66" charset="0"/>
              </a:rPr>
              <a:t> </a:t>
            </a:r>
            <a:r>
              <a:rPr lang="en-US" b="1" dirty="0" err="1" smtClean="0">
                <a:solidFill>
                  <a:schemeClr val="accent3"/>
                </a:solidFill>
                <a:latin typeface="Bamini" pitchFamily="34" charset="0"/>
              </a:rPr>
              <a:t>Mf;fj;jpwd</a:t>
            </a:r>
            <a:r>
              <a:rPr lang="en-US" b="1" dirty="0" smtClean="0">
                <a:solidFill>
                  <a:schemeClr val="accent3"/>
                </a:solidFill>
                <a:latin typeface="Bamini" pitchFamily="34" charset="0"/>
              </a:rPr>
              <a:t>;</a:t>
            </a:r>
            <a:endParaRPr lang="en-US" dirty="0">
              <a:solidFill>
                <a:schemeClr val="accent3"/>
              </a:solidFill>
            </a:endParaRPr>
          </a:p>
        </p:txBody>
      </p:sp>
      <p:pic>
        <p:nvPicPr>
          <p:cNvPr id="35843" name="Content Placeholder 3"/>
          <p:cNvPicPr>
            <a:picLocks noGrp="1" noChangeAspect="1"/>
          </p:cNvPicPr>
          <p:nvPr>
            <p:ph idx="1"/>
          </p:nvPr>
        </p:nvPicPr>
        <p:blipFill>
          <a:blip r:embed="rId2" cstate="print"/>
          <a:srcRect/>
          <a:stretch>
            <a:fillRect/>
          </a:stretch>
        </p:blipFill>
        <p:spPr>
          <a:xfrm>
            <a:off x="304800" y="1600200"/>
            <a:ext cx="8534400" cy="5067300"/>
          </a:xfrm>
        </p:spPr>
      </p:pic>
      <p:pic>
        <p:nvPicPr>
          <p:cNvPr id="5" name="Picture 10" descr="old_man_walking_with_walker_lg_clr"/>
          <p:cNvPicPr>
            <a:picLocks noChangeAspect="1" noChangeArrowheads="1" noCrop="1"/>
          </p:cNvPicPr>
          <p:nvPr/>
        </p:nvPicPr>
        <p:blipFill>
          <a:blip r:embed="rId3" cstate="print"/>
          <a:srcRect/>
          <a:stretch>
            <a:fillRect/>
          </a:stretch>
        </p:blipFill>
        <p:spPr bwMode="auto">
          <a:xfrm flipH="1">
            <a:off x="6781800" y="1565275"/>
            <a:ext cx="2141538" cy="3260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4638"/>
            <a:ext cx="8229600" cy="944562"/>
          </a:xfrm>
          <a:solidFill>
            <a:srgbClr val="00B0F0"/>
          </a:solidFill>
        </p:spPr>
        <p:txBody>
          <a:bodyPr>
            <a:normAutofit fontScale="90000"/>
          </a:bodyPr>
          <a:lstStyle/>
          <a:p>
            <a:r>
              <a:rPr lang="en-US" altLang="en-US" b="1" smtClean="0">
                <a:latin typeface="Amudham" pitchFamily="2" charset="0"/>
              </a:rPr>
              <a:t/>
            </a:r>
            <a:br>
              <a:rPr lang="en-US" altLang="en-US" b="1" smtClean="0">
                <a:latin typeface="Amudham" pitchFamily="2" charset="0"/>
              </a:rPr>
            </a:br>
            <a:r>
              <a:rPr lang="en-US" altLang="en-US" b="1" smtClean="0">
                <a:latin typeface="Amudham" pitchFamily="2" charset="0"/>
              </a:rPr>
              <a:t>Mf;fr; rpe;jid</a:t>
            </a:r>
            <a:r>
              <a:rPr lang="en-US" altLang="en-US" sz="4000" smtClean="0">
                <a:latin typeface="Amudham" pitchFamily="2" charset="0"/>
              </a:rPr>
              <a:t/>
            </a:r>
            <a:br>
              <a:rPr lang="en-US" altLang="en-US" sz="4000" smtClean="0">
                <a:latin typeface="Amudham" pitchFamily="2" charset="0"/>
              </a:rPr>
            </a:br>
            <a:endParaRPr lang="en-US" altLang="en-US" smtClean="0"/>
          </a:p>
        </p:txBody>
      </p:sp>
      <p:sp>
        <p:nvSpPr>
          <p:cNvPr id="36867" name="Rectangle 2"/>
          <p:cNvSpPr>
            <a:spLocks noChangeArrowheads="1"/>
          </p:cNvSpPr>
          <p:nvPr/>
        </p:nvSpPr>
        <p:spPr bwMode="auto">
          <a:xfrm>
            <a:off x="381000" y="1371600"/>
            <a:ext cx="8305800" cy="1816100"/>
          </a:xfrm>
          <a:prstGeom prst="rect">
            <a:avLst/>
          </a:prstGeom>
          <a:solidFill>
            <a:srgbClr val="99CCFF"/>
          </a:solidFill>
          <a:ln w="9525">
            <a:noFill/>
            <a:miter lim="800000"/>
            <a:headEnd/>
            <a:tailEnd/>
          </a:ln>
        </p:spPr>
        <p:txBody>
          <a:bodyPr>
            <a:spAutoFit/>
          </a:bodyPr>
          <a:lstStyle/>
          <a:p>
            <a:pPr algn="ctr"/>
            <a:r>
              <a:rPr lang="en-US" altLang="en-US" sz="2800">
                <a:latin typeface="Comic Sans MS" pitchFamily="66" charset="0"/>
              </a:rPr>
              <a:t>Creativity – Novelty  , Suitability</a:t>
            </a:r>
          </a:p>
          <a:p>
            <a:pPr algn="ctr"/>
            <a:endParaRPr lang="en-US" altLang="en-US" sz="2800" b="1">
              <a:latin typeface="Amudham" pitchFamily="2" charset="0"/>
            </a:endParaRPr>
          </a:p>
          <a:p>
            <a:pPr algn="ctr"/>
            <a:r>
              <a:rPr lang="en-US" altLang="en-US" sz="2800" b="1">
                <a:latin typeface="Amudham" pitchFamily="2" charset="0"/>
              </a:rPr>
              <a:t>g[Jikahdtw;iw gilf;Fk; jpwd;</a:t>
            </a:r>
          </a:p>
          <a:p>
            <a:pPr algn="ctr"/>
            <a:r>
              <a:rPr lang="en-US" altLang="en-US" sz="2800" b="1">
                <a:latin typeface="Amudham" pitchFamily="2" charset="0"/>
              </a:rPr>
              <a:t>xUtdpd; jdpj;jd;ika[s;sstw;iw cUthf;Fk; jpwd;</a:t>
            </a:r>
            <a:endParaRPr lang="en-US" altLang="en-US"/>
          </a:p>
        </p:txBody>
      </p:sp>
      <p:pic>
        <p:nvPicPr>
          <p:cNvPr id="36868" name="Picture 3"/>
          <p:cNvPicPr>
            <a:picLocks noChangeAspect="1"/>
          </p:cNvPicPr>
          <p:nvPr/>
        </p:nvPicPr>
        <p:blipFill>
          <a:blip r:embed="rId2" cstate="print"/>
          <a:srcRect/>
          <a:stretch>
            <a:fillRect/>
          </a:stretch>
        </p:blipFill>
        <p:spPr bwMode="auto">
          <a:xfrm>
            <a:off x="381000" y="3429000"/>
            <a:ext cx="2533650" cy="2895600"/>
          </a:xfrm>
          <a:prstGeom prst="rect">
            <a:avLst/>
          </a:prstGeom>
          <a:noFill/>
          <a:ln w="9525">
            <a:noFill/>
            <a:miter lim="800000"/>
            <a:headEnd/>
            <a:tailEnd/>
          </a:ln>
        </p:spPr>
      </p:pic>
      <p:pic>
        <p:nvPicPr>
          <p:cNvPr id="36869" name="Picture 4"/>
          <p:cNvPicPr>
            <a:picLocks noChangeAspect="1"/>
          </p:cNvPicPr>
          <p:nvPr/>
        </p:nvPicPr>
        <p:blipFill>
          <a:blip r:embed="rId3" cstate="print"/>
          <a:srcRect/>
          <a:stretch>
            <a:fillRect/>
          </a:stretch>
        </p:blipFill>
        <p:spPr bwMode="auto">
          <a:xfrm>
            <a:off x="3048000" y="3429000"/>
            <a:ext cx="2855913" cy="2803525"/>
          </a:xfrm>
          <a:prstGeom prst="rect">
            <a:avLst/>
          </a:prstGeom>
          <a:noFill/>
          <a:ln w="9525">
            <a:noFill/>
            <a:miter lim="800000"/>
            <a:headEnd/>
            <a:tailEnd/>
          </a:ln>
        </p:spPr>
      </p:pic>
      <p:pic>
        <p:nvPicPr>
          <p:cNvPr id="36870" name="Picture 5"/>
          <p:cNvPicPr>
            <a:picLocks noChangeAspect="1"/>
          </p:cNvPicPr>
          <p:nvPr/>
        </p:nvPicPr>
        <p:blipFill>
          <a:blip r:embed="rId4" cstate="print"/>
          <a:srcRect/>
          <a:stretch>
            <a:fillRect/>
          </a:stretch>
        </p:blipFill>
        <p:spPr bwMode="auto">
          <a:xfrm>
            <a:off x="6019800" y="3429000"/>
            <a:ext cx="2667000" cy="2825750"/>
          </a:xfrm>
          <a:prstGeom prst="rect">
            <a:avLst/>
          </a:prstGeom>
          <a:noFill/>
          <a:ln w="9525">
            <a:noFill/>
            <a:miter lim="800000"/>
            <a:headEnd/>
            <a:tailEnd/>
          </a:ln>
        </p:spPr>
      </p:pic>
      <p:pic>
        <p:nvPicPr>
          <p:cNvPr id="7" name="Picture 9" descr="bizman_getting_down_lg_clr"/>
          <p:cNvPicPr>
            <a:picLocks noChangeAspect="1" noChangeArrowheads="1" noCrop="1"/>
          </p:cNvPicPr>
          <p:nvPr/>
        </p:nvPicPr>
        <p:blipFill>
          <a:blip r:embed="rId5" cstate="print"/>
          <a:srcRect/>
          <a:stretch>
            <a:fillRect/>
          </a:stretch>
        </p:blipFill>
        <p:spPr bwMode="auto">
          <a:xfrm>
            <a:off x="7696200" y="533400"/>
            <a:ext cx="1636713"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pPr eaLnBrk="1" hangingPunct="1"/>
            <a:r>
              <a:rPr lang="en-US" altLang="en-US" sz="4000" smtClean="0">
                <a:latin typeface="Comic Sans MS" pitchFamily="66" charset="0"/>
              </a:rPr>
              <a:t>Creativity</a:t>
            </a:r>
            <a:br>
              <a:rPr lang="en-US" altLang="en-US" sz="4000" smtClean="0">
                <a:latin typeface="Comic Sans MS" pitchFamily="66" charset="0"/>
              </a:rPr>
            </a:br>
            <a:r>
              <a:rPr lang="en-US" altLang="en-US" sz="4000" b="1" smtClean="0">
                <a:latin typeface="Bamini" pitchFamily="34" charset="0"/>
              </a:rPr>
              <a:t>Mf;fj;jpwd;</a:t>
            </a:r>
            <a:endParaRPr lang="en-US" altLang="en-US" sz="4000" b="1" smtClean="0">
              <a:latin typeface="Comic Sans MS" pitchFamily="66" charset="0"/>
            </a:endParaRPr>
          </a:p>
        </p:txBody>
      </p:sp>
      <p:sp>
        <p:nvSpPr>
          <p:cNvPr id="20483" name="Rectangle 3"/>
          <p:cNvSpPr>
            <a:spLocks noGrp="1" noChangeArrowheads="1"/>
          </p:cNvSpPr>
          <p:nvPr>
            <p:ph type="body" sz="half" idx="1"/>
          </p:nvPr>
        </p:nvSpPr>
        <p:spPr>
          <a:xfrm>
            <a:off x="381000" y="1600200"/>
            <a:ext cx="4495800" cy="4724400"/>
          </a:xfrm>
        </p:spPr>
        <p:txBody>
          <a:bodyPr/>
          <a:lstStyle/>
          <a:p>
            <a:pPr eaLnBrk="1" hangingPunct="1"/>
            <a:endParaRPr lang="en-US" altLang="en-US" sz="2800" smtClean="0">
              <a:latin typeface="Comic Sans MS" pitchFamily="66" charset="0"/>
            </a:endParaRPr>
          </a:p>
        </p:txBody>
      </p:sp>
      <p:pic>
        <p:nvPicPr>
          <p:cNvPr id="20485" name="Picture 5" descr="Stewie_patch_Family_Guy"/>
          <p:cNvPicPr>
            <a:picLocks noGrp="1" noChangeAspect="1" noChangeArrowheads="1"/>
          </p:cNvPicPr>
          <p:nvPr>
            <p:ph sz="half" idx="2"/>
          </p:nvPr>
        </p:nvPicPr>
        <p:blipFill>
          <a:blip r:embed="rId2" cstate="print"/>
          <a:srcRect/>
          <a:stretch>
            <a:fillRect/>
          </a:stretch>
        </p:blipFill>
        <p:spPr>
          <a:xfrm>
            <a:off x="3424238" y="4343400"/>
            <a:ext cx="1643062" cy="2209800"/>
          </a:xfrm>
          <a:noFill/>
        </p:spPr>
      </p:pic>
      <p:pic>
        <p:nvPicPr>
          <p:cNvPr id="5" name="Picture 6" descr="business_coworkers_talking_hg_clr"/>
          <p:cNvPicPr>
            <a:picLocks noChangeAspect="1" noChangeArrowheads="1" noCrop="1"/>
          </p:cNvPicPr>
          <p:nvPr/>
        </p:nvPicPr>
        <p:blipFill>
          <a:blip r:embed="rId3" cstate="print"/>
          <a:srcRect/>
          <a:stretch>
            <a:fillRect/>
          </a:stretch>
        </p:blipFill>
        <p:spPr bwMode="auto">
          <a:xfrm>
            <a:off x="5810250" y="3524250"/>
            <a:ext cx="3333750" cy="3333750"/>
          </a:xfrm>
          <a:prstGeom prst="rect">
            <a:avLst/>
          </a:prstGeom>
          <a:noFill/>
          <a:ln w="9525">
            <a:noFill/>
            <a:miter lim="800000"/>
            <a:headEnd/>
            <a:tailEnd/>
          </a:ln>
        </p:spPr>
      </p:pic>
      <p:pic>
        <p:nvPicPr>
          <p:cNvPr id="6" name="Picture 10" descr="old_man_walking_with_walker_lg_clr"/>
          <p:cNvPicPr>
            <a:picLocks noChangeAspect="1" noChangeArrowheads="1" noCrop="1"/>
          </p:cNvPicPr>
          <p:nvPr/>
        </p:nvPicPr>
        <p:blipFill>
          <a:blip r:embed="rId4" cstate="print"/>
          <a:srcRect/>
          <a:stretch>
            <a:fillRect/>
          </a:stretch>
        </p:blipFill>
        <p:spPr bwMode="auto">
          <a:xfrm>
            <a:off x="-152400" y="3124200"/>
            <a:ext cx="1981200" cy="3016250"/>
          </a:xfrm>
          <a:prstGeom prst="rect">
            <a:avLst/>
          </a:prstGeom>
          <a:noFill/>
          <a:ln w="9525">
            <a:noFill/>
            <a:miter lim="800000"/>
            <a:headEnd/>
            <a:tailEnd/>
          </a:ln>
        </p:spPr>
      </p:pic>
      <p:pic>
        <p:nvPicPr>
          <p:cNvPr id="7" name="Picture 9" descr="bizman_getting_down_lg_clr"/>
          <p:cNvPicPr>
            <a:picLocks noChangeAspect="1" noChangeArrowheads="1" noCrop="1"/>
          </p:cNvPicPr>
          <p:nvPr/>
        </p:nvPicPr>
        <p:blipFill>
          <a:blip r:embed="rId5" cstate="print"/>
          <a:srcRect/>
          <a:stretch>
            <a:fillRect/>
          </a:stretch>
        </p:blipFill>
        <p:spPr bwMode="auto">
          <a:xfrm>
            <a:off x="3962400" y="1295400"/>
            <a:ext cx="1636713" cy="2286000"/>
          </a:xfrm>
          <a:prstGeom prst="rect">
            <a:avLst/>
          </a:prstGeom>
          <a:noFill/>
          <a:ln w="9525">
            <a:noFill/>
            <a:miter lim="800000"/>
            <a:headEnd/>
            <a:tailEnd/>
          </a:ln>
        </p:spPr>
      </p:pic>
      <p:pic>
        <p:nvPicPr>
          <p:cNvPr id="8" name="Picture 8" descr="geeky_girl_at_computer_lg_clr"/>
          <p:cNvPicPr>
            <a:picLocks noChangeAspect="1" noChangeArrowheads="1" noCrop="1"/>
          </p:cNvPicPr>
          <p:nvPr/>
        </p:nvPicPr>
        <p:blipFill>
          <a:blip r:embed="rId6" cstate="print"/>
          <a:srcRect/>
          <a:stretch>
            <a:fillRect/>
          </a:stretch>
        </p:blipFill>
        <p:spPr bwMode="auto">
          <a:xfrm>
            <a:off x="6324600" y="762000"/>
            <a:ext cx="2349500" cy="1905000"/>
          </a:xfrm>
          <a:prstGeom prst="rect">
            <a:avLst/>
          </a:prstGeom>
          <a:noFill/>
          <a:ln w="9525">
            <a:noFill/>
            <a:miter lim="800000"/>
            <a:headEnd/>
            <a:tailEnd/>
          </a:ln>
        </p:spPr>
      </p:pic>
      <p:pic>
        <p:nvPicPr>
          <p:cNvPr id="9" name="Picture 4" descr="ethel_reading_a_book_hg_clr"/>
          <p:cNvPicPr>
            <a:picLocks noGrp="1" noChangeAspect="1" noChangeArrowheads="1" noCrop="1"/>
          </p:cNvPicPr>
          <p:nvPr>
            <p:ph sz="half" idx="2"/>
          </p:nvPr>
        </p:nvPicPr>
        <p:blipFill>
          <a:blip r:embed="rId7" cstate="print"/>
          <a:srcRect/>
          <a:stretch>
            <a:fillRect/>
          </a:stretch>
        </p:blipFill>
        <p:spPr>
          <a:xfrm>
            <a:off x="1143000" y="0"/>
            <a:ext cx="2019300" cy="333375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checkerboard(across)">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nodePh="1">
                                  <p:stCondLst>
                                    <p:cond delay="0"/>
                                  </p:stCondLst>
                                  <p:endCondLst>
                                    <p:cond evt="begin" delay="0">
                                      <p:tn val="10"/>
                                    </p:cond>
                                  </p:endCondLst>
                                  <p:childTnLst>
                                    <p:set>
                                      <p:cBhvr>
                                        <p:cTn id="11" dur="1" fill="hold">
                                          <p:stCondLst>
                                            <p:cond delay="0"/>
                                          </p:stCondLst>
                                        </p:cTn>
                                        <p:tgtEl>
                                          <p:spTgt spid="20483">
                                            <p:txEl>
                                              <p:pRg st="0" end="0"/>
                                            </p:txEl>
                                          </p:spTgt>
                                        </p:tgtEl>
                                        <p:attrNameLst>
                                          <p:attrName>style.visibility</p:attrName>
                                        </p:attrNameLst>
                                      </p:cBhvr>
                                      <p:to>
                                        <p:strVal val="visible"/>
                                      </p:to>
                                    </p:set>
                                    <p:anim calcmode="lin" valueType="num">
                                      <p:cBhvr additive="base">
                                        <p:cTn id="12"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152400"/>
            <a:ext cx="8686800" cy="1143000"/>
          </a:xfrm>
          <a:solidFill>
            <a:srgbClr val="6600CC"/>
          </a:solidFill>
        </p:spPr>
        <p:txBody>
          <a:bodyPr>
            <a:normAutofit fontScale="90000"/>
          </a:bodyPr>
          <a:lstStyle/>
          <a:p>
            <a:pPr eaLnBrk="1" hangingPunct="1">
              <a:defRPr/>
            </a:pPr>
            <a:r>
              <a:rPr lang="en-US" b="1" dirty="0" smtClean="0">
                <a:latin typeface="Amudham" pitchFamily="2" charset="0"/>
              </a:rPr>
              <a:t/>
            </a:r>
            <a:br>
              <a:rPr lang="en-US" b="1" dirty="0" smtClean="0">
                <a:latin typeface="Amudham" pitchFamily="2" charset="0"/>
              </a:rPr>
            </a:br>
            <a:r>
              <a:rPr lang="en-US" b="1" dirty="0" err="1" smtClean="0">
                <a:solidFill>
                  <a:schemeClr val="accent3"/>
                </a:solidFill>
                <a:latin typeface="Amudham" pitchFamily="2" charset="0"/>
              </a:rPr>
              <a:t>Mf;fr</a:t>
            </a:r>
            <a:r>
              <a:rPr lang="en-US" b="1" dirty="0" smtClean="0">
                <a:solidFill>
                  <a:schemeClr val="accent3"/>
                </a:solidFill>
                <a:latin typeface="Amudham" pitchFamily="2" charset="0"/>
              </a:rPr>
              <a:t>; rpe;jid</a:t>
            </a:r>
            <a:r>
              <a:rPr lang="en-US" sz="4000" dirty="0" smtClean="0">
                <a:solidFill>
                  <a:schemeClr val="accent3"/>
                </a:solidFill>
                <a:latin typeface="Amudham" pitchFamily="2" charset="0"/>
              </a:rPr>
              <a:t/>
            </a:r>
            <a:br>
              <a:rPr lang="en-US" sz="4000" dirty="0" smtClean="0">
                <a:solidFill>
                  <a:schemeClr val="accent3"/>
                </a:solidFill>
                <a:latin typeface="Amudham" pitchFamily="2" charset="0"/>
              </a:rPr>
            </a:br>
            <a:endParaRPr lang="en-US" sz="4000" dirty="0" smtClean="0">
              <a:solidFill>
                <a:schemeClr val="accent3"/>
              </a:solidFill>
              <a:latin typeface="Amudham" pitchFamily="2" charset="0"/>
            </a:endParaRPr>
          </a:p>
        </p:txBody>
      </p:sp>
      <p:sp>
        <p:nvSpPr>
          <p:cNvPr id="35844" name="Rectangle 4"/>
          <p:cNvSpPr>
            <a:spLocks noGrp="1" noChangeArrowheads="1"/>
          </p:cNvSpPr>
          <p:nvPr>
            <p:ph type="body" sz="half" idx="1"/>
          </p:nvPr>
        </p:nvSpPr>
        <p:spPr>
          <a:xfrm>
            <a:off x="228600" y="1371600"/>
            <a:ext cx="8686800" cy="5334000"/>
          </a:xfrm>
          <a:solidFill>
            <a:srgbClr val="00B050"/>
          </a:solidFill>
        </p:spPr>
        <p:txBody>
          <a:bodyPr/>
          <a:lstStyle/>
          <a:p>
            <a:pPr eaLnBrk="1" hangingPunct="1">
              <a:buFontTx/>
              <a:buNone/>
            </a:pPr>
            <a:r>
              <a:rPr lang="en-US" altLang="en-US" sz="3200" b="1" smtClean="0">
                <a:latin typeface="Amudham" pitchFamily="2" charset="0"/>
              </a:rPr>
              <a:t>;</a:t>
            </a:r>
          </a:p>
          <a:p>
            <a:pPr algn="ctr" eaLnBrk="1" hangingPunct="1">
              <a:buFontTx/>
              <a:buNone/>
            </a:pPr>
            <a:r>
              <a:rPr lang="en-US" altLang="en-US" sz="3200" b="1" u="sng" smtClean="0">
                <a:solidFill>
                  <a:srgbClr val="000066"/>
                </a:solidFill>
                <a:latin typeface="Amudham" pitchFamily="2" charset="0"/>
              </a:rPr>
              <a:t>jhud;!; - Mf;fj;jpwdpd; gz;g[ TWfs;</a:t>
            </a:r>
          </a:p>
          <a:p>
            <a:pPr algn="ctr" eaLnBrk="1" hangingPunct="1">
              <a:buFontTx/>
              <a:buNone/>
            </a:pPr>
            <a:endParaRPr lang="en-US" altLang="en-US" sz="3200" b="1" u="sng" smtClean="0">
              <a:solidFill>
                <a:srgbClr val="000066"/>
              </a:solidFill>
              <a:latin typeface="Amudham" pitchFamily="2" charset="0"/>
            </a:endParaRPr>
          </a:p>
          <a:p>
            <a:pPr eaLnBrk="1" hangingPunct="1">
              <a:buFontTx/>
              <a:buNone/>
            </a:pPr>
            <a:r>
              <a:rPr lang="en-US" altLang="en-US" sz="3200" smtClean="0">
                <a:solidFill>
                  <a:srgbClr val="000066"/>
                </a:solidFill>
                <a:latin typeface="Amudham" pitchFamily="2" charset="0"/>
              </a:rPr>
              <a:t>			</a:t>
            </a:r>
            <a:r>
              <a:rPr lang="en-US" altLang="en-US" sz="3200" b="1" u="sng" smtClean="0">
                <a:solidFill>
                  <a:srgbClr val="000066"/>
                </a:solidFill>
                <a:latin typeface="Amudham" pitchFamily="2" charset="0"/>
              </a:rPr>
              <a:t>j</a:t>
            </a:r>
            <a:r>
              <a:rPr lang="en-US" altLang="en-US" sz="3200" b="1" smtClean="0">
                <a:solidFill>
                  <a:srgbClr val="000066"/>
                </a:solidFill>
                <a:latin typeface="Amudham" pitchFamily="2" charset="0"/>
              </a:rPr>
              <a:t>d;dpay;g[    </a:t>
            </a:r>
            <a:r>
              <a:rPr lang="en-US" altLang="en-US" sz="3200" smtClean="0">
                <a:latin typeface="Comic Sans MS" pitchFamily="66" charset="0"/>
              </a:rPr>
              <a:t>Spontaneity </a:t>
            </a:r>
            <a:endParaRPr lang="en-US" altLang="en-US" sz="3200" b="1" smtClean="0">
              <a:solidFill>
                <a:srgbClr val="000066"/>
              </a:solidFill>
              <a:latin typeface="Amudham" pitchFamily="2" charset="0"/>
            </a:endParaRPr>
          </a:p>
          <a:p>
            <a:pPr eaLnBrk="1" hangingPunct="1">
              <a:buFontTx/>
              <a:buNone/>
            </a:pPr>
            <a:r>
              <a:rPr lang="en-US" altLang="en-US" sz="3200" b="1" smtClean="0">
                <a:solidFill>
                  <a:srgbClr val="C00000"/>
                </a:solidFill>
                <a:latin typeface="Amudham" pitchFamily="2" charset="0"/>
              </a:rPr>
              <a:t>			befpH;r;rp</a:t>
            </a:r>
            <a:r>
              <a:rPr lang="en-US" altLang="en-US" sz="3200" b="1" smtClean="0">
                <a:solidFill>
                  <a:srgbClr val="000066"/>
                </a:solidFill>
                <a:latin typeface="Amudham" pitchFamily="2" charset="0"/>
              </a:rPr>
              <a:t>      </a:t>
            </a:r>
            <a:r>
              <a:rPr lang="en-US" altLang="en-US" sz="3200" smtClean="0">
                <a:latin typeface="Comic Sans MS" pitchFamily="66" charset="0"/>
              </a:rPr>
              <a:t>Flexibility </a:t>
            </a:r>
            <a:endParaRPr lang="en-US" altLang="en-US" sz="3200" b="1" smtClean="0">
              <a:solidFill>
                <a:srgbClr val="000066"/>
              </a:solidFill>
              <a:latin typeface="Amudham" pitchFamily="2" charset="0"/>
            </a:endParaRPr>
          </a:p>
          <a:p>
            <a:pPr eaLnBrk="1" hangingPunct="1">
              <a:buFontTx/>
              <a:buNone/>
            </a:pPr>
            <a:r>
              <a:rPr lang="en-US" altLang="en-US" sz="3200" b="1" smtClean="0">
                <a:solidFill>
                  <a:srgbClr val="000066"/>
                </a:solidFill>
                <a:latin typeface="Amudham" pitchFamily="2" charset="0"/>
              </a:rPr>
              <a:t>			khw;We;jd;ik  </a:t>
            </a:r>
            <a:r>
              <a:rPr lang="en-US" altLang="en-US" sz="3200" smtClean="0">
                <a:latin typeface="Comic Sans MS" pitchFamily="66" charset="0"/>
              </a:rPr>
              <a:t>Adapatability</a:t>
            </a:r>
            <a:endParaRPr lang="en-US" altLang="en-US" sz="3200" b="1" smtClean="0">
              <a:solidFill>
                <a:srgbClr val="000066"/>
              </a:solidFill>
              <a:latin typeface="Amudham" pitchFamily="2" charset="0"/>
            </a:endParaRPr>
          </a:p>
          <a:p>
            <a:pPr eaLnBrk="1" hangingPunct="1">
              <a:buFontTx/>
              <a:buNone/>
            </a:pPr>
            <a:r>
              <a:rPr lang="en-US" altLang="en-US" sz="3200" b="1" smtClean="0">
                <a:solidFill>
                  <a:srgbClr val="C00000"/>
                </a:solidFill>
                <a:latin typeface="Amudham" pitchFamily="2" charset="0"/>
              </a:rPr>
              <a:t>			fUj;Jntfk;</a:t>
            </a:r>
            <a:r>
              <a:rPr lang="en-US" altLang="en-US" sz="3200" b="1" smtClean="0">
                <a:solidFill>
                  <a:srgbClr val="000066"/>
                </a:solidFill>
                <a:latin typeface="Amudham" pitchFamily="2" charset="0"/>
              </a:rPr>
              <a:t>   </a:t>
            </a:r>
            <a:r>
              <a:rPr lang="en-US" altLang="en-US" sz="3200" smtClean="0">
                <a:latin typeface="Comic Sans MS" pitchFamily="66" charset="0"/>
              </a:rPr>
              <a:t>Fluency </a:t>
            </a:r>
            <a:endParaRPr lang="en-US" altLang="en-US" sz="3200" b="1" smtClean="0">
              <a:solidFill>
                <a:srgbClr val="000066"/>
              </a:solidFill>
              <a:latin typeface="Amudham" pitchFamily="2" charset="0"/>
            </a:endParaRPr>
          </a:p>
          <a:p>
            <a:pPr eaLnBrk="1" hangingPunct="1">
              <a:buFontTx/>
              <a:buNone/>
            </a:pPr>
            <a:r>
              <a:rPr lang="en-US" altLang="en-US" sz="3200" b="1" smtClean="0">
                <a:solidFill>
                  <a:srgbClr val="000066"/>
                </a:solidFill>
                <a:latin typeface="Amudham" pitchFamily="2" charset="0"/>
              </a:rPr>
              <a:t>			g[Jik</a:t>
            </a:r>
            <a:r>
              <a:rPr lang="en-US" altLang="en-US" sz="3200" smtClean="0">
                <a:latin typeface="Comic Sans MS" pitchFamily="66" charset="0"/>
              </a:rPr>
              <a:t>            Originality</a:t>
            </a:r>
            <a:endParaRPr lang="en-US" altLang="en-US" sz="3200" b="1" smtClean="0">
              <a:solidFill>
                <a:srgbClr val="000066"/>
              </a:solidFill>
              <a:latin typeface="Amudham" pitchFamily="2" charset="0"/>
            </a:endParaRPr>
          </a:p>
          <a:p>
            <a:pPr eaLnBrk="1" hangingPunct="1">
              <a:buFontTx/>
              <a:buNone/>
            </a:pPr>
            <a:endParaRPr lang="en-US" altLang="en-US" sz="3200" smtClean="0">
              <a:latin typeface="Amudham" pitchFamily="2" charset="0"/>
            </a:endParaRPr>
          </a:p>
        </p:txBody>
      </p:sp>
      <p:pic>
        <p:nvPicPr>
          <p:cNvPr id="4" name="Picture 8" descr="geeky_girl_at_computer_lg_clr"/>
          <p:cNvPicPr>
            <a:picLocks noChangeAspect="1" noChangeArrowheads="1" noCrop="1"/>
          </p:cNvPicPr>
          <p:nvPr/>
        </p:nvPicPr>
        <p:blipFill>
          <a:blip r:embed="rId2" cstate="print"/>
          <a:srcRect/>
          <a:stretch>
            <a:fillRect/>
          </a:stretch>
        </p:blipFill>
        <p:spPr bwMode="auto">
          <a:xfrm>
            <a:off x="6553200" y="2971800"/>
            <a:ext cx="2349500" cy="1905000"/>
          </a:xfrm>
          <a:prstGeom prst="rect">
            <a:avLst/>
          </a:prstGeom>
          <a:noFill/>
          <a:ln w="9525">
            <a:noFill/>
            <a:miter lim="800000"/>
            <a:headEnd/>
            <a:tailEnd/>
          </a:ln>
        </p:spPr>
      </p:pic>
      <p:pic>
        <p:nvPicPr>
          <p:cNvPr id="5" name="Content Placeholder 4" descr="ethel_reading_a_book_hg_clr"/>
          <p:cNvPicPr>
            <a:picLocks noGrp="1" noChangeAspect="1" noChangeArrowheads="1" noCrop="1"/>
          </p:cNvPicPr>
          <p:nvPr>
            <p:ph sz="half" idx="2"/>
          </p:nvPr>
        </p:nvPicPr>
        <p:blipFill>
          <a:blip r:embed="rId3" cstate="print"/>
          <a:srcRect/>
          <a:stretch>
            <a:fillRect/>
          </a:stretch>
        </p:blipFill>
        <p:spPr>
          <a:xfrm>
            <a:off x="-30163" y="1574800"/>
            <a:ext cx="2019301" cy="333375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anim calcmode="lin" valueType="num">
                                      <p:cBhvr additive="base">
                                        <p:cTn id="7" dur="500" fill="hold"/>
                                        <p:tgtEl>
                                          <p:spTgt spid="358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844">
                                            <p:txEl>
                                              <p:pRg st="1" end="1"/>
                                            </p:txEl>
                                          </p:spTgt>
                                        </p:tgtEl>
                                        <p:attrNameLst>
                                          <p:attrName>style.visibility</p:attrName>
                                        </p:attrNameLst>
                                      </p:cBhvr>
                                      <p:to>
                                        <p:strVal val="visible"/>
                                      </p:to>
                                    </p:set>
                                    <p:anim calcmode="lin" valueType="num">
                                      <p:cBhvr additive="base">
                                        <p:cTn id="13" dur="500" fill="hold"/>
                                        <p:tgtEl>
                                          <p:spTgt spid="3584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844">
                                            <p:txEl>
                                              <p:pRg st="3" end="3"/>
                                            </p:txEl>
                                          </p:spTgt>
                                        </p:tgtEl>
                                        <p:attrNameLst>
                                          <p:attrName>style.visibility</p:attrName>
                                        </p:attrNameLst>
                                      </p:cBhvr>
                                      <p:to>
                                        <p:strVal val="visible"/>
                                      </p:to>
                                    </p:set>
                                    <p:anim calcmode="lin" valueType="num">
                                      <p:cBhvr additive="base">
                                        <p:cTn id="19" dur="500" fill="hold"/>
                                        <p:tgtEl>
                                          <p:spTgt spid="3584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5844">
                                            <p:txEl>
                                              <p:pRg st="4" end="4"/>
                                            </p:txEl>
                                          </p:spTgt>
                                        </p:tgtEl>
                                        <p:attrNameLst>
                                          <p:attrName>style.visibility</p:attrName>
                                        </p:attrNameLst>
                                      </p:cBhvr>
                                      <p:to>
                                        <p:strVal val="visible"/>
                                      </p:to>
                                    </p:set>
                                    <p:anim calcmode="lin" valueType="num">
                                      <p:cBhvr additive="base">
                                        <p:cTn id="25" dur="500" fill="hold"/>
                                        <p:tgtEl>
                                          <p:spTgt spid="3584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5844">
                                            <p:txEl>
                                              <p:pRg st="5" end="5"/>
                                            </p:txEl>
                                          </p:spTgt>
                                        </p:tgtEl>
                                        <p:attrNameLst>
                                          <p:attrName>style.visibility</p:attrName>
                                        </p:attrNameLst>
                                      </p:cBhvr>
                                      <p:to>
                                        <p:strVal val="visible"/>
                                      </p:to>
                                    </p:set>
                                    <p:anim calcmode="lin" valueType="num">
                                      <p:cBhvr additive="base">
                                        <p:cTn id="31" dur="500" fill="hold"/>
                                        <p:tgtEl>
                                          <p:spTgt spid="3584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84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5844">
                                            <p:txEl>
                                              <p:pRg st="6" end="6"/>
                                            </p:txEl>
                                          </p:spTgt>
                                        </p:tgtEl>
                                        <p:attrNameLst>
                                          <p:attrName>style.visibility</p:attrName>
                                        </p:attrNameLst>
                                      </p:cBhvr>
                                      <p:to>
                                        <p:strVal val="visible"/>
                                      </p:to>
                                    </p:set>
                                    <p:anim calcmode="lin" valueType="num">
                                      <p:cBhvr additive="base">
                                        <p:cTn id="37" dur="500" fill="hold"/>
                                        <p:tgtEl>
                                          <p:spTgt spid="3584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84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5844">
                                            <p:txEl>
                                              <p:pRg st="7" end="7"/>
                                            </p:txEl>
                                          </p:spTgt>
                                        </p:tgtEl>
                                        <p:attrNameLst>
                                          <p:attrName>style.visibility</p:attrName>
                                        </p:attrNameLst>
                                      </p:cBhvr>
                                      <p:to>
                                        <p:strVal val="visible"/>
                                      </p:to>
                                    </p:set>
                                    <p:anim calcmode="lin" valueType="num">
                                      <p:cBhvr additive="base">
                                        <p:cTn id="43" dur="500" fill="hold"/>
                                        <p:tgtEl>
                                          <p:spTgt spid="3584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584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dissolve">
                                      <p:cBhvr>
                                        <p:cTn id="49" dur="500"/>
                                        <p:tgtEl>
                                          <p:spTgt spid="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dissolv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4000" smtClean="0">
                <a:solidFill>
                  <a:schemeClr val="bg1"/>
                </a:solidFill>
                <a:latin typeface="Comic Sans MS" pitchFamily="66" charset="0"/>
              </a:rPr>
              <a:t>Step of Creativity</a:t>
            </a:r>
          </a:p>
        </p:txBody>
      </p:sp>
      <p:sp>
        <p:nvSpPr>
          <p:cNvPr id="22532" name="Rectangle 4"/>
          <p:cNvSpPr>
            <a:spLocks noGrp="1" noChangeArrowheads="1"/>
          </p:cNvSpPr>
          <p:nvPr>
            <p:ph type="body" sz="half" idx="1"/>
          </p:nvPr>
        </p:nvSpPr>
        <p:spPr>
          <a:xfrm>
            <a:off x="228600" y="1600200"/>
            <a:ext cx="5105400" cy="4525963"/>
          </a:xfrm>
        </p:spPr>
        <p:txBody>
          <a:bodyPr>
            <a:normAutofit lnSpcReduction="10000"/>
          </a:bodyPr>
          <a:lstStyle/>
          <a:p>
            <a:pPr algn="ctr" eaLnBrk="1" hangingPunct="1">
              <a:buFontTx/>
              <a:buNone/>
              <a:defRPr/>
            </a:pPr>
            <a:r>
              <a:rPr lang="en-US" sz="3600" b="1" u="sng" dirty="0" err="1" smtClean="0">
                <a:solidFill>
                  <a:schemeClr val="accent5">
                    <a:lumMod val="50000"/>
                  </a:schemeClr>
                </a:solidFill>
                <a:latin typeface="Amudham" pitchFamily="2" charset="0"/>
              </a:rPr>
              <a:t>glpepiyfs</a:t>
            </a:r>
            <a:r>
              <a:rPr lang="en-US" sz="3600" b="1" u="sng" dirty="0" smtClean="0">
                <a:solidFill>
                  <a:schemeClr val="accent5">
                    <a:lumMod val="50000"/>
                  </a:schemeClr>
                </a:solidFill>
                <a:latin typeface="Amudham" pitchFamily="2" charset="0"/>
              </a:rPr>
              <a:t>;</a:t>
            </a:r>
          </a:p>
          <a:p>
            <a:pPr algn="ctr" eaLnBrk="1" hangingPunct="1">
              <a:buFontTx/>
              <a:buNone/>
              <a:defRPr/>
            </a:pPr>
            <a:endParaRPr lang="en-US" sz="2800" b="1" u="sng" dirty="0" smtClean="0">
              <a:solidFill>
                <a:schemeClr val="bg1"/>
              </a:solidFill>
              <a:latin typeface="Amudham" pitchFamily="2" charset="0"/>
            </a:endParaRPr>
          </a:p>
          <a:p>
            <a:pPr eaLnBrk="1" hangingPunct="1">
              <a:buFontTx/>
              <a:buNone/>
              <a:defRPr/>
            </a:pPr>
            <a:r>
              <a:rPr lang="en-US" sz="2800" dirty="0" smtClean="0">
                <a:solidFill>
                  <a:schemeClr val="bg1"/>
                </a:solidFill>
                <a:latin typeface="Comic Sans MS" pitchFamily="66" charset="0"/>
              </a:rPr>
              <a:t>    </a:t>
            </a:r>
            <a:r>
              <a:rPr lang="en-US" sz="3600" dirty="0" smtClean="0">
                <a:solidFill>
                  <a:schemeClr val="bg1"/>
                </a:solidFill>
                <a:latin typeface="Comic Sans MS" pitchFamily="66" charset="0"/>
              </a:rPr>
              <a:t>Preparation </a:t>
            </a:r>
            <a:r>
              <a:rPr lang="en-US" sz="3600" b="1" dirty="0" err="1" smtClean="0">
                <a:solidFill>
                  <a:schemeClr val="bg1"/>
                </a:solidFill>
                <a:latin typeface="Amudham" pitchFamily="2" charset="0"/>
              </a:rPr>
              <a:t>jahupj;jy</a:t>
            </a:r>
            <a:r>
              <a:rPr lang="en-US" sz="3600" b="1" dirty="0" smtClean="0">
                <a:solidFill>
                  <a:schemeClr val="bg1"/>
                </a:solidFill>
                <a:latin typeface="Amudham" pitchFamily="2" charset="0"/>
              </a:rPr>
              <a:t>; </a:t>
            </a:r>
            <a:r>
              <a:rPr lang="en-US" sz="3600" dirty="0" smtClean="0">
                <a:solidFill>
                  <a:schemeClr val="bg1"/>
                </a:solidFill>
                <a:latin typeface="Comic Sans MS" pitchFamily="66" charset="0"/>
              </a:rPr>
              <a:t>Incubation</a:t>
            </a:r>
            <a:r>
              <a:rPr lang="en-US" sz="3600" b="1" dirty="0" smtClean="0">
                <a:solidFill>
                  <a:schemeClr val="bg1"/>
                </a:solidFill>
                <a:latin typeface="Amudham" pitchFamily="2" charset="0"/>
              </a:rPr>
              <a:t> </a:t>
            </a:r>
            <a:r>
              <a:rPr lang="en-US" sz="3600" b="1" dirty="0" err="1" smtClean="0">
                <a:solidFill>
                  <a:schemeClr val="bg1"/>
                </a:solidFill>
                <a:latin typeface="Amudham" pitchFamily="2" charset="0"/>
              </a:rPr>
              <a:t>milfhj;jy</a:t>
            </a:r>
            <a:r>
              <a:rPr lang="en-US" sz="3600" b="1" dirty="0" smtClean="0">
                <a:solidFill>
                  <a:schemeClr val="bg1"/>
                </a:solidFill>
                <a:latin typeface="Amudham" pitchFamily="2" charset="0"/>
              </a:rPr>
              <a:t>; </a:t>
            </a:r>
            <a:r>
              <a:rPr lang="en-US" sz="3600" dirty="0" smtClean="0">
                <a:solidFill>
                  <a:schemeClr val="bg1"/>
                </a:solidFill>
                <a:latin typeface="Comic Sans MS" pitchFamily="66" charset="0"/>
              </a:rPr>
              <a:t>Illumination </a:t>
            </a:r>
            <a:r>
              <a:rPr lang="en-US" sz="3600" b="1" dirty="0" err="1" smtClean="0">
                <a:solidFill>
                  <a:schemeClr val="bg1"/>
                </a:solidFill>
                <a:latin typeface="Amudham" pitchFamily="2" charset="0"/>
              </a:rPr>
              <a:t>fz;lwpjy</a:t>
            </a:r>
            <a:r>
              <a:rPr lang="en-US" sz="3600" b="1" dirty="0" smtClean="0">
                <a:solidFill>
                  <a:schemeClr val="bg1"/>
                </a:solidFill>
                <a:latin typeface="Amudham" pitchFamily="2" charset="0"/>
              </a:rPr>
              <a:t>; </a:t>
            </a:r>
            <a:r>
              <a:rPr lang="en-US" sz="3600" dirty="0" smtClean="0">
                <a:solidFill>
                  <a:schemeClr val="bg1"/>
                </a:solidFill>
                <a:latin typeface="Comic Sans MS" pitchFamily="66" charset="0"/>
              </a:rPr>
              <a:t>Evaluation </a:t>
            </a:r>
            <a:r>
              <a:rPr lang="en-US" sz="3600" b="1" dirty="0" err="1" smtClean="0">
                <a:solidFill>
                  <a:schemeClr val="bg1"/>
                </a:solidFill>
                <a:latin typeface="Amudham" pitchFamily="2" charset="0"/>
              </a:rPr>
              <a:t>kjpg;gpLjy</a:t>
            </a:r>
            <a:r>
              <a:rPr lang="en-US" sz="3600" b="1" dirty="0" smtClean="0">
                <a:solidFill>
                  <a:schemeClr val="bg1"/>
                </a:solidFill>
                <a:latin typeface="Amudham" pitchFamily="2" charset="0"/>
              </a:rPr>
              <a:t>; </a:t>
            </a:r>
            <a:r>
              <a:rPr lang="en-US" sz="3600" dirty="0" err="1" smtClean="0">
                <a:solidFill>
                  <a:schemeClr val="bg1"/>
                </a:solidFill>
                <a:latin typeface="Comic Sans MS" pitchFamily="66" charset="0"/>
              </a:rPr>
              <a:t>Verfication</a:t>
            </a:r>
            <a:r>
              <a:rPr lang="en-US" sz="3600" dirty="0" smtClean="0">
                <a:solidFill>
                  <a:schemeClr val="bg1"/>
                </a:solidFill>
                <a:latin typeface="Comic Sans MS" pitchFamily="66" charset="0"/>
              </a:rPr>
              <a:t> </a:t>
            </a:r>
            <a:r>
              <a:rPr lang="en-US" sz="3600" b="1" dirty="0" err="1" smtClean="0">
                <a:solidFill>
                  <a:schemeClr val="bg1"/>
                </a:solidFill>
                <a:latin typeface="Amudham" pitchFamily="2" charset="0"/>
              </a:rPr>
              <a:t>rupghu;j;jy</a:t>
            </a:r>
            <a:r>
              <a:rPr lang="en-US" sz="3600" b="1" dirty="0" smtClean="0">
                <a:solidFill>
                  <a:schemeClr val="bg1"/>
                </a:solidFill>
                <a:latin typeface="Amudham" pitchFamily="2" charset="0"/>
              </a:rPr>
              <a:t>;</a:t>
            </a:r>
          </a:p>
          <a:p>
            <a:pPr eaLnBrk="1" hangingPunct="1">
              <a:buFontTx/>
              <a:buNone/>
              <a:defRPr/>
            </a:pPr>
            <a:r>
              <a:rPr lang="en-US" sz="3600" dirty="0" smtClean="0">
                <a:solidFill>
                  <a:schemeClr val="bg1"/>
                </a:solidFill>
                <a:latin typeface="Comic Sans MS" pitchFamily="66" charset="0"/>
              </a:rPr>
              <a:t> </a:t>
            </a:r>
            <a:endParaRPr lang="en-US" sz="3600" b="1" dirty="0" smtClean="0">
              <a:solidFill>
                <a:schemeClr val="bg1"/>
              </a:solidFill>
              <a:latin typeface="Amudham" pitchFamily="2" charset="0"/>
            </a:endParaRPr>
          </a:p>
          <a:p>
            <a:pPr eaLnBrk="1" hangingPunct="1">
              <a:buFontTx/>
              <a:buNone/>
              <a:defRPr/>
            </a:pPr>
            <a:endParaRPr lang="en-US" sz="2800" dirty="0" smtClean="0">
              <a:solidFill>
                <a:schemeClr val="bg1"/>
              </a:solidFill>
              <a:latin typeface="Comic Sans MS" pitchFamily="66" charset="0"/>
            </a:endParaRPr>
          </a:p>
        </p:txBody>
      </p:sp>
      <p:pic>
        <p:nvPicPr>
          <p:cNvPr id="22535" name="Picture 7" descr="brain_revolve_lg_blk"/>
          <p:cNvPicPr>
            <a:picLocks noGrp="1" noChangeAspect="1" noChangeArrowheads="1" noCrop="1"/>
          </p:cNvPicPr>
          <p:nvPr>
            <p:ph sz="quarter" idx="2"/>
          </p:nvPr>
        </p:nvPicPr>
        <p:blipFill>
          <a:blip r:embed="rId2" cstate="print"/>
          <a:srcRect/>
          <a:stretch>
            <a:fillRect/>
          </a:stretch>
        </p:blipFill>
        <p:spPr>
          <a:xfrm>
            <a:off x="5181600" y="1143000"/>
            <a:ext cx="2895600" cy="2895600"/>
          </a:xfrm>
          <a:noFill/>
        </p:spPr>
      </p:pic>
      <p:pic>
        <p:nvPicPr>
          <p:cNvPr id="22536" name="Picture 8" descr="brain_rotate_md_blk"/>
          <p:cNvPicPr>
            <a:picLocks noGrp="1" noChangeAspect="1" noChangeArrowheads="1" noCrop="1"/>
          </p:cNvPicPr>
          <p:nvPr>
            <p:ph sz="quarter" idx="3"/>
          </p:nvPr>
        </p:nvPicPr>
        <p:blipFill>
          <a:blip r:embed="rId3" cstate="print"/>
          <a:srcRect/>
          <a:stretch>
            <a:fillRect/>
          </a:stretch>
        </p:blipFill>
        <p:spPr>
          <a:xfrm>
            <a:off x="5638800" y="4114800"/>
            <a:ext cx="2125663" cy="25146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dissolve">
                                      <p:cBhvr>
                                        <p:cTn id="7" dur="500"/>
                                        <p:tgtEl>
                                          <p:spTgt spid="225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532">
                                            <p:txEl>
                                              <p:pRg st="0" end="0"/>
                                            </p:txEl>
                                          </p:spTgt>
                                        </p:tgtEl>
                                        <p:attrNameLst>
                                          <p:attrName>style.visibility</p:attrName>
                                        </p:attrNameLst>
                                      </p:cBhvr>
                                      <p:to>
                                        <p:strVal val="visible"/>
                                      </p:to>
                                    </p:set>
                                    <p:animEffect transition="in" filter="dissolve">
                                      <p:cBhvr>
                                        <p:cTn id="12" dur="500"/>
                                        <p:tgtEl>
                                          <p:spTgt spid="2253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2532">
                                            <p:txEl>
                                              <p:pRg st="2" end="2"/>
                                            </p:txEl>
                                          </p:spTgt>
                                        </p:tgtEl>
                                        <p:attrNameLst>
                                          <p:attrName>style.visibility</p:attrName>
                                        </p:attrNameLst>
                                      </p:cBhvr>
                                      <p:to>
                                        <p:strVal val="visible"/>
                                      </p:to>
                                    </p:set>
                                    <p:animEffect transition="in" filter="dissolve">
                                      <p:cBhvr>
                                        <p:cTn id="17" dur="500"/>
                                        <p:tgtEl>
                                          <p:spTgt spid="2253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2532">
                                            <p:txEl>
                                              <p:pRg st="3" end="3"/>
                                            </p:txEl>
                                          </p:spTgt>
                                        </p:tgtEl>
                                        <p:attrNameLst>
                                          <p:attrName>style.visibility</p:attrName>
                                        </p:attrNameLst>
                                      </p:cBhvr>
                                      <p:to>
                                        <p:strVal val="visible"/>
                                      </p:to>
                                    </p:set>
                                    <p:animEffect transition="in" filter="dissolve">
                                      <p:cBhvr>
                                        <p:cTn id="22" dur="500"/>
                                        <p:tgtEl>
                                          <p:spTgt spid="2253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2536"/>
                                        </p:tgtEl>
                                        <p:attrNameLst>
                                          <p:attrName>style.visibility</p:attrName>
                                        </p:attrNameLst>
                                      </p:cBhvr>
                                      <p:to>
                                        <p:strVal val="visible"/>
                                      </p:to>
                                    </p:set>
                                    <p:animEffect transition="in" filter="dissolve">
                                      <p:cBhvr>
                                        <p:cTn id="27" dur="5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81000" y="228600"/>
            <a:ext cx="8229600" cy="1143000"/>
          </a:xfrm>
          <a:solidFill>
            <a:schemeClr val="accent6">
              <a:lumMod val="60000"/>
              <a:lumOff val="40000"/>
            </a:schemeClr>
          </a:solidFill>
        </p:spPr>
        <p:txBody>
          <a:bodyPr/>
          <a:lstStyle/>
          <a:p>
            <a:pPr eaLnBrk="1" hangingPunct="1">
              <a:defRPr/>
            </a:pPr>
            <a:r>
              <a:rPr lang="en-US" sz="4000" dirty="0" smtClean="0">
                <a:latin typeface="Comic Sans MS" pitchFamily="66" charset="0"/>
              </a:rPr>
              <a:t>Creativity Tests </a:t>
            </a:r>
          </a:p>
        </p:txBody>
      </p:sp>
      <p:sp>
        <p:nvSpPr>
          <p:cNvPr id="24580" name="Rectangle 4"/>
          <p:cNvSpPr>
            <a:spLocks noGrp="1" noChangeArrowheads="1"/>
          </p:cNvSpPr>
          <p:nvPr>
            <p:ph type="body" sz="half" idx="1"/>
          </p:nvPr>
        </p:nvSpPr>
        <p:spPr>
          <a:xfrm>
            <a:off x="457200" y="1600200"/>
            <a:ext cx="8229600" cy="4953000"/>
          </a:xfrm>
          <a:solidFill>
            <a:schemeClr val="accent1">
              <a:lumMod val="50000"/>
            </a:schemeClr>
          </a:solidFill>
        </p:spPr>
        <p:txBody>
          <a:bodyPr/>
          <a:lstStyle/>
          <a:p>
            <a:pPr algn="ctr" eaLnBrk="1" hangingPunct="1">
              <a:lnSpc>
                <a:spcPct val="90000"/>
              </a:lnSpc>
              <a:buFontTx/>
              <a:buNone/>
              <a:defRPr/>
            </a:pPr>
            <a:r>
              <a:rPr lang="en-US" sz="3600" b="1" u="sng" dirty="0" err="1" smtClean="0">
                <a:solidFill>
                  <a:srgbClr val="6600CC"/>
                </a:solidFill>
                <a:latin typeface="Amudham" pitchFamily="2" charset="0"/>
              </a:rPr>
              <a:t>fpy;gu;l</a:t>
            </a:r>
            <a:r>
              <a:rPr lang="en-US" sz="3600" b="1" u="sng" dirty="0" smtClean="0">
                <a:solidFill>
                  <a:srgbClr val="6600CC"/>
                </a:solidFill>
                <a:latin typeface="Amudham" pitchFamily="2" charset="0"/>
              </a:rPr>
              <a:t>; </a:t>
            </a:r>
            <a:r>
              <a:rPr lang="en-US" sz="3600" b="1" u="sng" dirty="0" err="1" smtClean="0">
                <a:solidFill>
                  <a:srgbClr val="6600CC"/>
                </a:solidFill>
                <a:latin typeface="Amudham" pitchFamily="2" charset="0"/>
              </a:rPr>
              <a:t>Mf;fj;jpwd</a:t>
            </a:r>
            <a:r>
              <a:rPr lang="en-US" sz="3600" b="1" u="sng" dirty="0" smtClean="0">
                <a:solidFill>
                  <a:srgbClr val="6600CC"/>
                </a:solidFill>
                <a:latin typeface="Amudham" pitchFamily="2" charset="0"/>
              </a:rPr>
              <a:t>; </a:t>
            </a:r>
            <a:r>
              <a:rPr lang="en-US" sz="3600" b="1" u="sng" dirty="0" err="1" smtClean="0">
                <a:solidFill>
                  <a:srgbClr val="6600CC"/>
                </a:solidFill>
                <a:latin typeface="Amudham" pitchFamily="2" charset="0"/>
              </a:rPr>
              <a:t>nrhjidfs</a:t>
            </a:r>
            <a:r>
              <a:rPr lang="en-US" sz="4800" b="1" u="sng" dirty="0" smtClean="0">
                <a:latin typeface="Amudham" pitchFamily="2" charset="0"/>
              </a:rPr>
              <a:t>;</a:t>
            </a:r>
          </a:p>
          <a:p>
            <a:pPr eaLnBrk="1" hangingPunct="1">
              <a:lnSpc>
                <a:spcPct val="90000"/>
              </a:lnSpc>
              <a:buFontTx/>
              <a:buNone/>
              <a:defRPr/>
            </a:pPr>
            <a:endParaRPr lang="en-US" sz="4000" b="1" u="sng" dirty="0" smtClean="0">
              <a:latin typeface="Amudham" pitchFamily="2" charset="0"/>
            </a:endParaRPr>
          </a:p>
          <a:p>
            <a:pPr eaLnBrk="1" hangingPunct="1">
              <a:lnSpc>
                <a:spcPct val="90000"/>
              </a:lnSpc>
              <a:defRPr/>
            </a:pPr>
            <a:r>
              <a:rPr lang="en-US" sz="4400" b="1" dirty="0" err="1" smtClean="0">
                <a:latin typeface="Baamini" pitchFamily="2" charset="0"/>
              </a:rPr>
              <a:t>jiyg;G</a:t>
            </a:r>
            <a:r>
              <a:rPr lang="en-US" sz="4400" b="1" dirty="0" smtClean="0">
                <a:latin typeface="Baamini" pitchFamily="2" charset="0"/>
              </a:rPr>
              <a:t> </a:t>
            </a:r>
            <a:r>
              <a:rPr lang="en-US" sz="4400" b="1" dirty="0" err="1" smtClean="0">
                <a:latin typeface="Baamini" pitchFamily="2" charset="0"/>
              </a:rPr>
              <a:t>jUk</a:t>
            </a:r>
            <a:r>
              <a:rPr lang="en-US" sz="4400" b="1" dirty="0" smtClean="0">
                <a:latin typeface="Baamini" pitchFamily="2" charset="0"/>
              </a:rPr>
              <a:t>; </a:t>
            </a:r>
            <a:r>
              <a:rPr lang="en-US" sz="4400" b="1" dirty="0" err="1" smtClean="0">
                <a:latin typeface="Baamini" pitchFamily="2" charset="0"/>
              </a:rPr>
              <a:t>Nrhjid</a:t>
            </a:r>
            <a:endParaRPr lang="en-US" sz="4400" b="1" dirty="0" smtClean="0">
              <a:latin typeface="Baamini" pitchFamily="2" charset="0"/>
            </a:endParaRPr>
          </a:p>
          <a:p>
            <a:pPr eaLnBrk="1" hangingPunct="1">
              <a:lnSpc>
                <a:spcPct val="90000"/>
              </a:lnSpc>
              <a:defRPr/>
            </a:pPr>
            <a:r>
              <a:rPr lang="en-US" sz="4400" b="1" dirty="0" err="1" smtClean="0">
                <a:latin typeface="Baamini" pitchFamily="2" charset="0"/>
              </a:rPr>
              <a:t>fUtpr</a:t>
            </a:r>
            <a:r>
              <a:rPr lang="en-US" sz="4400" b="1" dirty="0" smtClean="0">
                <a:latin typeface="Baamini" pitchFamily="2" charset="0"/>
              </a:rPr>
              <a:t>; </a:t>
            </a:r>
            <a:r>
              <a:rPr lang="en-US" sz="4400" b="1" dirty="0" err="1" smtClean="0">
                <a:latin typeface="Baamini" pitchFamily="2" charset="0"/>
              </a:rPr>
              <a:t>Nrhjid</a:t>
            </a:r>
            <a:r>
              <a:rPr lang="en-US" sz="4400" b="1" dirty="0" smtClean="0">
                <a:latin typeface="Baamini" pitchFamily="2" charset="0"/>
              </a:rPr>
              <a:t> </a:t>
            </a:r>
          </a:p>
          <a:p>
            <a:pPr eaLnBrk="1" hangingPunct="1">
              <a:lnSpc>
                <a:spcPct val="90000"/>
              </a:lnSpc>
              <a:defRPr/>
            </a:pPr>
            <a:r>
              <a:rPr lang="en-US" sz="4400" b="1" dirty="0" smtClean="0">
                <a:latin typeface="Baamini" pitchFamily="2" charset="0"/>
              </a:rPr>
              <a:t>gad; </a:t>
            </a:r>
            <a:r>
              <a:rPr lang="en-US" sz="4400" b="1" dirty="0" err="1" smtClean="0">
                <a:latin typeface="Baamini" pitchFamily="2" charset="0"/>
              </a:rPr>
              <a:t>Nrhjid</a:t>
            </a:r>
            <a:endParaRPr lang="en-US" sz="4400" b="1" dirty="0" smtClean="0">
              <a:latin typeface="Baamini" pitchFamily="2" charset="0"/>
            </a:endParaRPr>
          </a:p>
          <a:p>
            <a:pPr eaLnBrk="1" hangingPunct="1">
              <a:lnSpc>
                <a:spcPct val="90000"/>
              </a:lnSpc>
              <a:defRPr/>
            </a:pPr>
            <a:endParaRPr lang="en-US" sz="5400" dirty="0" smtClean="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dissolve">
                                      <p:cBhvr>
                                        <p:cTn id="7" dur="500"/>
                                        <p:tgtEl>
                                          <p:spTgt spid="245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580">
                                            <p:txEl>
                                              <p:pRg st="2" end="2"/>
                                            </p:txEl>
                                          </p:spTgt>
                                        </p:tgtEl>
                                        <p:attrNameLst>
                                          <p:attrName>style.visibility</p:attrName>
                                        </p:attrNameLst>
                                      </p:cBhvr>
                                      <p:to>
                                        <p:strVal val="visible"/>
                                      </p:to>
                                    </p:set>
                                    <p:animEffect transition="in" filter="dissolve">
                                      <p:cBhvr>
                                        <p:cTn id="12" dur="500"/>
                                        <p:tgtEl>
                                          <p:spTgt spid="2458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4580">
                                            <p:txEl>
                                              <p:pRg st="3" end="3"/>
                                            </p:txEl>
                                          </p:spTgt>
                                        </p:tgtEl>
                                        <p:attrNameLst>
                                          <p:attrName>style.visibility</p:attrName>
                                        </p:attrNameLst>
                                      </p:cBhvr>
                                      <p:to>
                                        <p:strVal val="visible"/>
                                      </p:to>
                                    </p:set>
                                    <p:animEffect transition="in" filter="dissolve">
                                      <p:cBhvr>
                                        <p:cTn id="17" dur="500"/>
                                        <p:tgtEl>
                                          <p:spTgt spid="2458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4580">
                                            <p:txEl>
                                              <p:pRg st="4" end="4"/>
                                            </p:txEl>
                                          </p:spTgt>
                                        </p:tgtEl>
                                        <p:attrNameLst>
                                          <p:attrName>style.visibility</p:attrName>
                                        </p:attrNameLst>
                                      </p:cBhvr>
                                      <p:to>
                                        <p:strVal val="visible"/>
                                      </p:to>
                                    </p:set>
                                    <p:animEffect transition="in" filter="dissolve">
                                      <p:cBhvr>
                                        <p:cTn id="22" dur="500"/>
                                        <p:tgtEl>
                                          <p:spTgt spid="245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solidFill>
            <a:srgbClr val="FFCC00"/>
          </a:solidFill>
        </p:spPr>
        <p:txBody>
          <a:bodyPr>
            <a:normAutofit fontScale="90000"/>
          </a:bodyPr>
          <a:lstStyle/>
          <a:p>
            <a:pPr eaLnBrk="1" hangingPunct="1"/>
            <a:r>
              <a:rPr lang="en-US" altLang="en-US" b="1" smtClean="0">
                <a:latin typeface="Baamini" pitchFamily="2" charset="0"/>
              </a:rPr>
              <a:t/>
            </a:r>
            <a:br>
              <a:rPr lang="en-US" altLang="en-US" b="1" smtClean="0">
                <a:latin typeface="Baamini" pitchFamily="2" charset="0"/>
              </a:rPr>
            </a:br>
            <a:r>
              <a:rPr lang="en-US" altLang="en-US" b="1" smtClean="0">
                <a:latin typeface="Baamini" pitchFamily="2" charset="0"/>
              </a:rPr>
              <a:t/>
            </a:r>
            <a:br>
              <a:rPr lang="en-US" altLang="en-US" b="1" smtClean="0">
                <a:latin typeface="Baamini" pitchFamily="2" charset="0"/>
              </a:rPr>
            </a:br>
            <a:r>
              <a:rPr lang="en-US" altLang="en-US" b="1" smtClean="0">
                <a:latin typeface="Baamini" pitchFamily="2" charset="0"/>
              </a:rPr>
              <a:t>fUtpr; Nrhjid</a:t>
            </a:r>
            <a:br>
              <a:rPr lang="en-US" altLang="en-US" b="1" smtClean="0">
                <a:latin typeface="Baamini" pitchFamily="2" charset="0"/>
              </a:rPr>
            </a:br>
            <a:r>
              <a:rPr lang="en-US" altLang="en-US" b="1" smtClean="0">
                <a:latin typeface="Baamini" pitchFamily="2" charset="0"/>
              </a:rPr>
              <a:t> </a:t>
            </a:r>
            <a:br>
              <a:rPr lang="en-US" altLang="en-US" b="1" smtClean="0">
                <a:latin typeface="Baamini" pitchFamily="2" charset="0"/>
              </a:rPr>
            </a:br>
            <a:endParaRPr lang="en-US" altLang="en-US" smtClean="0">
              <a:latin typeface="Comic Sans MS" pitchFamily="66" charset="0"/>
            </a:endParaRPr>
          </a:p>
        </p:txBody>
      </p:sp>
      <p:sp>
        <p:nvSpPr>
          <p:cNvPr id="30723" name="Rectangle 3"/>
          <p:cNvSpPr>
            <a:spLocks noGrp="1" noChangeArrowheads="1"/>
          </p:cNvSpPr>
          <p:nvPr>
            <p:ph type="body" sz="half" idx="1"/>
          </p:nvPr>
        </p:nvSpPr>
        <p:spPr>
          <a:xfrm>
            <a:off x="2514600" y="1828800"/>
            <a:ext cx="3886200" cy="4114800"/>
          </a:xfrm>
        </p:spPr>
        <p:txBody>
          <a:bodyPr/>
          <a:lstStyle/>
          <a:p>
            <a:pPr eaLnBrk="1" hangingPunct="1"/>
            <a:r>
              <a:rPr lang="en-US" altLang="en-US" sz="4000" b="1" smtClean="0">
                <a:latin typeface="Baamini" pitchFamily="2" charset="0"/>
              </a:rPr>
              <a:t>fj;jp</a:t>
            </a:r>
          </a:p>
          <a:p>
            <a:pPr eaLnBrk="1" hangingPunct="1"/>
            <a:r>
              <a:rPr lang="en-US" altLang="en-US" sz="4000" b="1" smtClean="0">
                <a:latin typeface="Baamini" pitchFamily="2" charset="0"/>
              </a:rPr>
              <a:t>fs;</a:t>
            </a:r>
          </a:p>
          <a:p>
            <a:pPr eaLnBrk="1" hangingPunct="1"/>
            <a:r>
              <a:rPr lang="en-US" altLang="en-US" sz="4000" b="1" smtClean="0">
                <a:latin typeface="Baamini" pitchFamily="2" charset="0"/>
              </a:rPr>
              <a:t>ngd;rpy;</a:t>
            </a:r>
          </a:p>
          <a:p>
            <a:pPr eaLnBrk="1" hangingPunct="1"/>
            <a:r>
              <a:rPr lang="en-US" altLang="en-US" sz="4000" b="1" smtClean="0">
                <a:latin typeface="Baamini" pitchFamily="2" charset="0"/>
              </a:rPr>
              <a:t>Gj;jfk;</a:t>
            </a:r>
          </a:p>
          <a:p>
            <a:pPr eaLnBrk="1" hangingPunct="1"/>
            <a:r>
              <a:rPr lang="en-US" altLang="en-US" sz="4000" b="1" smtClean="0">
                <a:latin typeface="Baamini" pitchFamily="2" charset="0"/>
              </a:rPr>
              <a:t>njhiyfhl;rp</a:t>
            </a:r>
          </a:p>
          <a:p>
            <a:pPr eaLnBrk="1" hangingPunct="1"/>
            <a:endParaRPr lang="en-US" altLang="en-US" sz="2800" smtClean="0">
              <a:latin typeface="Baamini" pitchFamily="2" charset="0"/>
            </a:endParaRPr>
          </a:p>
          <a:p>
            <a:pPr eaLnBrk="1" hangingPunct="1"/>
            <a:endParaRPr lang="en-US" altLang="en-US" sz="2800" smtClean="0">
              <a:latin typeface="Baamini" pitchFamily="2" charset="0"/>
            </a:endParaRPr>
          </a:p>
          <a:p>
            <a:pPr eaLnBrk="1" hangingPunct="1"/>
            <a:endParaRPr lang="en-US" altLang="en-US" sz="2800" smtClean="0">
              <a:latin typeface="Baamini" pitchFamily="2" charset="0"/>
            </a:endParaRPr>
          </a:p>
          <a:p>
            <a:pPr eaLnBrk="1" hangingPunct="1"/>
            <a:endParaRPr lang="en-US" altLang="en-US" sz="2800" smtClean="0">
              <a:latin typeface="Amudham" pitchFamily="2" charset="0"/>
            </a:endParaRPr>
          </a:p>
          <a:p>
            <a:pPr eaLnBrk="1" hangingPunct="1"/>
            <a:endParaRPr lang="en-US" altLang="en-US" sz="2800" smtClean="0">
              <a:latin typeface="Amudh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solidFill>
            <a:srgbClr val="FFCC00"/>
          </a:solidFill>
        </p:spPr>
        <p:txBody>
          <a:bodyPr>
            <a:normAutofit fontScale="90000"/>
          </a:bodyPr>
          <a:lstStyle/>
          <a:p>
            <a:pPr eaLnBrk="1" hangingPunct="1"/>
            <a:r>
              <a:rPr lang="en-US" altLang="en-US" b="1" smtClean="0">
                <a:latin typeface="Baamini" pitchFamily="2" charset="0"/>
              </a:rPr>
              <a:t/>
            </a:r>
            <a:br>
              <a:rPr lang="en-US" altLang="en-US" b="1" smtClean="0">
                <a:latin typeface="Baamini" pitchFamily="2" charset="0"/>
              </a:rPr>
            </a:br>
            <a:r>
              <a:rPr lang="en-US" altLang="en-US" b="1" smtClean="0">
                <a:latin typeface="Baamini" pitchFamily="2" charset="0"/>
              </a:rPr>
              <a:t/>
            </a:r>
            <a:br>
              <a:rPr lang="en-US" altLang="en-US" b="1" smtClean="0">
                <a:latin typeface="Baamini" pitchFamily="2" charset="0"/>
              </a:rPr>
            </a:br>
            <a:r>
              <a:rPr lang="en-US" altLang="en-US" b="1" smtClean="0">
                <a:latin typeface="Baamini" pitchFamily="2" charset="0"/>
              </a:rPr>
              <a:t/>
            </a:r>
            <a:br>
              <a:rPr lang="en-US" altLang="en-US" b="1" smtClean="0">
                <a:latin typeface="Baamini" pitchFamily="2" charset="0"/>
              </a:rPr>
            </a:br>
            <a:r>
              <a:rPr lang="en-US" altLang="en-US" b="1" smtClean="0">
                <a:latin typeface="Baamini" pitchFamily="2" charset="0"/>
              </a:rPr>
              <a:t>gad; Nrhjid</a:t>
            </a:r>
            <a:br>
              <a:rPr lang="en-US" altLang="en-US" b="1" smtClean="0">
                <a:latin typeface="Baamini" pitchFamily="2" charset="0"/>
              </a:rPr>
            </a:br>
            <a:r>
              <a:rPr lang="en-US" altLang="en-US" b="1" smtClean="0">
                <a:latin typeface="Baamini" pitchFamily="2" charset="0"/>
              </a:rPr>
              <a:t/>
            </a:r>
            <a:br>
              <a:rPr lang="en-US" altLang="en-US" b="1" smtClean="0">
                <a:latin typeface="Baamini" pitchFamily="2" charset="0"/>
              </a:rPr>
            </a:br>
            <a:r>
              <a:rPr lang="en-US" altLang="en-US" b="1" smtClean="0">
                <a:latin typeface="Baamini" pitchFamily="2" charset="0"/>
              </a:rPr>
              <a:t> </a:t>
            </a:r>
            <a:br>
              <a:rPr lang="en-US" altLang="en-US" b="1" smtClean="0">
                <a:latin typeface="Baamini" pitchFamily="2" charset="0"/>
              </a:rPr>
            </a:br>
            <a:endParaRPr lang="en-US" altLang="en-US" smtClean="0">
              <a:latin typeface="Comic Sans MS" pitchFamily="66" charset="0"/>
            </a:endParaRPr>
          </a:p>
        </p:txBody>
      </p:sp>
      <p:sp>
        <p:nvSpPr>
          <p:cNvPr id="43011" name="Content Placeholder 9"/>
          <p:cNvSpPr>
            <a:spLocks noGrp="1"/>
          </p:cNvSpPr>
          <p:nvPr>
            <p:ph sz="half" idx="2"/>
          </p:nvPr>
        </p:nvSpPr>
        <p:spPr>
          <a:xfrm>
            <a:off x="2438400" y="1828800"/>
            <a:ext cx="4038600" cy="4525963"/>
          </a:xfrm>
        </p:spPr>
        <p:txBody>
          <a:bodyPr/>
          <a:lstStyle/>
          <a:p>
            <a:pPr eaLnBrk="1" hangingPunct="1"/>
            <a:r>
              <a:rPr lang="en-US" altLang="en-US" sz="4000" b="1" smtClean="0">
                <a:latin typeface="Baamini" pitchFamily="2" charset="0"/>
              </a:rPr>
              <a:t>thndhyp</a:t>
            </a:r>
          </a:p>
          <a:p>
            <a:pPr eaLnBrk="1" hangingPunct="1"/>
            <a:r>
              <a:rPr lang="en-US" altLang="en-US" sz="4000" b="1" smtClean="0">
                <a:latin typeface="Baamini" pitchFamily="2" charset="0"/>
              </a:rPr>
              <a:t>kpd;tprpwp</a:t>
            </a:r>
          </a:p>
          <a:p>
            <a:pPr eaLnBrk="1" hangingPunct="1"/>
            <a:r>
              <a:rPr lang="en-US" altLang="en-US" sz="4000" b="1" smtClean="0">
                <a:latin typeface="Baamini" pitchFamily="2" charset="0"/>
              </a:rPr>
              <a:t>fz;zhlp</a:t>
            </a:r>
          </a:p>
          <a:p>
            <a:pPr eaLnBrk="1" hangingPunct="1"/>
            <a:r>
              <a:rPr lang="en-US" altLang="en-US" sz="4000" b="1" smtClean="0">
                <a:latin typeface="Baamini" pitchFamily="2" charset="0"/>
              </a:rPr>
              <a:t>ifNgrp</a:t>
            </a:r>
          </a:p>
          <a:p>
            <a:pPr eaLnBrk="1" hangingPunct="1"/>
            <a:r>
              <a:rPr lang="en-US" altLang="en-US" sz="4000" b="1" smtClean="0">
                <a:latin typeface="Baamini" pitchFamily="2" charset="0"/>
              </a:rPr>
              <a:t>fhfpjk;</a:t>
            </a:r>
          </a:p>
          <a:p>
            <a:endParaRPr lang="en-US" altLang="en-US" sz="4000" b="1" smtClean="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solidFill>
            <a:srgbClr val="66FFCC"/>
          </a:solidFill>
        </p:spPr>
        <p:txBody>
          <a:bodyPr/>
          <a:lstStyle/>
          <a:p>
            <a:pPr eaLnBrk="1" hangingPunct="1"/>
            <a:r>
              <a:rPr lang="en-US" altLang="en-US" sz="4000" b="1" smtClean="0">
                <a:latin typeface="Comic Sans MS" pitchFamily="66" charset="0"/>
              </a:rPr>
              <a:t>Paul Torrance Tests</a:t>
            </a:r>
            <a:r>
              <a:rPr lang="en-US" altLang="en-US" sz="4000" smtClean="0">
                <a:latin typeface="Comic Sans MS" pitchFamily="66" charset="0"/>
              </a:rPr>
              <a:t/>
            </a:r>
            <a:br>
              <a:rPr lang="en-US" altLang="en-US" sz="4000" smtClean="0">
                <a:latin typeface="Comic Sans MS" pitchFamily="66" charset="0"/>
              </a:rPr>
            </a:br>
            <a:r>
              <a:rPr lang="en-US" altLang="en-US" sz="2800" smtClean="0">
                <a:solidFill>
                  <a:srgbClr val="FF0000"/>
                </a:solidFill>
                <a:latin typeface="Comic Sans MS" pitchFamily="66" charset="0"/>
              </a:rPr>
              <a:t>Minnesota test of Creative Thinking</a:t>
            </a:r>
          </a:p>
        </p:txBody>
      </p:sp>
      <p:sp>
        <p:nvSpPr>
          <p:cNvPr id="33795" name="Rectangle 3"/>
          <p:cNvSpPr>
            <a:spLocks noGrp="1" noChangeArrowheads="1"/>
          </p:cNvSpPr>
          <p:nvPr>
            <p:ph type="body" sz="half" idx="1"/>
          </p:nvPr>
        </p:nvSpPr>
        <p:spPr>
          <a:xfrm>
            <a:off x="457200" y="1600200"/>
            <a:ext cx="8305800" cy="5029200"/>
          </a:xfrm>
          <a:solidFill>
            <a:srgbClr val="99CCFF"/>
          </a:solidFill>
        </p:spPr>
        <p:txBody>
          <a:bodyPr/>
          <a:lstStyle/>
          <a:p>
            <a:pPr eaLnBrk="1" hangingPunct="1"/>
            <a:r>
              <a:rPr lang="en-US" altLang="en-US" sz="2800" smtClean="0">
                <a:latin typeface="Comic Sans MS" pitchFamily="66" charset="0"/>
              </a:rPr>
              <a:t>7 Vebal Test    		</a:t>
            </a:r>
            <a:r>
              <a:rPr lang="en-US" altLang="en-US" sz="2800" smtClean="0"/>
              <a:t>3 Non Verbal Test</a:t>
            </a:r>
          </a:p>
          <a:p>
            <a:pPr eaLnBrk="1" hangingPunct="1"/>
            <a:r>
              <a:rPr lang="en-US" altLang="en-US" sz="2800" b="1" i="1" smtClean="0">
                <a:latin typeface="Amudham" pitchFamily="2" charset="0"/>
              </a:rPr>
              <a:t>xU rpj;jpuk; gw;wp gy tpdhf;fs;</a:t>
            </a:r>
          </a:p>
          <a:p>
            <a:pPr eaLnBrk="1" hangingPunct="1"/>
            <a:r>
              <a:rPr lang="en-US" altLang="en-US" sz="2800" b="1" i="1" smtClean="0">
                <a:latin typeface="Amudham" pitchFamily="2" charset="0"/>
              </a:rPr>
              <a:t>glj;jpy; epfH;t[f;F vd;d fhuzk; ,Uf;fTLk;</a:t>
            </a:r>
          </a:p>
          <a:p>
            <a:pPr eaLnBrk="1" hangingPunct="1"/>
            <a:r>
              <a:rPr lang="en-US" altLang="en-US" sz="2800" b="1" i="1" smtClean="0">
                <a:latin typeface="Amudham" pitchFamily="2" charset="0"/>
              </a:rPr>
              <a:t>bghUis nkk;gLj;j cjt[k; fUj;Jf;fs;</a:t>
            </a:r>
          </a:p>
          <a:p>
            <a:pPr eaLnBrk="1" hangingPunct="1"/>
            <a:r>
              <a:rPr lang="en-US" altLang="en-US" sz="2800" b="1" i="1" smtClean="0">
                <a:latin typeface="Amudham" pitchFamily="2" charset="0"/>
              </a:rPr>
              <a:t>rhjuz bghUSf;F g[Jikahd gad;fis Twy</a:t>
            </a:r>
            <a:r>
              <a:rPr lang="en-US" altLang="en-US" sz="2800" b="1" i="1" smtClean="0">
                <a:solidFill>
                  <a:srgbClr val="FF0000"/>
                </a:solidFill>
                <a:latin typeface="Amudham" pitchFamily="2" charset="0"/>
              </a:rPr>
              <a:t>;-kuFjpiu</a:t>
            </a:r>
          </a:p>
          <a:p>
            <a:pPr eaLnBrk="1" hangingPunct="1"/>
            <a:r>
              <a:rPr lang="en-US" altLang="en-US" sz="2800" b="1" i="1" smtClean="0">
                <a:latin typeface="Amudham" pitchFamily="2" charset="0"/>
              </a:rPr>
              <a:t>rpe;jid J[z;lf;Tlpa vupr;ry; cz;Lgz;Dk; tpdht[f;F tpilf;fhdy; </a:t>
            </a:r>
          </a:p>
          <a:p>
            <a:pPr eaLnBrk="1" hangingPunct="1"/>
            <a:r>
              <a:rPr lang="en-US" altLang="en-US" sz="2800" b="1" i="1" smtClean="0">
                <a:latin typeface="Amudham" pitchFamily="2" charset="0"/>
              </a:rPr>
              <a:t>elf;ftpayhj epfH;r;rpfs; Vw;glpd; mjd; gy tpist[fis Fwpg;gpL </a:t>
            </a:r>
            <a:r>
              <a:rPr lang="en-US" altLang="en-US" sz="2800" b="1" i="1" smtClean="0">
                <a:solidFill>
                  <a:srgbClr val="FF0000"/>
                </a:solidFill>
                <a:latin typeface="Amudham" pitchFamily="2" charset="0"/>
              </a:rPr>
              <a:t>-,ut[ tplpahky; nghdhy</a:t>
            </a:r>
            <a:r>
              <a:rPr lang="en-US" altLang="en-US" sz="2800" b="1" i="1" smtClean="0">
                <a:latin typeface="Amudham" pitchFamily="2" charset="0"/>
              </a:rPr>
              <a:t>;</a:t>
            </a:r>
          </a:p>
          <a:p>
            <a:pPr eaLnBrk="1" hangingPunct="1"/>
            <a:r>
              <a:rPr lang="en-US" altLang="en-US" sz="2800" b="1" i="1" smtClean="0">
                <a:latin typeface="Amudham" pitchFamily="2" charset="0"/>
              </a:rPr>
              <a:t>,t;thW epfGkhdhy; -</a:t>
            </a:r>
            <a:r>
              <a:rPr lang="en-US" altLang="en-US" sz="2800" b="1" i="1" smtClean="0">
                <a:solidFill>
                  <a:srgbClr val="FF0000"/>
                </a:solidFill>
                <a:latin typeface="Amudham" pitchFamily="2" charset="0"/>
              </a:rPr>
              <a:t>R{upafpufzk; jputbghUshf khwp</a:t>
            </a:r>
          </a:p>
          <a:p>
            <a:pPr eaLnBrk="1" hangingPunct="1"/>
            <a:endParaRPr lang="en-US" altLang="en-US" sz="2800" smtClean="0">
              <a:latin typeface="Amudham" pitchFamily="2" charset="0"/>
            </a:endParaRPr>
          </a:p>
          <a:p>
            <a:pPr eaLnBrk="1" hangingPunct="1"/>
            <a:endParaRPr lang="en-US" altLang="en-US" sz="2800" smtClean="0">
              <a:latin typeface="Amudh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dissolve">
                                      <p:cBhvr>
                                        <p:cTn id="12" dur="5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dissolve">
                                      <p:cBhvr>
                                        <p:cTn id="17" dur="500"/>
                                        <p:tgtEl>
                                          <p:spTgt spid="337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dissolve">
                                      <p:cBhvr>
                                        <p:cTn id="22" dur="500"/>
                                        <p:tgtEl>
                                          <p:spTgt spid="337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dissolve">
                                      <p:cBhvr>
                                        <p:cTn id="27" dur="500"/>
                                        <p:tgtEl>
                                          <p:spTgt spid="337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dissolve">
                                      <p:cBhvr>
                                        <p:cTn id="32" dur="500"/>
                                        <p:tgtEl>
                                          <p:spTgt spid="3379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33795">
                                            <p:txEl>
                                              <p:pRg st="6" end="6"/>
                                            </p:txEl>
                                          </p:spTgt>
                                        </p:tgtEl>
                                        <p:attrNameLst>
                                          <p:attrName>style.visibility</p:attrName>
                                        </p:attrNameLst>
                                      </p:cBhvr>
                                      <p:to>
                                        <p:strVal val="visible"/>
                                      </p:to>
                                    </p:set>
                                    <p:animEffect transition="in" filter="dissolve">
                                      <p:cBhvr>
                                        <p:cTn id="37" dur="500"/>
                                        <p:tgtEl>
                                          <p:spTgt spid="3379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33795">
                                            <p:txEl>
                                              <p:pRg st="7" end="7"/>
                                            </p:txEl>
                                          </p:spTgt>
                                        </p:tgtEl>
                                        <p:attrNameLst>
                                          <p:attrName>style.visibility</p:attrName>
                                        </p:attrNameLst>
                                      </p:cBhvr>
                                      <p:to>
                                        <p:strVal val="visible"/>
                                      </p:to>
                                    </p:set>
                                    <p:animEffect transition="in" filter="dissolve">
                                      <p:cBhvr>
                                        <p:cTn id="42" dur="500"/>
                                        <p:tgtEl>
                                          <p:spTgt spid="337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162800" y="7620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914400" y="2209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8001000" y="57150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2286000" y="54102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62" name="Rectangle 2"/>
          <p:cNvSpPr txBox="1">
            <a:spLocks noChangeArrowheads="1"/>
          </p:cNvSpPr>
          <p:nvPr/>
        </p:nvSpPr>
        <p:spPr bwMode="auto">
          <a:xfrm>
            <a:off x="304800" y="274638"/>
            <a:ext cx="8534400" cy="1143000"/>
          </a:xfrm>
          <a:prstGeom prst="rect">
            <a:avLst/>
          </a:prstGeom>
          <a:solidFill>
            <a:srgbClr val="66FFCC"/>
          </a:solidFill>
          <a:ln w="9525">
            <a:noFill/>
            <a:miter lim="800000"/>
            <a:headEnd/>
            <a:tailEnd/>
          </a:ln>
        </p:spPr>
        <p:txBody>
          <a:bodyPr/>
          <a:lstStyle/>
          <a:p>
            <a:pPr algn="ctr"/>
            <a:r>
              <a:rPr lang="en-US" altLang="en-US" sz="3600" b="1" i="1">
                <a:solidFill>
                  <a:schemeClr val="tx2"/>
                </a:solidFill>
                <a:latin typeface="Amudham" pitchFamily="2" charset="0"/>
              </a:rPr>
              <a:t>xU rpj;jpuk; gw;wp gy tpdhf;fs</a:t>
            </a:r>
            <a:r>
              <a:rPr lang="en-US" altLang="en-US" sz="4400" b="1" i="1">
                <a:solidFill>
                  <a:schemeClr val="tx2"/>
                </a:solidFill>
                <a:latin typeface="Amudham" pitchFamily="2" charset="0"/>
              </a:rPr>
              <a:t>;</a:t>
            </a:r>
          </a:p>
        </p:txBody>
      </p:sp>
      <p:pic>
        <p:nvPicPr>
          <p:cNvPr id="45063" name="Picture 6"/>
          <p:cNvPicPr>
            <a:picLocks noChangeAspect="1"/>
          </p:cNvPicPr>
          <p:nvPr/>
        </p:nvPicPr>
        <p:blipFill>
          <a:blip r:embed="rId2" cstate="print"/>
          <a:srcRect/>
          <a:stretch>
            <a:fillRect/>
          </a:stretch>
        </p:blipFill>
        <p:spPr bwMode="auto">
          <a:xfrm>
            <a:off x="304800" y="1524000"/>
            <a:ext cx="85344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en-US" b="1" dirty="0">
                <a:solidFill>
                  <a:srgbClr val="FFFF00"/>
                </a:solidFill>
              </a:rPr>
              <a:t>Industrial Psychology </a:t>
            </a:r>
          </a:p>
        </p:txBody>
      </p:sp>
      <p:sp>
        <p:nvSpPr>
          <p:cNvPr id="3" name="Content Placeholder 2"/>
          <p:cNvSpPr>
            <a:spLocks noGrp="1"/>
          </p:cNvSpPr>
          <p:nvPr>
            <p:ph sz="half" idx="1"/>
          </p:nvPr>
        </p:nvSpPr>
        <p:spPr/>
        <p:txBody>
          <a:bodyPr>
            <a:normAutofit/>
          </a:bodyPr>
          <a:lstStyle/>
          <a:p>
            <a:pPr algn="ctr">
              <a:buNone/>
            </a:pPr>
            <a:endParaRPr lang="en-US" sz="2400" dirty="0" smtClean="0">
              <a:solidFill>
                <a:srgbClr val="FFFF00"/>
              </a:solidFill>
            </a:endParaRPr>
          </a:p>
          <a:p>
            <a:r>
              <a:rPr lang="en-US" dirty="0" smtClean="0"/>
              <a:t>study of human nature and reactions as </a:t>
            </a:r>
            <a:r>
              <a:rPr lang="en-US" dirty="0" smtClean="0">
                <a:solidFill>
                  <a:srgbClr val="C00000"/>
                </a:solidFill>
              </a:rPr>
              <a:t>related to problems of industry, especially affecting personnel and job efficiency</a:t>
            </a:r>
          </a:p>
          <a:p>
            <a:endParaRPr lang="en-US" dirty="0"/>
          </a:p>
        </p:txBody>
      </p:sp>
      <p:pic>
        <p:nvPicPr>
          <p:cNvPr id="5" name="Content Placeholder 4" descr="in.jpg"/>
          <p:cNvPicPr>
            <a:picLocks noGrp="1" noChangeAspect="1"/>
          </p:cNvPicPr>
          <p:nvPr>
            <p:ph sz="half" idx="2"/>
          </p:nvPr>
        </p:nvPicPr>
        <p:blipFill>
          <a:blip r:embed="rId2" cstate="print"/>
          <a:stretch>
            <a:fillRect/>
          </a:stretch>
        </p:blipFill>
        <p:spPr>
          <a:xfrm>
            <a:off x="4656138" y="2286000"/>
            <a:ext cx="4038600" cy="3366803"/>
          </a:xfrm>
        </p:spPr>
      </p:pic>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162800" y="7620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914400" y="2209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8001000" y="57150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2286000" y="54102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6" name="Picture 1"/>
          <p:cNvPicPr>
            <a:picLocks noChangeAspect="1"/>
          </p:cNvPicPr>
          <p:nvPr/>
        </p:nvPicPr>
        <p:blipFill>
          <a:blip r:embed="rId2" cstate="print"/>
          <a:srcRect/>
          <a:stretch>
            <a:fillRect/>
          </a:stretch>
        </p:blipFill>
        <p:spPr bwMode="auto">
          <a:xfrm>
            <a:off x="152400" y="1524000"/>
            <a:ext cx="8763000" cy="5140325"/>
          </a:xfrm>
          <a:prstGeom prst="rect">
            <a:avLst/>
          </a:prstGeom>
          <a:noFill/>
          <a:ln w="9525">
            <a:noFill/>
            <a:miter lim="800000"/>
            <a:headEnd/>
            <a:tailEnd/>
          </a:ln>
        </p:spPr>
      </p:pic>
      <p:sp>
        <p:nvSpPr>
          <p:cNvPr id="46087" name="Rectangle 2"/>
          <p:cNvSpPr txBox="1">
            <a:spLocks noChangeArrowheads="1"/>
          </p:cNvSpPr>
          <p:nvPr/>
        </p:nvSpPr>
        <p:spPr bwMode="auto">
          <a:xfrm>
            <a:off x="152400" y="274638"/>
            <a:ext cx="8763000" cy="1143000"/>
          </a:xfrm>
          <a:prstGeom prst="rect">
            <a:avLst/>
          </a:prstGeom>
          <a:solidFill>
            <a:srgbClr val="FFCC00"/>
          </a:solidFill>
          <a:ln w="9525">
            <a:noFill/>
            <a:miter lim="800000"/>
            <a:headEnd/>
            <a:tailEnd/>
          </a:ln>
        </p:spPr>
        <p:txBody>
          <a:bodyPr/>
          <a:lstStyle/>
          <a:p>
            <a:pPr algn="ctr"/>
            <a:r>
              <a:rPr lang="en-US" altLang="en-US" sz="3600" b="1" i="1">
                <a:solidFill>
                  <a:schemeClr val="tx2"/>
                </a:solidFill>
                <a:latin typeface="Amudham" pitchFamily="2" charset="0"/>
              </a:rPr>
              <a:t>glj;jpy; epfH;t[f;F vd;d fhuzk; ,Uf;fTLk</a:t>
            </a:r>
            <a:r>
              <a:rPr lang="en-US" altLang="en-US" sz="4400" b="1" i="1">
                <a:solidFill>
                  <a:schemeClr val="tx2"/>
                </a:solidFill>
                <a:latin typeface="Amudham" pitchFamily="2" charset="0"/>
              </a:rPr>
              <a:t>;</a:t>
            </a: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162800" y="7620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914400" y="2209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8001000" y="57150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2286000" y="54102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110" name="Rectangle 2"/>
          <p:cNvSpPr txBox="1">
            <a:spLocks noChangeArrowheads="1"/>
          </p:cNvSpPr>
          <p:nvPr/>
        </p:nvSpPr>
        <p:spPr bwMode="auto">
          <a:xfrm>
            <a:off x="152400" y="274638"/>
            <a:ext cx="8763000" cy="1143000"/>
          </a:xfrm>
          <a:prstGeom prst="rect">
            <a:avLst/>
          </a:prstGeom>
          <a:solidFill>
            <a:srgbClr val="FFCC00"/>
          </a:solidFill>
          <a:ln w="9525">
            <a:noFill/>
            <a:miter lim="800000"/>
            <a:headEnd/>
            <a:tailEnd/>
          </a:ln>
        </p:spPr>
        <p:txBody>
          <a:bodyPr/>
          <a:lstStyle/>
          <a:p>
            <a:pPr algn="ctr"/>
            <a:r>
              <a:rPr lang="en-US" altLang="en-US" sz="3600" b="1">
                <a:solidFill>
                  <a:schemeClr val="tx2"/>
                </a:solidFill>
                <a:latin typeface="Amudham" pitchFamily="2" charset="0"/>
              </a:rPr>
              <a:t>nkk;gLj;j cjt[k; fUj;Jf;fs</a:t>
            </a:r>
            <a:r>
              <a:rPr lang="en-US" altLang="en-US" sz="4400" b="1">
                <a:solidFill>
                  <a:schemeClr val="tx2"/>
                </a:solidFill>
                <a:latin typeface="Amudham" pitchFamily="2" charset="0"/>
              </a:rPr>
              <a:t>;</a:t>
            </a:r>
          </a:p>
        </p:txBody>
      </p:sp>
      <p:pic>
        <p:nvPicPr>
          <p:cNvPr id="47111" name="Picture 6"/>
          <p:cNvPicPr>
            <a:picLocks noChangeAspect="1"/>
          </p:cNvPicPr>
          <p:nvPr/>
        </p:nvPicPr>
        <p:blipFill>
          <a:blip r:embed="rId2" cstate="print"/>
          <a:srcRect/>
          <a:stretch>
            <a:fillRect/>
          </a:stretch>
        </p:blipFill>
        <p:spPr bwMode="auto">
          <a:xfrm>
            <a:off x="246063" y="1562100"/>
            <a:ext cx="8669337" cy="506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solidFill>
            <a:srgbClr val="66FFCC"/>
          </a:solidFill>
        </p:spPr>
        <p:txBody>
          <a:bodyPr/>
          <a:lstStyle/>
          <a:p>
            <a:pPr eaLnBrk="1" hangingPunct="1"/>
            <a:r>
              <a:rPr lang="en-US" altLang="en-US" sz="4000" b="1" smtClean="0">
                <a:latin typeface="Comic Sans MS" pitchFamily="66" charset="0"/>
              </a:rPr>
              <a:t>Paul Torrance Tests</a:t>
            </a:r>
            <a:r>
              <a:rPr lang="en-US" altLang="en-US" sz="4000" smtClean="0">
                <a:latin typeface="Comic Sans MS" pitchFamily="66" charset="0"/>
              </a:rPr>
              <a:t/>
            </a:r>
            <a:br>
              <a:rPr lang="en-US" altLang="en-US" sz="4000" smtClean="0">
                <a:latin typeface="Comic Sans MS" pitchFamily="66" charset="0"/>
              </a:rPr>
            </a:br>
            <a:r>
              <a:rPr lang="en-US" altLang="en-US" sz="2800" smtClean="0">
                <a:solidFill>
                  <a:srgbClr val="FF0000"/>
                </a:solidFill>
                <a:latin typeface="Comic Sans MS" pitchFamily="66" charset="0"/>
              </a:rPr>
              <a:t>Minnesota test of Creative Thinking</a:t>
            </a:r>
          </a:p>
        </p:txBody>
      </p:sp>
      <p:sp>
        <p:nvSpPr>
          <p:cNvPr id="33795" name="Rectangle 3"/>
          <p:cNvSpPr>
            <a:spLocks noGrp="1" noChangeArrowheads="1"/>
          </p:cNvSpPr>
          <p:nvPr>
            <p:ph type="body" sz="half" idx="1"/>
          </p:nvPr>
        </p:nvSpPr>
        <p:spPr>
          <a:xfrm>
            <a:off x="457200" y="1600200"/>
            <a:ext cx="8305800" cy="5029200"/>
          </a:xfrm>
          <a:solidFill>
            <a:srgbClr val="99CCFF"/>
          </a:solidFill>
        </p:spPr>
        <p:txBody>
          <a:bodyPr/>
          <a:lstStyle/>
          <a:p>
            <a:pPr eaLnBrk="1" hangingPunct="1"/>
            <a:r>
              <a:rPr lang="en-US" altLang="en-US" sz="2800" b="1" i="1" smtClean="0">
                <a:latin typeface="Amudham" pitchFamily="2" charset="0"/>
              </a:rPr>
              <a:t>rhjuz bghUSf;F g[Jikahd gad;fis Twy</a:t>
            </a:r>
            <a:r>
              <a:rPr lang="en-US" altLang="en-US" sz="2800" b="1" i="1" smtClean="0">
                <a:solidFill>
                  <a:srgbClr val="FF0000"/>
                </a:solidFill>
                <a:latin typeface="Amudham" pitchFamily="2" charset="0"/>
              </a:rPr>
              <a:t>;-kuFjpiu</a:t>
            </a:r>
          </a:p>
          <a:p>
            <a:pPr eaLnBrk="1" hangingPunct="1"/>
            <a:endParaRPr lang="en-US" altLang="en-US" sz="2800" b="1" i="1" smtClean="0">
              <a:solidFill>
                <a:srgbClr val="FF0000"/>
              </a:solidFill>
              <a:latin typeface="Amudham" pitchFamily="2" charset="0"/>
            </a:endParaRPr>
          </a:p>
          <a:p>
            <a:pPr eaLnBrk="1" hangingPunct="1"/>
            <a:r>
              <a:rPr lang="en-US" altLang="en-US" sz="2800" b="1" i="1" smtClean="0">
                <a:latin typeface="Amudham" pitchFamily="2" charset="0"/>
              </a:rPr>
              <a:t>rpe;jid J[z;lf;Tlpa vupr;ry; cz;Lgz;Dk; tpdht[f;F tpilf;fhdy; </a:t>
            </a:r>
          </a:p>
          <a:p>
            <a:pPr eaLnBrk="1" hangingPunct="1"/>
            <a:endParaRPr lang="en-US" altLang="en-US" sz="2800" b="1" i="1" smtClean="0">
              <a:latin typeface="Amudham" pitchFamily="2" charset="0"/>
            </a:endParaRPr>
          </a:p>
          <a:p>
            <a:pPr eaLnBrk="1" hangingPunct="1"/>
            <a:r>
              <a:rPr lang="en-US" altLang="en-US" sz="2800" b="1" i="1" smtClean="0">
                <a:latin typeface="Amudham" pitchFamily="2" charset="0"/>
              </a:rPr>
              <a:t>elf;ftpayhj epfH;r;rpfs; Vw;glpd; mjd; gy tpist[fis Fwpg;gpL </a:t>
            </a:r>
            <a:r>
              <a:rPr lang="en-US" altLang="en-US" sz="2800" b="1" i="1" smtClean="0">
                <a:solidFill>
                  <a:srgbClr val="FF0000"/>
                </a:solidFill>
                <a:latin typeface="Amudham" pitchFamily="2" charset="0"/>
              </a:rPr>
              <a:t>-,ut[ tplpahky; nghdhy</a:t>
            </a:r>
            <a:r>
              <a:rPr lang="en-US" altLang="en-US" sz="2800" b="1" i="1" smtClean="0">
                <a:latin typeface="Amudham" pitchFamily="2" charset="0"/>
              </a:rPr>
              <a:t>;</a:t>
            </a:r>
          </a:p>
          <a:p>
            <a:pPr eaLnBrk="1" hangingPunct="1"/>
            <a:endParaRPr lang="en-US" altLang="en-US" sz="2800" b="1" i="1" smtClean="0">
              <a:latin typeface="Amudham" pitchFamily="2" charset="0"/>
            </a:endParaRPr>
          </a:p>
          <a:p>
            <a:pPr eaLnBrk="1" hangingPunct="1"/>
            <a:r>
              <a:rPr lang="en-US" altLang="en-US" sz="2800" b="1" i="1" smtClean="0">
                <a:latin typeface="Amudham" pitchFamily="2" charset="0"/>
              </a:rPr>
              <a:t>,t;thW epfGkhdhy; -</a:t>
            </a:r>
            <a:r>
              <a:rPr lang="en-US" altLang="en-US" sz="2800" b="1" i="1" smtClean="0">
                <a:solidFill>
                  <a:srgbClr val="FF0000"/>
                </a:solidFill>
                <a:latin typeface="Amudham" pitchFamily="2" charset="0"/>
              </a:rPr>
              <a:t>R{upafpufzk; jputbghUshf khwp</a:t>
            </a:r>
          </a:p>
          <a:p>
            <a:pPr eaLnBrk="1" hangingPunct="1"/>
            <a:endParaRPr lang="en-US" altLang="en-US" sz="2800" smtClean="0">
              <a:latin typeface="Amudham" pitchFamily="2" charset="0"/>
            </a:endParaRPr>
          </a:p>
          <a:p>
            <a:pPr eaLnBrk="1" hangingPunct="1"/>
            <a:endParaRPr lang="en-US" altLang="en-US" sz="2800" smtClean="0">
              <a:latin typeface="Amudh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dissolve">
                                      <p:cBhvr>
                                        <p:cTn id="12" dur="500"/>
                                        <p:tgtEl>
                                          <p:spTgt spid="337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animEffect transition="in" filter="dissolve">
                                      <p:cBhvr>
                                        <p:cTn id="17" dur="500"/>
                                        <p:tgtEl>
                                          <p:spTgt spid="3379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3795">
                                            <p:txEl>
                                              <p:pRg st="6" end="6"/>
                                            </p:txEl>
                                          </p:spTgt>
                                        </p:tgtEl>
                                        <p:attrNameLst>
                                          <p:attrName>style.visibility</p:attrName>
                                        </p:attrNameLst>
                                      </p:cBhvr>
                                      <p:to>
                                        <p:strVal val="visible"/>
                                      </p:to>
                                    </p:set>
                                    <p:animEffect transition="in" filter="dissolve">
                                      <p:cBhvr>
                                        <p:cTn id="22" dur="500"/>
                                        <p:tgtEl>
                                          <p:spTgt spid="337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274638"/>
            <a:ext cx="8610600" cy="1143000"/>
          </a:xfrm>
          <a:solidFill>
            <a:srgbClr val="7030A0"/>
          </a:solidFill>
        </p:spPr>
        <p:txBody>
          <a:bodyPr/>
          <a:lstStyle/>
          <a:p>
            <a:pPr eaLnBrk="1" hangingPunct="1"/>
            <a:r>
              <a:rPr lang="en-US" altLang="en-US" sz="6000" b="1" smtClean="0">
                <a:solidFill>
                  <a:schemeClr val="bg1"/>
                </a:solidFill>
                <a:latin typeface="Amudham" pitchFamily="2" charset="0"/>
              </a:rPr>
              <a:t>bkhHpapy;yhr; nrhjid</a:t>
            </a:r>
          </a:p>
        </p:txBody>
      </p:sp>
      <p:sp>
        <p:nvSpPr>
          <p:cNvPr id="37891" name="Rectangle 3"/>
          <p:cNvSpPr>
            <a:spLocks noGrp="1" noChangeArrowheads="1"/>
          </p:cNvSpPr>
          <p:nvPr>
            <p:ph type="body" idx="1"/>
          </p:nvPr>
        </p:nvSpPr>
        <p:spPr>
          <a:xfrm>
            <a:off x="228600" y="1676400"/>
            <a:ext cx="8763000" cy="5029200"/>
          </a:xfrm>
          <a:solidFill>
            <a:srgbClr val="000066"/>
          </a:solidFill>
        </p:spPr>
        <p:txBody>
          <a:bodyPr/>
          <a:lstStyle/>
          <a:p>
            <a:pPr marL="0" indent="0" algn="ctr" eaLnBrk="1" hangingPunct="1">
              <a:buFontTx/>
              <a:buNone/>
              <a:defRPr/>
            </a:pPr>
            <a:r>
              <a:rPr lang="en-US" sz="3600" b="1" dirty="0" smtClean="0">
                <a:solidFill>
                  <a:schemeClr val="accent3">
                    <a:lumMod val="75000"/>
                  </a:schemeClr>
                </a:solidFill>
                <a:latin typeface="Amudham" pitchFamily="2" charset="0"/>
              </a:rPr>
              <a:t>glk; </a:t>
            </a:r>
            <a:r>
              <a:rPr lang="en-US" sz="3600" b="1" dirty="0" err="1" smtClean="0">
                <a:solidFill>
                  <a:schemeClr val="accent3">
                    <a:lumMod val="75000"/>
                  </a:schemeClr>
                </a:solidFill>
                <a:latin typeface="Amudham" pitchFamily="2" charset="0"/>
              </a:rPr>
              <a:t>cUthf;Fjy</a:t>
            </a:r>
            <a:r>
              <a:rPr lang="en-US" sz="3600" b="1" dirty="0" smtClean="0">
                <a:solidFill>
                  <a:schemeClr val="accent3">
                    <a:lumMod val="75000"/>
                  </a:schemeClr>
                </a:solidFill>
                <a:latin typeface="Amudham" pitchFamily="2" charset="0"/>
              </a:rPr>
              <a:t>;</a:t>
            </a:r>
          </a:p>
          <a:p>
            <a:pPr algn="ctr" eaLnBrk="1" hangingPunct="1">
              <a:buFont typeface="Wingdings" pitchFamily="2" charset="2"/>
              <a:buChar char="v"/>
              <a:defRPr/>
            </a:pPr>
            <a:endParaRPr lang="en-US" sz="3600" b="1" dirty="0" smtClean="0">
              <a:solidFill>
                <a:schemeClr val="accent3">
                  <a:lumMod val="75000"/>
                </a:schemeClr>
              </a:solidFill>
              <a:latin typeface="Amudham" pitchFamily="2" charset="0"/>
            </a:endParaRPr>
          </a:p>
          <a:p>
            <a:pPr marL="0" indent="0" algn="ctr" eaLnBrk="1" hangingPunct="1">
              <a:buFontTx/>
              <a:buNone/>
              <a:defRPr/>
            </a:pPr>
            <a:r>
              <a:rPr lang="en-US" sz="3600" b="1" dirty="0" smtClean="0">
                <a:solidFill>
                  <a:srgbClr val="FFC000"/>
                </a:solidFill>
                <a:latin typeface="Amudham" pitchFamily="2" charset="0"/>
              </a:rPr>
              <a:t>KGikaw;w cUtfis </a:t>
            </a:r>
            <a:r>
              <a:rPr lang="en-US" sz="3600" b="1" dirty="0" err="1" smtClean="0">
                <a:solidFill>
                  <a:srgbClr val="FFC000"/>
                </a:solidFill>
                <a:latin typeface="Amudham" pitchFamily="2" charset="0"/>
              </a:rPr>
              <a:t>KGikg;gLj;Jjy</a:t>
            </a:r>
            <a:r>
              <a:rPr lang="en-US" sz="3600" b="1" dirty="0" smtClean="0">
                <a:latin typeface="Amudham" pitchFamily="2" charset="0"/>
              </a:rPr>
              <a:t>;;;</a:t>
            </a:r>
          </a:p>
          <a:p>
            <a:pPr algn="ctr" eaLnBrk="1" hangingPunct="1">
              <a:buFont typeface="Wingdings" pitchFamily="2" charset="2"/>
              <a:buChar char="v"/>
              <a:defRPr/>
            </a:pPr>
            <a:endParaRPr lang="en-US" sz="3600" b="1" dirty="0" smtClean="0">
              <a:latin typeface="Amudham" pitchFamily="2" charset="0"/>
            </a:endParaRPr>
          </a:p>
          <a:p>
            <a:pPr marL="0" indent="0" algn="ctr" eaLnBrk="1" hangingPunct="1">
              <a:buFontTx/>
              <a:buNone/>
              <a:defRPr/>
            </a:pPr>
            <a:r>
              <a:rPr lang="en-US" sz="3600" b="1" dirty="0" smtClean="0">
                <a:solidFill>
                  <a:schemeClr val="accent6">
                    <a:lumMod val="40000"/>
                    <a:lumOff val="60000"/>
                  </a:schemeClr>
                </a:solidFill>
                <a:latin typeface="Amudham" pitchFamily="2" charset="0"/>
              </a:rPr>
              <a:t>btl;LUf;fisf;bfhz;L g[jpa cUtk; jahupj;jy;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dissolve">
                                      <p:cBhvr>
                                        <p:cTn id="7" dur="5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7891">
                                            <p:txEl>
                                              <p:pRg st="2" end="2"/>
                                            </p:txEl>
                                          </p:spTgt>
                                        </p:tgtEl>
                                        <p:attrNameLst>
                                          <p:attrName>style.visibility</p:attrName>
                                        </p:attrNameLst>
                                      </p:cBhvr>
                                      <p:to>
                                        <p:strVal val="visible"/>
                                      </p:to>
                                    </p:set>
                                    <p:animEffect transition="in" filter="dissolve">
                                      <p:cBhvr>
                                        <p:cTn id="12" dur="500"/>
                                        <p:tgtEl>
                                          <p:spTgt spid="378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7891">
                                            <p:txEl>
                                              <p:pRg st="4" end="4"/>
                                            </p:txEl>
                                          </p:spTgt>
                                        </p:tgtEl>
                                        <p:attrNameLst>
                                          <p:attrName>style.visibility</p:attrName>
                                        </p:attrNameLst>
                                      </p:cBhvr>
                                      <p:to>
                                        <p:strVal val="visible"/>
                                      </p:to>
                                    </p:set>
                                    <p:animEffect transition="in" filter="dissolve">
                                      <p:cBhvr>
                                        <p:cTn id="17" dur="500"/>
                                        <p:tgtEl>
                                          <p:spTgt spid="378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6189663" y="717550"/>
            <a:ext cx="1681162" cy="1893888"/>
          </a:xfrm>
          <a:custGeom>
            <a:avLst/>
            <a:gdLst>
              <a:gd name="connsiteX0" fmla="*/ 0 w 1680666"/>
              <a:gd name="connsiteY0" fmla="*/ 998806 h 1893992"/>
              <a:gd name="connsiteX1" fmla="*/ 1631852 w 1680666"/>
              <a:gd name="connsiteY1" fmla="*/ 1842868 h 1893992"/>
              <a:gd name="connsiteX2" fmla="*/ 1237957 w 1680666"/>
              <a:gd name="connsiteY2" fmla="*/ 1603717 h 1893992"/>
              <a:gd name="connsiteX3" fmla="*/ 1083212 w 1680666"/>
              <a:gd name="connsiteY3" fmla="*/ 0 h 1893992"/>
            </a:gdLst>
            <a:ahLst/>
            <a:cxnLst>
              <a:cxn ang="0">
                <a:pos x="connsiteX0" y="connsiteY0"/>
              </a:cxn>
              <a:cxn ang="0">
                <a:pos x="connsiteX1" y="connsiteY1"/>
              </a:cxn>
              <a:cxn ang="0">
                <a:pos x="connsiteX2" y="connsiteY2"/>
              </a:cxn>
              <a:cxn ang="0">
                <a:pos x="connsiteX3" y="connsiteY3"/>
              </a:cxn>
            </a:cxnLst>
            <a:rect l="l" t="t" r="r" b="b"/>
            <a:pathLst>
              <a:path w="1680666" h="1893992">
                <a:moveTo>
                  <a:pt x="0" y="998806"/>
                </a:moveTo>
                <a:lnTo>
                  <a:pt x="1631852" y="1842868"/>
                </a:lnTo>
                <a:cubicBezTo>
                  <a:pt x="1838178" y="1943687"/>
                  <a:pt x="1329397" y="1910862"/>
                  <a:pt x="1237957" y="1603717"/>
                </a:cubicBezTo>
                <a:cubicBezTo>
                  <a:pt x="1146517" y="1296572"/>
                  <a:pt x="1114864" y="648286"/>
                  <a:pt x="1083212"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179" name="Title 1"/>
          <p:cNvSpPr>
            <a:spLocks noGrp="1"/>
          </p:cNvSpPr>
          <p:nvPr>
            <p:ph type="title"/>
          </p:nvPr>
        </p:nvSpPr>
        <p:spPr>
          <a:solidFill>
            <a:srgbClr val="FFCC00"/>
          </a:solidFill>
        </p:spPr>
        <p:txBody>
          <a:bodyPr>
            <a:normAutofit fontScale="90000"/>
          </a:bodyPr>
          <a:lstStyle/>
          <a:p>
            <a:r>
              <a:rPr lang="en-US" altLang="en-US" sz="5400" b="1" smtClean="0">
                <a:solidFill>
                  <a:srgbClr val="FFC000"/>
                </a:solidFill>
                <a:latin typeface="Amudham" pitchFamily="2" charset="0"/>
              </a:rPr>
              <a:t/>
            </a:r>
            <a:br>
              <a:rPr lang="en-US" altLang="en-US" sz="5400" b="1" smtClean="0">
                <a:solidFill>
                  <a:srgbClr val="FFC000"/>
                </a:solidFill>
                <a:latin typeface="Amudham" pitchFamily="2" charset="0"/>
              </a:rPr>
            </a:br>
            <a:r>
              <a:rPr lang="en-US" altLang="en-US" sz="5400" b="1" smtClean="0">
                <a:solidFill>
                  <a:srgbClr val="6600CC"/>
                </a:solidFill>
                <a:latin typeface="Amudham" pitchFamily="2" charset="0"/>
              </a:rPr>
              <a:t>glk; cUthf;Fjy;</a:t>
            </a:r>
            <a:br>
              <a:rPr lang="en-US" altLang="en-US" sz="5400" b="1" smtClean="0">
                <a:solidFill>
                  <a:srgbClr val="6600CC"/>
                </a:solidFill>
                <a:latin typeface="Amudham" pitchFamily="2" charset="0"/>
              </a:rPr>
            </a:br>
            <a:endParaRPr lang="en-US" altLang="en-US" sz="5400" smtClean="0">
              <a:solidFill>
                <a:srgbClr val="6600CC"/>
              </a:solidFill>
            </a:endParaRPr>
          </a:p>
        </p:txBody>
      </p:sp>
      <p:sp>
        <p:nvSpPr>
          <p:cNvPr id="4" name="Freeform 3"/>
          <p:cNvSpPr/>
          <p:nvPr/>
        </p:nvSpPr>
        <p:spPr>
          <a:xfrm>
            <a:off x="3962400" y="3060700"/>
            <a:ext cx="2489200" cy="1184275"/>
          </a:xfrm>
          <a:custGeom>
            <a:avLst/>
            <a:gdLst>
              <a:gd name="connsiteX0" fmla="*/ 0 w 2489982"/>
              <a:gd name="connsiteY0" fmla="*/ 189914 h 1184031"/>
              <a:gd name="connsiteX1" fmla="*/ 872197 w 2489982"/>
              <a:gd name="connsiteY1" fmla="*/ 35169 h 1184031"/>
              <a:gd name="connsiteX2" fmla="*/ 1463040 w 2489982"/>
              <a:gd name="connsiteY2" fmla="*/ 400929 h 1184031"/>
              <a:gd name="connsiteX3" fmla="*/ 1913206 w 2489982"/>
              <a:gd name="connsiteY3" fmla="*/ 119575 h 1184031"/>
              <a:gd name="connsiteX4" fmla="*/ 1800664 w 2489982"/>
              <a:gd name="connsiteY4" fmla="*/ 611945 h 1184031"/>
              <a:gd name="connsiteX5" fmla="*/ 2475914 w 2489982"/>
              <a:gd name="connsiteY5" fmla="*/ 161778 h 1184031"/>
              <a:gd name="connsiteX6" fmla="*/ 1885070 w 2489982"/>
              <a:gd name="connsiteY6" fmla="*/ 907366 h 1184031"/>
              <a:gd name="connsiteX7" fmla="*/ 1913206 w 2489982"/>
              <a:gd name="connsiteY7" fmla="*/ 1146517 h 1184031"/>
              <a:gd name="connsiteX8" fmla="*/ 1913206 w 2489982"/>
              <a:gd name="connsiteY8" fmla="*/ 1132449 h 118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982" h="1184031">
                <a:moveTo>
                  <a:pt x="0" y="189914"/>
                </a:moveTo>
                <a:cubicBezTo>
                  <a:pt x="314178" y="94957"/>
                  <a:pt x="628357" y="0"/>
                  <a:pt x="872197" y="35169"/>
                </a:cubicBezTo>
                <a:cubicBezTo>
                  <a:pt x="1116037" y="70338"/>
                  <a:pt x="1289539" y="386861"/>
                  <a:pt x="1463040" y="400929"/>
                </a:cubicBezTo>
                <a:cubicBezTo>
                  <a:pt x="1636541" y="414997"/>
                  <a:pt x="1856935" y="84406"/>
                  <a:pt x="1913206" y="119575"/>
                </a:cubicBezTo>
                <a:cubicBezTo>
                  <a:pt x="1969477" y="154744"/>
                  <a:pt x="1706879" y="604911"/>
                  <a:pt x="1800664" y="611945"/>
                </a:cubicBezTo>
                <a:cubicBezTo>
                  <a:pt x="1894449" y="618979"/>
                  <a:pt x="2461846" y="112541"/>
                  <a:pt x="2475914" y="161778"/>
                </a:cubicBezTo>
                <a:cubicBezTo>
                  <a:pt x="2489982" y="211015"/>
                  <a:pt x="1978855" y="743243"/>
                  <a:pt x="1885070" y="907366"/>
                </a:cubicBezTo>
                <a:cubicBezTo>
                  <a:pt x="1791285" y="1071489"/>
                  <a:pt x="1908517" y="1109003"/>
                  <a:pt x="1913206" y="1146517"/>
                </a:cubicBezTo>
                <a:cubicBezTo>
                  <a:pt x="1917895" y="1184031"/>
                  <a:pt x="1913206" y="1132449"/>
                  <a:pt x="1913206" y="1132449"/>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Freeform 5"/>
          <p:cNvSpPr/>
          <p:nvPr/>
        </p:nvSpPr>
        <p:spPr>
          <a:xfrm>
            <a:off x="5654675" y="2590800"/>
            <a:ext cx="1931988" cy="998538"/>
          </a:xfrm>
          <a:custGeom>
            <a:avLst/>
            <a:gdLst>
              <a:gd name="connsiteX0" fmla="*/ 0 w 1931963"/>
              <a:gd name="connsiteY0" fmla="*/ 208671 h 998806"/>
              <a:gd name="connsiteX1" fmla="*/ 1294228 w 1931963"/>
              <a:gd name="connsiteY1" fmla="*/ 110197 h 998806"/>
              <a:gd name="connsiteX2" fmla="*/ 1237957 w 1931963"/>
              <a:gd name="connsiteY2" fmla="*/ 869852 h 998806"/>
              <a:gd name="connsiteX3" fmla="*/ 1237957 w 1931963"/>
              <a:gd name="connsiteY3" fmla="*/ 883920 h 998806"/>
              <a:gd name="connsiteX4" fmla="*/ 1828800 w 1931963"/>
              <a:gd name="connsiteY4" fmla="*/ 546295 h 998806"/>
              <a:gd name="connsiteX5" fmla="*/ 1856936 w 1931963"/>
              <a:gd name="connsiteY5" fmla="*/ 532228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963" h="998806">
                <a:moveTo>
                  <a:pt x="0" y="208671"/>
                </a:moveTo>
                <a:cubicBezTo>
                  <a:pt x="543951" y="104335"/>
                  <a:pt x="1087902" y="0"/>
                  <a:pt x="1294228" y="110197"/>
                </a:cubicBezTo>
                <a:cubicBezTo>
                  <a:pt x="1500554" y="220394"/>
                  <a:pt x="1247336" y="740898"/>
                  <a:pt x="1237957" y="869852"/>
                </a:cubicBezTo>
                <a:cubicBezTo>
                  <a:pt x="1228579" y="998806"/>
                  <a:pt x="1139483" y="937846"/>
                  <a:pt x="1237957" y="883920"/>
                </a:cubicBezTo>
                <a:cubicBezTo>
                  <a:pt x="1336431" y="829994"/>
                  <a:pt x="1725637" y="604910"/>
                  <a:pt x="1828800" y="546295"/>
                </a:cubicBezTo>
                <a:cubicBezTo>
                  <a:pt x="1931963" y="487680"/>
                  <a:pt x="1856936" y="532228"/>
                  <a:pt x="1856936" y="532228"/>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p:cNvSpPr/>
          <p:nvPr/>
        </p:nvSpPr>
        <p:spPr>
          <a:xfrm>
            <a:off x="5726113" y="2447925"/>
            <a:ext cx="1165225" cy="492125"/>
          </a:xfrm>
          <a:custGeom>
            <a:avLst/>
            <a:gdLst>
              <a:gd name="connsiteX0" fmla="*/ 0 w 1165476"/>
              <a:gd name="connsiteY0" fmla="*/ 309490 h 492370"/>
              <a:gd name="connsiteX1" fmla="*/ 42203 w 1165476"/>
              <a:gd name="connsiteY1" fmla="*/ 295422 h 492370"/>
              <a:gd name="connsiteX2" fmla="*/ 239151 w 1165476"/>
              <a:gd name="connsiteY2" fmla="*/ 196948 h 492370"/>
              <a:gd name="connsiteX3" fmla="*/ 506437 w 1165476"/>
              <a:gd name="connsiteY3" fmla="*/ 112542 h 492370"/>
              <a:gd name="connsiteX4" fmla="*/ 647114 w 1165476"/>
              <a:gd name="connsiteY4" fmla="*/ 42204 h 492370"/>
              <a:gd name="connsiteX5" fmla="*/ 731520 w 1165476"/>
              <a:gd name="connsiteY5" fmla="*/ 14068 h 492370"/>
              <a:gd name="connsiteX6" fmla="*/ 1111347 w 1165476"/>
              <a:gd name="connsiteY6" fmla="*/ 0 h 492370"/>
              <a:gd name="connsiteX7" fmla="*/ 1139483 w 1165476"/>
              <a:gd name="connsiteY7" fmla="*/ 28136 h 492370"/>
              <a:gd name="connsiteX8" fmla="*/ 1139483 w 1165476"/>
              <a:gd name="connsiteY8" fmla="*/ 154745 h 492370"/>
              <a:gd name="connsiteX9" fmla="*/ 1125415 w 1165476"/>
              <a:gd name="connsiteY9" fmla="*/ 196948 h 492370"/>
              <a:gd name="connsiteX10" fmla="*/ 1083212 w 1165476"/>
              <a:gd name="connsiteY10" fmla="*/ 239151 h 492370"/>
              <a:gd name="connsiteX11" fmla="*/ 1041009 w 1165476"/>
              <a:gd name="connsiteY11" fmla="*/ 323557 h 492370"/>
              <a:gd name="connsiteX12" fmla="*/ 970671 w 1165476"/>
              <a:gd name="connsiteY12" fmla="*/ 379828 h 492370"/>
              <a:gd name="connsiteX13" fmla="*/ 956603 w 1165476"/>
              <a:gd name="connsiteY13" fmla="*/ 492370 h 49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5476" h="492370">
                <a:moveTo>
                  <a:pt x="0" y="309490"/>
                </a:moveTo>
                <a:cubicBezTo>
                  <a:pt x="14068" y="304801"/>
                  <a:pt x="28786" y="301736"/>
                  <a:pt x="42203" y="295422"/>
                </a:cubicBezTo>
                <a:cubicBezTo>
                  <a:pt x="108615" y="264169"/>
                  <a:pt x="168577" y="217112"/>
                  <a:pt x="239151" y="196948"/>
                </a:cubicBezTo>
                <a:cubicBezTo>
                  <a:pt x="296405" y="180590"/>
                  <a:pt x="475952" y="130833"/>
                  <a:pt x="506437" y="112542"/>
                </a:cubicBezTo>
                <a:cubicBezTo>
                  <a:pt x="582487" y="66912"/>
                  <a:pt x="566111" y="71660"/>
                  <a:pt x="647114" y="42204"/>
                </a:cubicBezTo>
                <a:cubicBezTo>
                  <a:pt x="674986" y="32069"/>
                  <a:pt x="701883" y="15166"/>
                  <a:pt x="731520" y="14068"/>
                </a:cubicBezTo>
                <a:lnTo>
                  <a:pt x="1111347" y="0"/>
                </a:lnTo>
                <a:cubicBezTo>
                  <a:pt x="1120726" y="9379"/>
                  <a:pt x="1132659" y="16763"/>
                  <a:pt x="1139483" y="28136"/>
                </a:cubicBezTo>
                <a:cubicBezTo>
                  <a:pt x="1165476" y="71457"/>
                  <a:pt x="1150402" y="105612"/>
                  <a:pt x="1139483" y="154745"/>
                </a:cubicBezTo>
                <a:cubicBezTo>
                  <a:pt x="1136266" y="169221"/>
                  <a:pt x="1133640" y="184610"/>
                  <a:pt x="1125415" y="196948"/>
                </a:cubicBezTo>
                <a:cubicBezTo>
                  <a:pt x="1114379" y="213501"/>
                  <a:pt x="1095948" y="223867"/>
                  <a:pt x="1083212" y="239151"/>
                </a:cubicBezTo>
                <a:cubicBezTo>
                  <a:pt x="1006986" y="330622"/>
                  <a:pt x="1095388" y="232925"/>
                  <a:pt x="1041009" y="323557"/>
                </a:cubicBezTo>
                <a:cubicBezTo>
                  <a:pt x="1027644" y="345832"/>
                  <a:pt x="989842" y="367048"/>
                  <a:pt x="970671" y="379828"/>
                </a:cubicBezTo>
                <a:cubicBezTo>
                  <a:pt x="955061" y="473485"/>
                  <a:pt x="956603" y="435711"/>
                  <a:pt x="956603" y="49237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9" name="Curved Connector 8"/>
          <p:cNvCxnSpPr/>
          <p:nvPr/>
        </p:nvCxnSpPr>
        <p:spPr>
          <a:xfrm>
            <a:off x="3962400" y="2590800"/>
            <a:ext cx="914400" cy="91440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4306888" y="3482975"/>
            <a:ext cx="4627562" cy="2898775"/>
          </a:xfrm>
          <a:custGeom>
            <a:avLst/>
            <a:gdLst>
              <a:gd name="connsiteX0" fmla="*/ 0 w 3469794"/>
              <a:gd name="connsiteY0" fmla="*/ 0 h 373881"/>
              <a:gd name="connsiteX1" fmla="*/ 3362179 w 3469794"/>
              <a:gd name="connsiteY1" fmla="*/ 365760 h 373881"/>
              <a:gd name="connsiteX2" fmla="*/ 2405576 w 3469794"/>
              <a:gd name="connsiteY2" fmla="*/ 239150 h 373881"/>
              <a:gd name="connsiteX3" fmla="*/ 70339 w 3469794"/>
              <a:gd name="connsiteY3" fmla="*/ 70338 h 373881"/>
            </a:gdLst>
            <a:ahLst/>
            <a:cxnLst>
              <a:cxn ang="0">
                <a:pos x="connsiteX0" y="connsiteY0"/>
              </a:cxn>
              <a:cxn ang="0">
                <a:pos x="connsiteX1" y="connsiteY1"/>
              </a:cxn>
              <a:cxn ang="0">
                <a:pos x="connsiteX2" y="connsiteY2"/>
              </a:cxn>
              <a:cxn ang="0">
                <a:pos x="connsiteX3" y="connsiteY3"/>
              </a:cxn>
            </a:cxnLst>
            <a:rect l="l" t="t" r="r" b="b"/>
            <a:pathLst>
              <a:path w="3469794" h="373881">
                <a:moveTo>
                  <a:pt x="0" y="0"/>
                </a:moveTo>
                <a:lnTo>
                  <a:pt x="3362179" y="365760"/>
                </a:lnTo>
                <a:cubicBezTo>
                  <a:pt x="3763108" y="405618"/>
                  <a:pt x="2954216" y="288387"/>
                  <a:pt x="2405576" y="239150"/>
                </a:cubicBezTo>
                <a:cubicBezTo>
                  <a:pt x="1856936" y="189913"/>
                  <a:pt x="963637" y="130125"/>
                  <a:pt x="70339" y="70338"/>
                </a:cubicBezTo>
              </a:path>
            </a:pathLst>
          </a:custGeom>
          <a:solidFill>
            <a:schemeClr val="tx2">
              <a:lumMod val="75000"/>
              <a:lumOff val="25000"/>
            </a:schemeClr>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6600CC"/>
              </a:solidFill>
            </a:endParaRPr>
          </a:p>
        </p:txBody>
      </p:sp>
      <p:sp>
        <p:nvSpPr>
          <p:cNvPr id="8" name="Freeform 7"/>
          <p:cNvSpPr/>
          <p:nvPr/>
        </p:nvSpPr>
        <p:spPr>
          <a:xfrm>
            <a:off x="3995738" y="2279650"/>
            <a:ext cx="3668712" cy="3194050"/>
          </a:xfrm>
          <a:custGeom>
            <a:avLst/>
            <a:gdLst>
              <a:gd name="connsiteX0" fmla="*/ 0 w 3668934"/>
              <a:gd name="connsiteY0" fmla="*/ 0 h 3194015"/>
              <a:gd name="connsiteX1" fmla="*/ 717452 w 3668934"/>
              <a:gd name="connsiteY1" fmla="*/ 1294228 h 3194015"/>
              <a:gd name="connsiteX2" fmla="*/ 3615397 w 3668934"/>
              <a:gd name="connsiteY2" fmla="*/ 3193366 h 3194015"/>
              <a:gd name="connsiteX3" fmla="*/ 2321169 w 3668934"/>
              <a:gd name="connsiteY3" fmla="*/ 1083212 h 3194015"/>
            </a:gdLst>
            <a:ahLst/>
            <a:cxnLst>
              <a:cxn ang="0">
                <a:pos x="connsiteX0" y="connsiteY0"/>
              </a:cxn>
              <a:cxn ang="0">
                <a:pos x="connsiteX1" y="connsiteY1"/>
              </a:cxn>
              <a:cxn ang="0">
                <a:pos x="connsiteX2" y="connsiteY2"/>
              </a:cxn>
              <a:cxn ang="0">
                <a:pos x="connsiteX3" y="connsiteY3"/>
              </a:cxn>
            </a:cxnLst>
            <a:rect l="l" t="t" r="r" b="b"/>
            <a:pathLst>
              <a:path w="3668934" h="3194015">
                <a:moveTo>
                  <a:pt x="0" y="0"/>
                </a:moveTo>
                <a:cubicBezTo>
                  <a:pt x="57443" y="381000"/>
                  <a:pt x="114886" y="762000"/>
                  <a:pt x="717452" y="1294228"/>
                </a:cubicBezTo>
                <a:cubicBezTo>
                  <a:pt x="1320018" y="1826456"/>
                  <a:pt x="3348111" y="3228535"/>
                  <a:pt x="3615397" y="3193366"/>
                </a:cubicBezTo>
                <a:cubicBezTo>
                  <a:pt x="3882683" y="3158197"/>
                  <a:pt x="3101926" y="2120704"/>
                  <a:pt x="2321169" y="1083212"/>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a:off x="2181225" y="2473325"/>
            <a:ext cx="914400" cy="438150"/>
          </a:xfrm>
          <a:custGeom>
            <a:avLst/>
            <a:gdLst>
              <a:gd name="connsiteX0" fmla="*/ 0 w 914400"/>
              <a:gd name="connsiteY0" fmla="*/ 171783 h 439069"/>
              <a:gd name="connsiteX1" fmla="*/ 379828 w 914400"/>
              <a:gd name="connsiteY1" fmla="*/ 2971 h 439069"/>
              <a:gd name="connsiteX2" fmla="*/ 633046 w 914400"/>
              <a:gd name="connsiteY2" fmla="*/ 298392 h 439069"/>
              <a:gd name="connsiteX3" fmla="*/ 604911 w 914400"/>
              <a:gd name="connsiteY3" fmla="*/ 326528 h 439069"/>
              <a:gd name="connsiteX4" fmla="*/ 914400 w 914400"/>
              <a:gd name="connsiteY4" fmla="*/ 439069 h 43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39069">
                <a:moveTo>
                  <a:pt x="0" y="171783"/>
                </a:moveTo>
                <a:cubicBezTo>
                  <a:pt x="137160" y="76826"/>
                  <a:pt x="274321" y="-18130"/>
                  <a:pt x="379828" y="2971"/>
                </a:cubicBezTo>
                <a:cubicBezTo>
                  <a:pt x="485335" y="24072"/>
                  <a:pt x="595532" y="244466"/>
                  <a:pt x="633046" y="298392"/>
                </a:cubicBezTo>
                <a:cubicBezTo>
                  <a:pt x="670560" y="352318"/>
                  <a:pt x="558019" y="303082"/>
                  <a:pt x="604911" y="326528"/>
                </a:cubicBezTo>
                <a:cubicBezTo>
                  <a:pt x="651803" y="349974"/>
                  <a:pt x="914400" y="439069"/>
                  <a:pt x="914400" y="439069"/>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a:off x="2638425" y="3265488"/>
            <a:ext cx="5119688" cy="2266950"/>
          </a:xfrm>
          <a:custGeom>
            <a:avLst/>
            <a:gdLst>
              <a:gd name="connsiteX0" fmla="*/ 0 w 5120640"/>
              <a:gd name="connsiteY0" fmla="*/ 355362 h 2267052"/>
              <a:gd name="connsiteX1" fmla="*/ 2124222 w 5120640"/>
              <a:gd name="connsiteY1" fmla="*/ 1382304 h 2267052"/>
              <a:gd name="connsiteX2" fmla="*/ 2053883 w 5120640"/>
              <a:gd name="connsiteY2" fmla="*/ 1382304 h 2267052"/>
              <a:gd name="connsiteX3" fmla="*/ 3193366 w 5120640"/>
              <a:gd name="connsiteY3" fmla="*/ 2240433 h 2267052"/>
              <a:gd name="connsiteX4" fmla="*/ 1280160 w 5120640"/>
              <a:gd name="connsiteY4" fmla="*/ 228753 h 2267052"/>
              <a:gd name="connsiteX5" fmla="*/ 5120640 w 5120640"/>
              <a:gd name="connsiteY5" fmla="*/ 130279 h 226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0640" h="2267052">
                <a:moveTo>
                  <a:pt x="0" y="355362"/>
                </a:moveTo>
                <a:lnTo>
                  <a:pt x="2124222" y="1382304"/>
                </a:lnTo>
                <a:cubicBezTo>
                  <a:pt x="2466536" y="1553461"/>
                  <a:pt x="1875693" y="1239283"/>
                  <a:pt x="2053883" y="1382304"/>
                </a:cubicBezTo>
                <a:cubicBezTo>
                  <a:pt x="2232073" y="1525325"/>
                  <a:pt x="3322320" y="2432691"/>
                  <a:pt x="3193366" y="2240433"/>
                </a:cubicBezTo>
                <a:cubicBezTo>
                  <a:pt x="3064412" y="2048175"/>
                  <a:pt x="958948" y="580445"/>
                  <a:pt x="1280160" y="228753"/>
                </a:cubicBezTo>
                <a:cubicBezTo>
                  <a:pt x="1601372" y="-122939"/>
                  <a:pt x="3361006" y="3670"/>
                  <a:pt x="5120640" y="130279"/>
                </a:cubicBezTo>
              </a:path>
            </a:pathLst>
          </a:custGeom>
          <a:solidFill>
            <a:schemeClr val="accent1">
              <a:lumMod val="25000"/>
            </a:schemeClr>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5-Point Star 11"/>
          <p:cNvSpPr/>
          <p:nvPr/>
        </p:nvSpPr>
        <p:spPr>
          <a:xfrm>
            <a:off x="2801938" y="3086100"/>
            <a:ext cx="931862" cy="131286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rot="21047099">
            <a:off x="2560638" y="2105025"/>
            <a:ext cx="4411662" cy="2322513"/>
          </a:xfrm>
          <a:custGeom>
            <a:avLst/>
            <a:gdLst>
              <a:gd name="connsiteX0" fmla="*/ 1359349 w 4411251"/>
              <a:gd name="connsiteY0" fmla="*/ 1442581 h 2321534"/>
              <a:gd name="connsiteX1" fmla="*/ 3145945 w 4411251"/>
              <a:gd name="connsiteY1" fmla="*/ 21744 h 2321534"/>
              <a:gd name="connsiteX2" fmla="*/ 4186955 w 4411251"/>
              <a:gd name="connsiteY2" fmla="*/ 612587 h 2321534"/>
              <a:gd name="connsiteX3" fmla="*/ 4355767 w 4411251"/>
              <a:gd name="connsiteY3" fmla="*/ 1034618 h 2321534"/>
              <a:gd name="connsiteX4" fmla="*/ 3455435 w 4411251"/>
              <a:gd name="connsiteY4" fmla="*/ 950212 h 2321534"/>
              <a:gd name="connsiteX5" fmla="*/ 4158819 w 4411251"/>
              <a:gd name="connsiteY5" fmla="*/ 1498852 h 2321534"/>
              <a:gd name="connsiteX6" fmla="*/ 3216284 w 4411251"/>
              <a:gd name="connsiteY6" fmla="*/ 1541055 h 2321534"/>
              <a:gd name="connsiteX7" fmla="*/ 3610179 w 4411251"/>
              <a:gd name="connsiteY7" fmla="*/ 2314778 h 2321534"/>
              <a:gd name="connsiteX8" fmla="*/ 2428493 w 4411251"/>
              <a:gd name="connsiteY8" fmla="*/ 1920883 h 2321534"/>
              <a:gd name="connsiteX9" fmla="*/ 782573 w 4411251"/>
              <a:gd name="connsiteY9" fmla="*/ 1977153 h 2321534"/>
              <a:gd name="connsiteX10" fmla="*/ 782573 w 4411251"/>
              <a:gd name="connsiteY10" fmla="*/ 1963086 h 2321534"/>
              <a:gd name="connsiteX11" fmla="*/ 8850 w 4411251"/>
              <a:gd name="connsiteY11" fmla="*/ 1287837 h 2321534"/>
              <a:gd name="connsiteX12" fmla="*/ 360542 w 4411251"/>
              <a:gd name="connsiteY12" fmla="*/ 1048686 h 2321534"/>
              <a:gd name="connsiteX13" fmla="*/ 318339 w 4411251"/>
              <a:gd name="connsiteY13" fmla="*/ 204624 h 2321534"/>
              <a:gd name="connsiteX14" fmla="*/ 937318 w 4411251"/>
              <a:gd name="connsiteY14" fmla="*/ 190557 h 2321534"/>
              <a:gd name="connsiteX15" fmla="*/ 937318 w 4411251"/>
              <a:gd name="connsiteY15" fmla="*/ 246827 h 2321534"/>
              <a:gd name="connsiteX16" fmla="*/ 951385 w 4411251"/>
              <a:gd name="connsiteY16" fmla="*/ 303098 h 2321534"/>
              <a:gd name="connsiteX17" fmla="*/ 951385 w 4411251"/>
              <a:gd name="connsiteY17" fmla="*/ 303098 h 232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1251" h="2321534">
                <a:moveTo>
                  <a:pt x="1359349" y="1442581"/>
                </a:moveTo>
                <a:cubicBezTo>
                  <a:pt x="2017013" y="801328"/>
                  <a:pt x="2674677" y="160076"/>
                  <a:pt x="3145945" y="21744"/>
                </a:cubicBezTo>
                <a:cubicBezTo>
                  <a:pt x="3617213" y="-116588"/>
                  <a:pt x="3985318" y="443775"/>
                  <a:pt x="4186955" y="612587"/>
                </a:cubicBezTo>
                <a:cubicBezTo>
                  <a:pt x="4388592" y="781399"/>
                  <a:pt x="4477687" y="978347"/>
                  <a:pt x="4355767" y="1034618"/>
                </a:cubicBezTo>
                <a:cubicBezTo>
                  <a:pt x="4233847" y="1090889"/>
                  <a:pt x="3488260" y="872840"/>
                  <a:pt x="3455435" y="950212"/>
                </a:cubicBezTo>
                <a:cubicBezTo>
                  <a:pt x="3422610" y="1027584"/>
                  <a:pt x="4198677" y="1400378"/>
                  <a:pt x="4158819" y="1498852"/>
                </a:cubicBezTo>
                <a:cubicBezTo>
                  <a:pt x="4118961" y="1597326"/>
                  <a:pt x="3307724" y="1405067"/>
                  <a:pt x="3216284" y="1541055"/>
                </a:cubicBezTo>
                <a:cubicBezTo>
                  <a:pt x="3124844" y="1677043"/>
                  <a:pt x="3741477" y="2251473"/>
                  <a:pt x="3610179" y="2314778"/>
                </a:cubicBezTo>
                <a:cubicBezTo>
                  <a:pt x="3478881" y="2378083"/>
                  <a:pt x="2899761" y="1977154"/>
                  <a:pt x="2428493" y="1920883"/>
                </a:cubicBezTo>
                <a:cubicBezTo>
                  <a:pt x="1957225" y="1864612"/>
                  <a:pt x="1056893" y="1970119"/>
                  <a:pt x="782573" y="1977153"/>
                </a:cubicBezTo>
                <a:cubicBezTo>
                  <a:pt x="508253" y="1984187"/>
                  <a:pt x="911527" y="2077972"/>
                  <a:pt x="782573" y="1963086"/>
                </a:cubicBezTo>
                <a:cubicBezTo>
                  <a:pt x="653619" y="1848200"/>
                  <a:pt x="79188" y="1440237"/>
                  <a:pt x="8850" y="1287837"/>
                </a:cubicBezTo>
                <a:cubicBezTo>
                  <a:pt x="-61489" y="1135437"/>
                  <a:pt x="308960" y="1229222"/>
                  <a:pt x="360542" y="1048686"/>
                </a:cubicBezTo>
                <a:cubicBezTo>
                  <a:pt x="412124" y="868150"/>
                  <a:pt x="222210" y="347645"/>
                  <a:pt x="318339" y="204624"/>
                </a:cubicBezTo>
                <a:cubicBezTo>
                  <a:pt x="414468" y="61602"/>
                  <a:pt x="834155" y="183523"/>
                  <a:pt x="937318" y="190557"/>
                </a:cubicBezTo>
                <a:cubicBezTo>
                  <a:pt x="1040481" y="197591"/>
                  <a:pt x="934974" y="228070"/>
                  <a:pt x="937318" y="246827"/>
                </a:cubicBezTo>
                <a:cubicBezTo>
                  <a:pt x="939662" y="265584"/>
                  <a:pt x="951385" y="303098"/>
                  <a:pt x="951385" y="303098"/>
                </a:cubicBezTo>
                <a:lnTo>
                  <a:pt x="951385" y="303098"/>
                </a:lnTo>
              </a:path>
            </a:pathLst>
          </a:custGeom>
          <a:solidFill>
            <a:schemeClr val="accent2">
              <a:lumMod val="75000"/>
            </a:schemeClr>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fontScale="90000"/>
          </a:bodyPr>
          <a:lstStyle/>
          <a:p>
            <a:r>
              <a:rPr lang="en-US" altLang="en-US" sz="5400" b="1" smtClean="0">
                <a:solidFill>
                  <a:srgbClr val="FFC000"/>
                </a:solidFill>
                <a:latin typeface="Amudham" pitchFamily="2" charset="0"/>
              </a:rPr>
              <a:t/>
            </a:r>
            <a:br>
              <a:rPr lang="en-US" altLang="en-US" sz="5400" b="1" smtClean="0">
                <a:solidFill>
                  <a:srgbClr val="FFC000"/>
                </a:solidFill>
                <a:latin typeface="Amudham" pitchFamily="2" charset="0"/>
              </a:rPr>
            </a:br>
            <a:r>
              <a:rPr lang="en-US" altLang="en-US" sz="5400" b="1" smtClean="0">
                <a:solidFill>
                  <a:srgbClr val="FFC000"/>
                </a:solidFill>
                <a:latin typeface="Amudham" pitchFamily="2" charset="0"/>
              </a:rPr>
              <a:t/>
            </a:r>
            <a:br>
              <a:rPr lang="en-US" altLang="en-US" sz="5400" b="1" smtClean="0">
                <a:solidFill>
                  <a:srgbClr val="FFC000"/>
                </a:solidFill>
                <a:latin typeface="Amudham" pitchFamily="2" charset="0"/>
              </a:rPr>
            </a:br>
            <a:r>
              <a:rPr lang="en-US" altLang="en-US" sz="5400" b="1" smtClean="0">
                <a:solidFill>
                  <a:srgbClr val="C00000"/>
                </a:solidFill>
                <a:latin typeface="Amudham" pitchFamily="2" charset="0"/>
              </a:rPr>
              <a:t>KGikaw;w cUtfis KGikg;gLj;Jjy</a:t>
            </a:r>
            <a:r>
              <a:rPr lang="en-US" altLang="en-US" sz="5400" b="1" smtClean="0">
                <a:latin typeface="Amudham" pitchFamily="2" charset="0"/>
              </a:rPr>
              <a:t>;</a:t>
            </a:r>
            <a:br>
              <a:rPr lang="en-US" altLang="en-US" sz="5400" b="1" smtClean="0">
                <a:latin typeface="Amudham" pitchFamily="2" charset="0"/>
              </a:rPr>
            </a:br>
            <a:r>
              <a:rPr lang="en-US" altLang="en-US" sz="5400" b="1" smtClean="0">
                <a:solidFill>
                  <a:srgbClr val="C00000"/>
                </a:solidFill>
                <a:latin typeface="Amudham" pitchFamily="2" charset="0"/>
              </a:rPr>
              <a:t>;</a:t>
            </a:r>
            <a:br>
              <a:rPr lang="en-US" altLang="en-US" sz="5400" b="1" smtClean="0">
                <a:solidFill>
                  <a:srgbClr val="C00000"/>
                </a:solidFill>
                <a:latin typeface="Amudham" pitchFamily="2" charset="0"/>
              </a:rPr>
            </a:br>
            <a:endParaRPr lang="en-US" altLang="en-US" sz="5400" smtClean="0">
              <a:solidFill>
                <a:srgbClr val="C00000"/>
              </a:solidFill>
            </a:endParaRPr>
          </a:p>
        </p:txBody>
      </p:sp>
      <p:sp>
        <p:nvSpPr>
          <p:cNvPr id="4" name="Freeform 3"/>
          <p:cNvSpPr/>
          <p:nvPr/>
        </p:nvSpPr>
        <p:spPr>
          <a:xfrm>
            <a:off x="3671888" y="2468563"/>
            <a:ext cx="2489200" cy="1184275"/>
          </a:xfrm>
          <a:custGeom>
            <a:avLst/>
            <a:gdLst>
              <a:gd name="connsiteX0" fmla="*/ 0 w 2489982"/>
              <a:gd name="connsiteY0" fmla="*/ 189914 h 1184031"/>
              <a:gd name="connsiteX1" fmla="*/ 872197 w 2489982"/>
              <a:gd name="connsiteY1" fmla="*/ 35169 h 1184031"/>
              <a:gd name="connsiteX2" fmla="*/ 1463040 w 2489982"/>
              <a:gd name="connsiteY2" fmla="*/ 400929 h 1184031"/>
              <a:gd name="connsiteX3" fmla="*/ 1913206 w 2489982"/>
              <a:gd name="connsiteY3" fmla="*/ 119575 h 1184031"/>
              <a:gd name="connsiteX4" fmla="*/ 1800664 w 2489982"/>
              <a:gd name="connsiteY4" fmla="*/ 611945 h 1184031"/>
              <a:gd name="connsiteX5" fmla="*/ 2475914 w 2489982"/>
              <a:gd name="connsiteY5" fmla="*/ 161778 h 1184031"/>
              <a:gd name="connsiteX6" fmla="*/ 1885070 w 2489982"/>
              <a:gd name="connsiteY6" fmla="*/ 907366 h 1184031"/>
              <a:gd name="connsiteX7" fmla="*/ 1913206 w 2489982"/>
              <a:gd name="connsiteY7" fmla="*/ 1146517 h 1184031"/>
              <a:gd name="connsiteX8" fmla="*/ 1913206 w 2489982"/>
              <a:gd name="connsiteY8" fmla="*/ 1132449 h 118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982" h="1184031">
                <a:moveTo>
                  <a:pt x="0" y="189914"/>
                </a:moveTo>
                <a:cubicBezTo>
                  <a:pt x="314178" y="94957"/>
                  <a:pt x="628357" y="0"/>
                  <a:pt x="872197" y="35169"/>
                </a:cubicBezTo>
                <a:cubicBezTo>
                  <a:pt x="1116037" y="70338"/>
                  <a:pt x="1289539" y="386861"/>
                  <a:pt x="1463040" y="400929"/>
                </a:cubicBezTo>
                <a:cubicBezTo>
                  <a:pt x="1636541" y="414997"/>
                  <a:pt x="1856935" y="84406"/>
                  <a:pt x="1913206" y="119575"/>
                </a:cubicBezTo>
                <a:cubicBezTo>
                  <a:pt x="1969477" y="154744"/>
                  <a:pt x="1706879" y="604911"/>
                  <a:pt x="1800664" y="611945"/>
                </a:cubicBezTo>
                <a:cubicBezTo>
                  <a:pt x="1894449" y="618979"/>
                  <a:pt x="2461846" y="112541"/>
                  <a:pt x="2475914" y="161778"/>
                </a:cubicBezTo>
                <a:cubicBezTo>
                  <a:pt x="2489982" y="211015"/>
                  <a:pt x="1978855" y="743243"/>
                  <a:pt x="1885070" y="907366"/>
                </a:cubicBezTo>
                <a:cubicBezTo>
                  <a:pt x="1791285" y="1071489"/>
                  <a:pt x="1908517" y="1109003"/>
                  <a:pt x="1913206" y="1146517"/>
                </a:cubicBezTo>
                <a:cubicBezTo>
                  <a:pt x="1917895" y="1184031"/>
                  <a:pt x="1913206" y="1132449"/>
                  <a:pt x="1913206" y="1132449"/>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Freeform 5"/>
          <p:cNvSpPr/>
          <p:nvPr/>
        </p:nvSpPr>
        <p:spPr>
          <a:xfrm>
            <a:off x="5654675" y="2590800"/>
            <a:ext cx="1931988" cy="998538"/>
          </a:xfrm>
          <a:custGeom>
            <a:avLst/>
            <a:gdLst>
              <a:gd name="connsiteX0" fmla="*/ 0 w 1931963"/>
              <a:gd name="connsiteY0" fmla="*/ 208671 h 998806"/>
              <a:gd name="connsiteX1" fmla="*/ 1294228 w 1931963"/>
              <a:gd name="connsiteY1" fmla="*/ 110197 h 998806"/>
              <a:gd name="connsiteX2" fmla="*/ 1237957 w 1931963"/>
              <a:gd name="connsiteY2" fmla="*/ 869852 h 998806"/>
              <a:gd name="connsiteX3" fmla="*/ 1237957 w 1931963"/>
              <a:gd name="connsiteY3" fmla="*/ 883920 h 998806"/>
              <a:gd name="connsiteX4" fmla="*/ 1828800 w 1931963"/>
              <a:gd name="connsiteY4" fmla="*/ 546295 h 998806"/>
              <a:gd name="connsiteX5" fmla="*/ 1856936 w 1931963"/>
              <a:gd name="connsiteY5" fmla="*/ 532228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963" h="998806">
                <a:moveTo>
                  <a:pt x="0" y="208671"/>
                </a:moveTo>
                <a:cubicBezTo>
                  <a:pt x="543951" y="104335"/>
                  <a:pt x="1087902" y="0"/>
                  <a:pt x="1294228" y="110197"/>
                </a:cubicBezTo>
                <a:cubicBezTo>
                  <a:pt x="1500554" y="220394"/>
                  <a:pt x="1247336" y="740898"/>
                  <a:pt x="1237957" y="869852"/>
                </a:cubicBezTo>
                <a:cubicBezTo>
                  <a:pt x="1228579" y="998806"/>
                  <a:pt x="1139483" y="937846"/>
                  <a:pt x="1237957" y="883920"/>
                </a:cubicBezTo>
                <a:cubicBezTo>
                  <a:pt x="1336431" y="829994"/>
                  <a:pt x="1725637" y="604910"/>
                  <a:pt x="1828800" y="546295"/>
                </a:cubicBezTo>
                <a:cubicBezTo>
                  <a:pt x="1931963" y="487680"/>
                  <a:pt x="1856936" y="532228"/>
                  <a:pt x="1856936" y="532228"/>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p:cNvSpPr/>
          <p:nvPr/>
        </p:nvSpPr>
        <p:spPr>
          <a:xfrm>
            <a:off x="5726113" y="2447925"/>
            <a:ext cx="1165225" cy="492125"/>
          </a:xfrm>
          <a:custGeom>
            <a:avLst/>
            <a:gdLst>
              <a:gd name="connsiteX0" fmla="*/ 0 w 1165476"/>
              <a:gd name="connsiteY0" fmla="*/ 309490 h 492370"/>
              <a:gd name="connsiteX1" fmla="*/ 42203 w 1165476"/>
              <a:gd name="connsiteY1" fmla="*/ 295422 h 492370"/>
              <a:gd name="connsiteX2" fmla="*/ 239151 w 1165476"/>
              <a:gd name="connsiteY2" fmla="*/ 196948 h 492370"/>
              <a:gd name="connsiteX3" fmla="*/ 506437 w 1165476"/>
              <a:gd name="connsiteY3" fmla="*/ 112542 h 492370"/>
              <a:gd name="connsiteX4" fmla="*/ 647114 w 1165476"/>
              <a:gd name="connsiteY4" fmla="*/ 42204 h 492370"/>
              <a:gd name="connsiteX5" fmla="*/ 731520 w 1165476"/>
              <a:gd name="connsiteY5" fmla="*/ 14068 h 492370"/>
              <a:gd name="connsiteX6" fmla="*/ 1111347 w 1165476"/>
              <a:gd name="connsiteY6" fmla="*/ 0 h 492370"/>
              <a:gd name="connsiteX7" fmla="*/ 1139483 w 1165476"/>
              <a:gd name="connsiteY7" fmla="*/ 28136 h 492370"/>
              <a:gd name="connsiteX8" fmla="*/ 1139483 w 1165476"/>
              <a:gd name="connsiteY8" fmla="*/ 154745 h 492370"/>
              <a:gd name="connsiteX9" fmla="*/ 1125415 w 1165476"/>
              <a:gd name="connsiteY9" fmla="*/ 196948 h 492370"/>
              <a:gd name="connsiteX10" fmla="*/ 1083212 w 1165476"/>
              <a:gd name="connsiteY10" fmla="*/ 239151 h 492370"/>
              <a:gd name="connsiteX11" fmla="*/ 1041009 w 1165476"/>
              <a:gd name="connsiteY11" fmla="*/ 323557 h 492370"/>
              <a:gd name="connsiteX12" fmla="*/ 970671 w 1165476"/>
              <a:gd name="connsiteY12" fmla="*/ 379828 h 492370"/>
              <a:gd name="connsiteX13" fmla="*/ 956603 w 1165476"/>
              <a:gd name="connsiteY13" fmla="*/ 492370 h 49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5476" h="492370">
                <a:moveTo>
                  <a:pt x="0" y="309490"/>
                </a:moveTo>
                <a:cubicBezTo>
                  <a:pt x="14068" y="304801"/>
                  <a:pt x="28786" y="301736"/>
                  <a:pt x="42203" y="295422"/>
                </a:cubicBezTo>
                <a:cubicBezTo>
                  <a:pt x="108615" y="264169"/>
                  <a:pt x="168577" y="217112"/>
                  <a:pt x="239151" y="196948"/>
                </a:cubicBezTo>
                <a:cubicBezTo>
                  <a:pt x="296405" y="180590"/>
                  <a:pt x="475952" y="130833"/>
                  <a:pt x="506437" y="112542"/>
                </a:cubicBezTo>
                <a:cubicBezTo>
                  <a:pt x="582487" y="66912"/>
                  <a:pt x="566111" y="71660"/>
                  <a:pt x="647114" y="42204"/>
                </a:cubicBezTo>
                <a:cubicBezTo>
                  <a:pt x="674986" y="32069"/>
                  <a:pt x="701883" y="15166"/>
                  <a:pt x="731520" y="14068"/>
                </a:cubicBezTo>
                <a:lnTo>
                  <a:pt x="1111347" y="0"/>
                </a:lnTo>
                <a:cubicBezTo>
                  <a:pt x="1120726" y="9379"/>
                  <a:pt x="1132659" y="16763"/>
                  <a:pt x="1139483" y="28136"/>
                </a:cubicBezTo>
                <a:cubicBezTo>
                  <a:pt x="1165476" y="71457"/>
                  <a:pt x="1150402" y="105612"/>
                  <a:pt x="1139483" y="154745"/>
                </a:cubicBezTo>
                <a:cubicBezTo>
                  <a:pt x="1136266" y="169221"/>
                  <a:pt x="1133640" y="184610"/>
                  <a:pt x="1125415" y="196948"/>
                </a:cubicBezTo>
                <a:cubicBezTo>
                  <a:pt x="1114379" y="213501"/>
                  <a:pt x="1095948" y="223867"/>
                  <a:pt x="1083212" y="239151"/>
                </a:cubicBezTo>
                <a:cubicBezTo>
                  <a:pt x="1006986" y="330622"/>
                  <a:pt x="1095388" y="232925"/>
                  <a:pt x="1041009" y="323557"/>
                </a:cubicBezTo>
                <a:cubicBezTo>
                  <a:pt x="1027644" y="345832"/>
                  <a:pt x="989842" y="367048"/>
                  <a:pt x="970671" y="379828"/>
                </a:cubicBezTo>
                <a:cubicBezTo>
                  <a:pt x="955061" y="473485"/>
                  <a:pt x="956603" y="435711"/>
                  <a:pt x="956603" y="49237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9" name="Curved Connector 8"/>
          <p:cNvCxnSpPr/>
          <p:nvPr/>
        </p:nvCxnSpPr>
        <p:spPr>
          <a:xfrm>
            <a:off x="3962400" y="2590800"/>
            <a:ext cx="914400" cy="91440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600200" y="2514600"/>
            <a:ext cx="3657600" cy="1752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2476500" y="3886200"/>
            <a:ext cx="495300" cy="419100"/>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3886200" y="3886200"/>
            <a:ext cx="990600" cy="838200"/>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Block Arc 18"/>
          <p:cNvSpPr/>
          <p:nvPr/>
        </p:nvSpPr>
        <p:spPr>
          <a:xfrm rot="566187">
            <a:off x="5429250" y="3238500"/>
            <a:ext cx="2382838" cy="609600"/>
          </a:xfrm>
          <a:prstGeom prst="blockArc">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228600" y="228600"/>
            <a:ext cx="8610600" cy="6172200"/>
          </a:xfrm>
        </p:spPr>
        <p:txBody>
          <a:bodyPr/>
          <a:lstStyle/>
          <a:p>
            <a:pPr algn="ctr" eaLnBrk="1" hangingPunct="1">
              <a:buFontTx/>
              <a:buNone/>
            </a:pPr>
            <a:r>
              <a:rPr lang="en-US" altLang="en-US" b="1" smtClean="0">
                <a:solidFill>
                  <a:srgbClr val="C00000"/>
                </a:solidFill>
                <a:latin typeface="Amudham" pitchFamily="2" charset="0"/>
              </a:rPr>
              <a:t>btl;LUf;fisf;bfhz;L g[jpa cUtk; jahupj;jy</a:t>
            </a:r>
            <a:r>
              <a:rPr lang="en-US" altLang="en-US" b="1" smtClean="0">
                <a:latin typeface="Baamini" pitchFamily="2" charset="0"/>
              </a:rPr>
              <a:t>;</a:t>
            </a:r>
            <a:endParaRPr lang="en-US" altLang="en-US" b="1" smtClean="0">
              <a:latin typeface="Comic Sans MS" pitchFamily="66" charset="0"/>
            </a:endParaRPr>
          </a:p>
        </p:txBody>
      </p:sp>
      <p:sp>
        <p:nvSpPr>
          <p:cNvPr id="3" name="Freeform 2"/>
          <p:cNvSpPr/>
          <p:nvPr/>
        </p:nvSpPr>
        <p:spPr>
          <a:xfrm>
            <a:off x="3938588" y="2641600"/>
            <a:ext cx="2868612" cy="1223963"/>
          </a:xfrm>
          <a:custGeom>
            <a:avLst/>
            <a:gdLst>
              <a:gd name="connsiteX0" fmla="*/ 0 w 2867465"/>
              <a:gd name="connsiteY0" fmla="*/ 100818 h 1223889"/>
              <a:gd name="connsiteX1" fmla="*/ 2644726 w 2867465"/>
              <a:gd name="connsiteY1" fmla="*/ 72683 h 1223889"/>
              <a:gd name="connsiteX2" fmla="*/ 1336431 w 2867465"/>
              <a:gd name="connsiteY2" fmla="*/ 536916 h 1223889"/>
              <a:gd name="connsiteX3" fmla="*/ 2264898 w 2867465"/>
              <a:gd name="connsiteY3" fmla="*/ 565052 h 1223889"/>
              <a:gd name="connsiteX4" fmla="*/ 2053883 w 2867465"/>
              <a:gd name="connsiteY4" fmla="*/ 776067 h 1223889"/>
              <a:gd name="connsiteX5" fmla="*/ 2053883 w 2867465"/>
              <a:gd name="connsiteY5" fmla="*/ 958947 h 1223889"/>
              <a:gd name="connsiteX6" fmla="*/ 1899138 w 2867465"/>
              <a:gd name="connsiteY6" fmla="*/ 1099624 h 1223889"/>
              <a:gd name="connsiteX7" fmla="*/ 1814732 w 2867465"/>
              <a:gd name="connsiteY7" fmla="*/ 1155895 h 1223889"/>
              <a:gd name="connsiteX8" fmla="*/ 1406769 w 2867465"/>
              <a:gd name="connsiteY8" fmla="*/ 1198098 h 1223889"/>
              <a:gd name="connsiteX9" fmla="*/ 829994 w 2867465"/>
              <a:gd name="connsiteY9" fmla="*/ 1001150 h 1223889"/>
              <a:gd name="connsiteX10" fmla="*/ 703384 w 2867465"/>
              <a:gd name="connsiteY10" fmla="*/ 1015218 h 122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7465" h="1223889">
                <a:moveTo>
                  <a:pt x="0" y="100818"/>
                </a:moveTo>
                <a:cubicBezTo>
                  <a:pt x="1210994" y="50409"/>
                  <a:pt x="2421988" y="0"/>
                  <a:pt x="2644726" y="72683"/>
                </a:cubicBezTo>
                <a:cubicBezTo>
                  <a:pt x="2867465" y="145366"/>
                  <a:pt x="1399736" y="454855"/>
                  <a:pt x="1336431" y="536916"/>
                </a:cubicBezTo>
                <a:cubicBezTo>
                  <a:pt x="1273126" y="618977"/>
                  <a:pt x="2145323" y="525193"/>
                  <a:pt x="2264898" y="565052"/>
                </a:cubicBezTo>
                <a:cubicBezTo>
                  <a:pt x="2384473" y="604911"/>
                  <a:pt x="2089052" y="710418"/>
                  <a:pt x="2053883" y="776067"/>
                </a:cubicBezTo>
                <a:cubicBezTo>
                  <a:pt x="2018714" y="841716"/>
                  <a:pt x="2079674" y="905021"/>
                  <a:pt x="2053883" y="958947"/>
                </a:cubicBezTo>
                <a:cubicBezTo>
                  <a:pt x="2028092" y="1012873"/>
                  <a:pt x="1938996" y="1066799"/>
                  <a:pt x="1899138" y="1099624"/>
                </a:cubicBezTo>
                <a:cubicBezTo>
                  <a:pt x="1859280" y="1132449"/>
                  <a:pt x="1896794" y="1139483"/>
                  <a:pt x="1814732" y="1155895"/>
                </a:cubicBezTo>
                <a:cubicBezTo>
                  <a:pt x="1732671" y="1172307"/>
                  <a:pt x="1570892" y="1223889"/>
                  <a:pt x="1406769" y="1198098"/>
                </a:cubicBezTo>
                <a:cubicBezTo>
                  <a:pt x="1242646" y="1172307"/>
                  <a:pt x="947225" y="1031630"/>
                  <a:pt x="829994" y="1001150"/>
                </a:cubicBezTo>
                <a:cubicBezTo>
                  <a:pt x="712763" y="970670"/>
                  <a:pt x="703384" y="1015218"/>
                  <a:pt x="703384" y="1015218"/>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 name="Freeform 3"/>
          <p:cNvSpPr/>
          <p:nvPr/>
        </p:nvSpPr>
        <p:spPr>
          <a:xfrm>
            <a:off x="4343400" y="3048000"/>
            <a:ext cx="1423988" cy="933450"/>
          </a:xfrm>
          <a:custGeom>
            <a:avLst/>
            <a:gdLst>
              <a:gd name="connsiteX0" fmla="*/ 0 w 2602523"/>
              <a:gd name="connsiteY0" fmla="*/ 356381 h 1594338"/>
              <a:gd name="connsiteX1" fmla="*/ 745587 w 2602523"/>
              <a:gd name="connsiteY1" fmla="*/ 46892 h 1594338"/>
              <a:gd name="connsiteX2" fmla="*/ 1603717 w 2602523"/>
              <a:gd name="connsiteY2" fmla="*/ 637735 h 1594338"/>
              <a:gd name="connsiteX3" fmla="*/ 2377440 w 2602523"/>
              <a:gd name="connsiteY3" fmla="*/ 201636 h 1594338"/>
              <a:gd name="connsiteX4" fmla="*/ 1941341 w 2602523"/>
              <a:gd name="connsiteY4" fmla="*/ 848750 h 1594338"/>
              <a:gd name="connsiteX5" fmla="*/ 2532184 w 2602523"/>
              <a:gd name="connsiteY5" fmla="*/ 806547 h 1594338"/>
              <a:gd name="connsiteX6" fmla="*/ 2363372 w 2602523"/>
              <a:gd name="connsiteY6" fmla="*/ 1242646 h 1594338"/>
              <a:gd name="connsiteX7" fmla="*/ 1913206 w 2602523"/>
              <a:gd name="connsiteY7" fmla="*/ 1509932 h 1594338"/>
              <a:gd name="connsiteX8" fmla="*/ 1463040 w 2602523"/>
              <a:gd name="connsiteY8" fmla="*/ 1594338 h 1594338"/>
              <a:gd name="connsiteX9" fmla="*/ 1463040 w 2602523"/>
              <a:gd name="connsiteY9" fmla="*/ 1594338 h 1594338"/>
              <a:gd name="connsiteX10" fmla="*/ 1463040 w 2602523"/>
              <a:gd name="connsiteY10" fmla="*/ 1594338 h 1594338"/>
              <a:gd name="connsiteX11" fmla="*/ 1463040 w 2602523"/>
              <a:gd name="connsiteY11" fmla="*/ 1580270 h 15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2523" h="1594338">
                <a:moveTo>
                  <a:pt x="0" y="356381"/>
                </a:moveTo>
                <a:cubicBezTo>
                  <a:pt x="239150" y="178190"/>
                  <a:pt x="478301" y="0"/>
                  <a:pt x="745587" y="46892"/>
                </a:cubicBezTo>
                <a:cubicBezTo>
                  <a:pt x="1012873" y="93784"/>
                  <a:pt x="1331742" y="611944"/>
                  <a:pt x="1603717" y="637735"/>
                </a:cubicBezTo>
                <a:cubicBezTo>
                  <a:pt x="1875692" y="663526"/>
                  <a:pt x="2321169" y="166467"/>
                  <a:pt x="2377440" y="201636"/>
                </a:cubicBezTo>
                <a:cubicBezTo>
                  <a:pt x="2433711" y="236805"/>
                  <a:pt x="1915550" y="747932"/>
                  <a:pt x="1941341" y="848750"/>
                </a:cubicBezTo>
                <a:cubicBezTo>
                  <a:pt x="1967132" y="949568"/>
                  <a:pt x="2461846" y="740898"/>
                  <a:pt x="2532184" y="806547"/>
                </a:cubicBezTo>
                <a:cubicBezTo>
                  <a:pt x="2602523" y="872196"/>
                  <a:pt x="2466535" y="1125415"/>
                  <a:pt x="2363372" y="1242646"/>
                </a:cubicBezTo>
                <a:cubicBezTo>
                  <a:pt x="2260209" y="1359877"/>
                  <a:pt x="2063261" y="1451317"/>
                  <a:pt x="1913206" y="1509932"/>
                </a:cubicBezTo>
                <a:cubicBezTo>
                  <a:pt x="1763151" y="1568547"/>
                  <a:pt x="1463040" y="1594338"/>
                  <a:pt x="1463040" y="1594338"/>
                </a:cubicBezTo>
                <a:lnTo>
                  <a:pt x="1463040" y="1594338"/>
                </a:lnTo>
                <a:lnTo>
                  <a:pt x="1463040" y="1594338"/>
                </a:lnTo>
                <a:lnTo>
                  <a:pt x="1463040" y="158027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 name="Oval 4"/>
          <p:cNvSpPr/>
          <p:nvPr/>
        </p:nvSpPr>
        <p:spPr>
          <a:xfrm>
            <a:off x="533400" y="1752600"/>
            <a:ext cx="1905000" cy="1752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4267200" y="1676400"/>
            <a:ext cx="609600" cy="1524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Isosceles Triangle 6"/>
          <p:cNvSpPr/>
          <p:nvPr/>
        </p:nvSpPr>
        <p:spPr>
          <a:xfrm>
            <a:off x="5867400" y="2286000"/>
            <a:ext cx="1371600" cy="17526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5-Point Star 7"/>
          <p:cNvSpPr/>
          <p:nvPr/>
        </p:nvSpPr>
        <p:spPr>
          <a:xfrm>
            <a:off x="2590800" y="4724400"/>
            <a:ext cx="1905000" cy="1447800"/>
          </a:xfrm>
          <a:prstGeom prst="star5">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Heart 8"/>
          <p:cNvSpPr/>
          <p:nvPr/>
        </p:nvSpPr>
        <p:spPr>
          <a:xfrm>
            <a:off x="4648200" y="4114800"/>
            <a:ext cx="1066800" cy="1143000"/>
          </a:xfrm>
          <a:prstGeom prst="hear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Block Arc 9"/>
          <p:cNvSpPr/>
          <p:nvPr/>
        </p:nvSpPr>
        <p:spPr>
          <a:xfrm>
            <a:off x="7010400" y="1676400"/>
            <a:ext cx="1066800" cy="762000"/>
          </a:xfrm>
          <a:prstGeom prst="blockArc">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1" name="Cloud 10"/>
          <p:cNvSpPr/>
          <p:nvPr/>
        </p:nvSpPr>
        <p:spPr>
          <a:xfrm>
            <a:off x="6324600" y="4800600"/>
            <a:ext cx="1905000" cy="1219200"/>
          </a:xfrm>
          <a:prstGeom prst="clou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Snip Same Side Corner Rectangle 11"/>
          <p:cNvSpPr/>
          <p:nvPr/>
        </p:nvSpPr>
        <p:spPr>
          <a:xfrm>
            <a:off x="762000" y="4267200"/>
            <a:ext cx="838200" cy="838200"/>
          </a:xfrm>
          <a:prstGeom prst="snip2Same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iamond 12"/>
          <p:cNvSpPr/>
          <p:nvPr/>
        </p:nvSpPr>
        <p:spPr>
          <a:xfrm>
            <a:off x="2590800" y="1371600"/>
            <a:ext cx="1143000" cy="1371600"/>
          </a:xfrm>
          <a:prstGeom prst="diamon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305800" cy="1249362"/>
          </a:xfrm>
          <a:solidFill>
            <a:srgbClr val="66FFCC"/>
          </a:solidFill>
        </p:spPr>
        <p:txBody>
          <a:bodyPr>
            <a:normAutofit fontScale="90000"/>
          </a:bodyPr>
          <a:lstStyle/>
          <a:p>
            <a:pPr eaLnBrk="1" hangingPunct="1"/>
            <a:r>
              <a:rPr lang="en-US" altLang="en-US" sz="4000" smtClean="0"/>
              <a:t>Methods of fostering creativity Among students</a:t>
            </a:r>
            <a:endParaRPr lang="en-US" altLang="en-US" sz="4000" smtClean="0">
              <a:solidFill>
                <a:schemeClr val="bg1"/>
              </a:solidFill>
              <a:latin typeface="Comic Sans MS" pitchFamily="66" charset="0"/>
            </a:endParaRPr>
          </a:p>
        </p:txBody>
      </p:sp>
      <p:sp>
        <p:nvSpPr>
          <p:cNvPr id="53251" name="Content Placeholder 3"/>
          <p:cNvSpPr>
            <a:spLocks noGrp="1"/>
          </p:cNvSpPr>
          <p:nvPr>
            <p:ph idx="1"/>
          </p:nvPr>
        </p:nvSpPr>
        <p:spPr>
          <a:xfrm>
            <a:off x="457200" y="1752600"/>
            <a:ext cx="8305800" cy="4724400"/>
          </a:xfrm>
          <a:solidFill>
            <a:srgbClr val="92D050"/>
          </a:solidFill>
        </p:spPr>
        <p:txBody>
          <a:bodyPr/>
          <a:lstStyle/>
          <a:p>
            <a:endParaRPr lang="en-US" altLang="en-US" smtClean="0">
              <a:solidFill>
                <a:srgbClr val="C00000"/>
              </a:solidFill>
            </a:endParaRPr>
          </a:p>
          <a:p>
            <a:r>
              <a:rPr lang="en-US" altLang="en-US" smtClean="0">
                <a:solidFill>
                  <a:srgbClr val="C00000"/>
                </a:solidFill>
              </a:rPr>
              <a:t>Inspiration</a:t>
            </a:r>
          </a:p>
          <a:p>
            <a:r>
              <a:rPr lang="en-US" altLang="en-US" smtClean="0">
                <a:solidFill>
                  <a:srgbClr val="C00000"/>
                </a:solidFill>
              </a:rPr>
              <a:t>Stimulation</a:t>
            </a:r>
          </a:p>
          <a:p>
            <a:r>
              <a:rPr lang="en-US" altLang="en-US" smtClean="0">
                <a:solidFill>
                  <a:srgbClr val="C00000"/>
                </a:solidFill>
              </a:rPr>
              <a:t>Psychological safety </a:t>
            </a:r>
          </a:p>
          <a:p>
            <a:r>
              <a:rPr lang="en-US" altLang="en-US" smtClean="0">
                <a:solidFill>
                  <a:srgbClr val="C00000"/>
                </a:solidFill>
              </a:rPr>
              <a:t>Freedom</a:t>
            </a:r>
          </a:p>
          <a:p>
            <a:r>
              <a:rPr lang="en-US" altLang="en-US" smtClean="0">
                <a:solidFill>
                  <a:srgbClr val="C00000"/>
                </a:solidFill>
              </a:rPr>
              <a:t>Guidance for Discovery</a:t>
            </a:r>
          </a:p>
          <a:p>
            <a:r>
              <a:rPr lang="en-US" altLang="en-US" smtClean="0">
                <a:solidFill>
                  <a:srgbClr val="C00000"/>
                </a:solidFill>
              </a:rPr>
              <a:t>Encouragement</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b="1" smtClean="0">
                <a:solidFill>
                  <a:srgbClr val="FFFF00"/>
                </a:solidFill>
              </a:rPr>
              <a:t>Thinking</a:t>
            </a:r>
            <a:endParaRPr lang="en-US" altLang="en-US" smtClean="0">
              <a:solidFill>
                <a:srgbClr val="FFFF00"/>
              </a:solidFill>
              <a:latin typeface="Comic Sans MS" pitchFamily="66" charset="0"/>
            </a:endParaRPr>
          </a:p>
        </p:txBody>
      </p:sp>
      <p:sp>
        <p:nvSpPr>
          <p:cNvPr id="43011" name="Rectangle 3"/>
          <p:cNvSpPr>
            <a:spLocks noGrp="1" noChangeArrowheads="1"/>
          </p:cNvSpPr>
          <p:nvPr>
            <p:ph type="body" sz="half" idx="1"/>
          </p:nvPr>
        </p:nvSpPr>
        <p:spPr>
          <a:xfrm>
            <a:off x="457200" y="1600200"/>
            <a:ext cx="8382000" cy="4953000"/>
          </a:xfrm>
        </p:spPr>
        <p:txBody>
          <a:bodyPr/>
          <a:lstStyle/>
          <a:p>
            <a:pPr eaLnBrk="1" hangingPunct="1"/>
            <a:r>
              <a:rPr lang="en-US" altLang="en-US" smtClean="0">
                <a:solidFill>
                  <a:schemeClr val="bg1"/>
                </a:solidFill>
              </a:rPr>
              <a:t>Meaning</a:t>
            </a:r>
          </a:p>
          <a:p>
            <a:pPr eaLnBrk="1" hangingPunct="1"/>
            <a:r>
              <a:rPr lang="en-US" altLang="en-US" smtClean="0">
                <a:solidFill>
                  <a:srgbClr val="FFFF00"/>
                </a:solidFill>
              </a:rPr>
              <a:t>Types of thinking</a:t>
            </a:r>
            <a:r>
              <a:rPr lang="en-US" altLang="en-US" smtClean="0">
                <a:solidFill>
                  <a:schemeClr val="bg1"/>
                </a:solidFill>
              </a:rPr>
              <a:t>-Mental Image, Ideational </a:t>
            </a:r>
          </a:p>
          <a:p>
            <a:pPr eaLnBrk="1" hangingPunct="1"/>
            <a:r>
              <a:rPr lang="en-US" altLang="en-US" smtClean="0">
                <a:solidFill>
                  <a:srgbClr val="92D050"/>
                </a:solidFill>
              </a:rPr>
              <a:t>critical thinking</a:t>
            </a:r>
          </a:p>
          <a:p>
            <a:pPr eaLnBrk="1" hangingPunct="1"/>
            <a:r>
              <a:rPr lang="en-US" altLang="en-US" smtClean="0">
                <a:solidFill>
                  <a:srgbClr val="92D050"/>
                </a:solidFill>
              </a:rPr>
              <a:t>reflective thinking</a:t>
            </a:r>
          </a:p>
          <a:p>
            <a:pPr eaLnBrk="1" hangingPunct="1"/>
            <a:r>
              <a:rPr lang="en-US" altLang="en-US" smtClean="0">
                <a:solidFill>
                  <a:schemeClr val="bg1"/>
                </a:solidFill>
              </a:rPr>
              <a:t>Reasoning</a:t>
            </a:r>
          </a:p>
          <a:p>
            <a:r>
              <a:rPr lang="en-US" altLang="en-US" smtClean="0">
                <a:solidFill>
                  <a:srgbClr val="C00000"/>
                </a:solidFill>
              </a:rPr>
              <a:t>Problem solving</a:t>
            </a:r>
            <a:r>
              <a:rPr lang="en-US" altLang="en-US" smtClean="0">
                <a:solidFill>
                  <a:srgbClr val="C00000"/>
                </a:solidFill>
                <a:latin typeface="Comic Sans MS" pitchFamily="66" charset="0"/>
              </a:rPr>
              <a:t>.</a:t>
            </a:r>
          </a:p>
          <a:p>
            <a:r>
              <a:rPr lang="en-US" altLang="en-US" smtClean="0">
                <a:solidFill>
                  <a:schemeClr val="bg1"/>
                </a:solidFill>
              </a:rPr>
              <a:t>Meta- Cognition</a:t>
            </a:r>
          </a:p>
          <a:p>
            <a:r>
              <a:rPr lang="en-US" altLang="en-US" smtClean="0">
                <a:solidFill>
                  <a:schemeClr val="bg1"/>
                </a:solidFill>
              </a:rPr>
              <a:t>Role of language in thinking and learning</a:t>
            </a:r>
            <a:endParaRPr lang="en-US" altLang="en-US" smtClean="0">
              <a:solidFill>
                <a:schemeClr val="bg1"/>
              </a:solidFill>
              <a:latin typeface="Comic Sans MS" pitchFamily="66" charset="0"/>
            </a:endParaRPr>
          </a:p>
        </p:txBody>
      </p:sp>
      <p:pic>
        <p:nvPicPr>
          <p:cNvPr id="43012" name="Picture 4" descr="sun_looking_in_window_hg_clr"/>
          <p:cNvPicPr>
            <a:picLocks noGrp="1" noChangeAspect="1" noChangeArrowheads="1" noCrop="1"/>
          </p:cNvPicPr>
          <p:nvPr>
            <p:ph sz="half" idx="2"/>
          </p:nvPr>
        </p:nvPicPr>
        <p:blipFill>
          <a:blip r:embed="rId2" cstate="print"/>
          <a:srcRect/>
          <a:stretch>
            <a:fillRect/>
          </a:stretch>
        </p:blipFill>
        <p:spPr>
          <a:xfrm>
            <a:off x="7156450" y="15875"/>
            <a:ext cx="1987550" cy="2193925"/>
          </a:xfrm>
          <a:noFill/>
        </p:spPr>
      </p:pic>
      <p:pic>
        <p:nvPicPr>
          <p:cNvPr id="5" name="Picture 4" descr="lady_driving_w_seat_belt_lg_clr"/>
          <p:cNvPicPr>
            <a:picLocks noChangeAspect="1" noChangeArrowheads="1" noCrop="1"/>
          </p:cNvPicPr>
          <p:nvPr/>
        </p:nvPicPr>
        <p:blipFill>
          <a:blip r:embed="rId3" cstate="print"/>
          <a:srcRect/>
          <a:stretch>
            <a:fillRect/>
          </a:stretch>
        </p:blipFill>
        <p:spPr bwMode="auto">
          <a:xfrm>
            <a:off x="6248400" y="2971800"/>
            <a:ext cx="1762125" cy="2209800"/>
          </a:xfrm>
          <a:prstGeom prst="rect">
            <a:avLst/>
          </a:prstGeom>
          <a:noFill/>
          <a:ln w="9525">
            <a:noFill/>
            <a:miter lim="800000"/>
            <a:headEnd/>
            <a:tailEnd/>
          </a:ln>
        </p:spPr>
      </p:pic>
      <p:pic>
        <p:nvPicPr>
          <p:cNvPr id="6" name="Picture 6" descr="football_player_running_fast_hand_out_lg_clr"/>
          <p:cNvPicPr>
            <a:picLocks noChangeAspect="1" noChangeArrowheads="1" noCrop="1"/>
          </p:cNvPicPr>
          <p:nvPr/>
        </p:nvPicPr>
        <p:blipFill>
          <a:blip r:embed="rId4" cstate="print"/>
          <a:srcRect/>
          <a:stretch>
            <a:fillRect/>
          </a:stretch>
        </p:blipFill>
        <p:spPr bwMode="auto">
          <a:xfrm>
            <a:off x="9525" y="-152400"/>
            <a:ext cx="1981200" cy="1816100"/>
          </a:xfrm>
          <a:prstGeom prst="rect">
            <a:avLst/>
          </a:prstGeom>
          <a:noFill/>
          <a:ln w="9525">
            <a:noFill/>
            <a:miter lim="800000"/>
            <a:headEnd/>
            <a:tailEnd/>
          </a:ln>
        </p:spPr>
      </p:pic>
      <p:pic>
        <p:nvPicPr>
          <p:cNvPr id="7" name="Picture 6" descr="football_player_running_fast_hand_out_lg_clr"/>
          <p:cNvPicPr>
            <a:picLocks noChangeAspect="1" noChangeArrowheads="1" noCrop="1"/>
          </p:cNvPicPr>
          <p:nvPr/>
        </p:nvPicPr>
        <p:blipFill>
          <a:blip r:embed="rId4" cstate="print"/>
          <a:srcRect/>
          <a:stretch>
            <a:fillRect/>
          </a:stretch>
        </p:blipFill>
        <p:spPr bwMode="auto">
          <a:xfrm>
            <a:off x="4038600" y="3168650"/>
            <a:ext cx="1981200" cy="1816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011">
                                            <p:txEl>
                                              <p:pRg st="0" end="0"/>
                                            </p:txEl>
                                          </p:spTgt>
                                        </p:tgtEl>
                                        <p:attrNameLst>
                                          <p:attrName>style.visibility</p:attrName>
                                        </p:attrNameLst>
                                      </p:cBhvr>
                                      <p:to>
                                        <p:strVal val="visible"/>
                                      </p:to>
                                    </p:set>
                                    <p:animEffect transition="in" filter="dissolve">
                                      <p:cBhvr>
                                        <p:cTn id="12" dur="500"/>
                                        <p:tgtEl>
                                          <p:spTgt spid="430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011">
                                            <p:txEl>
                                              <p:pRg st="1" end="1"/>
                                            </p:txEl>
                                          </p:spTgt>
                                        </p:tgtEl>
                                        <p:attrNameLst>
                                          <p:attrName>style.visibility</p:attrName>
                                        </p:attrNameLst>
                                      </p:cBhvr>
                                      <p:to>
                                        <p:strVal val="visible"/>
                                      </p:to>
                                    </p:set>
                                    <p:animEffect transition="in" filter="dissolve">
                                      <p:cBhvr>
                                        <p:cTn id="17" dur="500"/>
                                        <p:tgtEl>
                                          <p:spTgt spid="430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3011">
                                            <p:txEl>
                                              <p:pRg st="2" end="2"/>
                                            </p:txEl>
                                          </p:spTgt>
                                        </p:tgtEl>
                                        <p:attrNameLst>
                                          <p:attrName>style.visibility</p:attrName>
                                        </p:attrNameLst>
                                      </p:cBhvr>
                                      <p:to>
                                        <p:strVal val="visible"/>
                                      </p:to>
                                    </p:set>
                                    <p:animEffect transition="in" filter="dissolve">
                                      <p:cBhvr>
                                        <p:cTn id="22" dur="500"/>
                                        <p:tgtEl>
                                          <p:spTgt spid="4301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3011">
                                            <p:txEl>
                                              <p:pRg st="3" end="3"/>
                                            </p:txEl>
                                          </p:spTgt>
                                        </p:tgtEl>
                                        <p:attrNameLst>
                                          <p:attrName>style.visibility</p:attrName>
                                        </p:attrNameLst>
                                      </p:cBhvr>
                                      <p:to>
                                        <p:strVal val="visible"/>
                                      </p:to>
                                    </p:set>
                                    <p:animEffect transition="in" filter="dissolve">
                                      <p:cBhvr>
                                        <p:cTn id="27" dur="500"/>
                                        <p:tgtEl>
                                          <p:spTgt spid="4301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3011">
                                            <p:txEl>
                                              <p:pRg st="4" end="4"/>
                                            </p:txEl>
                                          </p:spTgt>
                                        </p:tgtEl>
                                        <p:attrNameLst>
                                          <p:attrName>style.visibility</p:attrName>
                                        </p:attrNameLst>
                                      </p:cBhvr>
                                      <p:to>
                                        <p:strVal val="visible"/>
                                      </p:to>
                                    </p:set>
                                    <p:animEffect transition="in" filter="dissolve">
                                      <p:cBhvr>
                                        <p:cTn id="32" dur="500"/>
                                        <p:tgtEl>
                                          <p:spTgt spid="43011">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3011">
                                            <p:txEl>
                                              <p:pRg st="5" end="5"/>
                                            </p:txEl>
                                          </p:spTgt>
                                        </p:tgtEl>
                                        <p:attrNameLst>
                                          <p:attrName>style.visibility</p:attrName>
                                        </p:attrNameLst>
                                      </p:cBhvr>
                                      <p:to>
                                        <p:strVal val="visible"/>
                                      </p:to>
                                    </p:set>
                                    <p:animEffect transition="in" filter="dissolve">
                                      <p:cBhvr>
                                        <p:cTn id="37" dur="500"/>
                                        <p:tgtEl>
                                          <p:spTgt spid="43011">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3011">
                                            <p:txEl>
                                              <p:pRg st="6" end="6"/>
                                            </p:txEl>
                                          </p:spTgt>
                                        </p:tgtEl>
                                        <p:attrNameLst>
                                          <p:attrName>style.visibility</p:attrName>
                                        </p:attrNameLst>
                                      </p:cBhvr>
                                      <p:to>
                                        <p:strVal val="visible"/>
                                      </p:to>
                                    </p:set>
                                    <p:animEffect transition="in" filter="dissolve">
                                      <p:cBhvr>
                                        <p:cTn id="42" dur="500"/>
                                        <p:tgtEl>
                                          <p:spTgt spid="43011">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43011">
                                            <p:txEl>
                                              <p:pRg st="7" end="7"/>
                                            </p:txEl>
                                          </p:spTgt>
                                        </p:tgtEl>
                                        <p:attrNameLst>
                                          <p:attrName>style.visibility</p:attrName>
                                        </p:attrNameLst>
                                      </p:cBhvr>
                                      <p:to>
                                        <p:strVal val="visible"/>
                                      </p:to>
                                    </p:set>
                                    <p:animEffect transition="in" filter="dissolve">
                                      <p:cBhvr>
                                        <p:cTn id="47" dur="500"/>
                                        <p:tgtEl>
                                          <p:spTgt spid="43011">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dissolve">
                                      <p:cBhvr>
                                        <p:cTn id="52" dur="500"/>
                                        <p:tgtEl>
                                          <p:spTgt spid="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00100" y="6400800"/>
            <a:ext cx="1333500" cy="228600"/>
          </a:xfrm>
        </p:spPr>
        <p:txBody>
          <a:bodyPr/>
          <a:lstStyle/>
          <a:p>
            <a:fld id="{06C97AF8-762E-4F37-A3AF-13C36ED8A82E}" type="datetime2">
              <a:rPr lang="en-US" smtClean="0"/>
              <a:pPr/>
              <a:t>Thursday, February 11, 2016</a:t>
            </a:fld>
            <a:endParaRPr lang="en-US" dirty="0"/>
          </a:p>
        </p:txBody>
      </p:sp>
      <p:sp>
        <p:nvSpPr>
          <p:cNvPr id="5" name="Footer Placeholder 4"/>
          <p:cNvSpPr>
            <a:spLocks noGrp="1"/>
          </p:cNvSpPr>
          <p:nvPr>
            <p:ph type="ftr" sz="quarter" idx="11"/>
          </p:nvPr>
        </p:nvSpPr>
        <p:spPr/>
        <p:txBody>
          <a:bodyPr/>
          <a:lstStyle/>
          <a:p>
            <a:r>
              <a:rPr lang="en-US" smtClean="0"/>
              <a:t>Psychology  B.Ed Batch-A</a:t>
            </a:r>
            <a:endParaRPr lang="en-US"/>
          </a:p>
        </p:txBody>
      </p:sp>
      <p:sp>
        <p:nvSpPr>
          <p:cNvPr id="6" name="Slide Number Placeholder 5"/>
          <p:cNvSpPr>
            <a:spLocks noGrp="1"/>
          </p:cNvSpPr>
          <p:nvPr>
            <p:ph type="sldNum" sz="quarter" idx="12"/>
          </p:nvPr>
        </p:nvSpPr>
        <p:spPr/>
        <p:txBody>
          <a:bodyPr/>
          <a:lstStyle/>
          <a:p>
            <a:fld id="{4F1EE331-21A2-4DE1-B5CE-E57B3A1CBD7B}" type="slidenum">
              <a:rPr lang="en-US" smtClean="0"/>
              <a:pPr/>
              <a:t>279</a:t>
            </a:fld>
            <a:endParaRPr lang="en-US"/>
          </a:p>
        </p:txBody>
      </p:sp>
      <p:sp>
        <p:nvSpPr>
          <p:cNvPr id="7" name="WordArt 3" descr="Narrow vertical"/>
          <p:cNvSpPr>
            <a:spLocks noGrp="1" noChangeArrowheads="1" noChangeShapeType="1" noTextEdit="1"/>
          </p:cNvSpPr>
          <p:nvPr>
            <p:ph idx="1"/>
          </p:nvPr>
        </p:nvSpPr>
        <p:spPr bwMode="auto">
          <a:xfrm rot="20673570">
            <a:off x="1219200" y="2285999"/>
            <a:ext cx="6896100" cy="1371601"/>
          </a:xfrm>
          <a:prstGeom prst="rect">
            <a:avLst/>
          </a:prstGeom>
        </p:spPr>
        <p:txBody>
          <a:bodyPr wrap="none" fromWordArt="1">
            <a:prstTxWarp prst="textDoubleWave1">
              <a:avLst>
                <a:gd name="adj1" fmla="val 6500"/>
                <a:gd name="adj2" fmla="val -999"/>
              </a:avLst>
            </a:prstTxWarp>
          </a:bodyPr>
          <a:lstStyle/>
          <a:p>
            <a:pPr algn="ctr">
              <a:buNone/>
            </a:pPr>
            <a:r>
              <a:rPr lang="en-US"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rPr>
              <a:t>Thank You</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fltVal val="0"/>
                                          </p:val>
                                        </p:tav>
                                        <p:tav tm="100000">
                                          <p:val>
                                            <p:flt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r>
              <a:rPr lang="en-US" b="1" dirty="0" smtClean="0">
                <a:solidFill>
                  <a:srgbClr val="FFC000"/>
                </a:solidFill>
              </a:rPr>
              <a:t>Experimental Psychology</a:t>
            </a:r>
          </a:p>
        </p:txBody>
      </p:sp>
      <p:sp>
        <p:nvSpPr>
          <p:cNvPr id="3" name="Content Placeholder 2"/>
          <p:cNvSpPr>
            <a:spLocks noGrp="1"/>
          </p:cNvSpPr>
          <p:nvPr>
            <p:ph sz="half" idx="1"/>
          </p:nvPr>
        </p:nvSpPr>
        <p:spPr/>
        <p:txBody>
          <a:bodyPr>
            <a:normAutofit/>
          </a:bodyPr>
          <a:lstStyle/>
          <a:p>
            <a:pPr algn="ctr">
              <a:buNone/>
            </a:pPr>
            <a:endParaRPr lang="en-US" dirty="0" smtClean="0">
              <a:solidFill>
                <a:srgbClr val="FFC000"/>
              </a:solidFill>
            </a:endParaRPr>
          </a:p>
          <a:p>
            <a:r>
              <a:rPr lang="en-US" dirty="0" smtClean="0"/>
              <a:t>Study basic psychological processes as sensation, perception, learning, memory, cognition, motivation, and emotion</a:t>
            </a:r>
          </a:p>
          <a:p>
            <a:endParaRPr lang="en-US" dirty="0"/>
          </a:p>
        </p:txBody>
      </p:sp>
      <p:pic>
        <p:nvPicPr>
          <p:cNvPr id="5" name="Picture 3">
            <a:hlinkClick r:id="rId2"/>
          </p:cNvPr>
          <p:cNvPicPr>
            <a:picLocks noGrp="1" noChangeAspect="1" noChangeArrowheads="1"/>
          </p:cNvPicPr>
          <p:nvPr>
            <p:ph sz="half" idx="2"/>
          </p:nvPr>
        </p:nvPicPr>
        <p:blipFill>
          <a:blip r:embed="rId3" cstate="print"/>
          <a:srcRect/>
          <a:stretch>
            <a:fillRect/>
          </a:stretch>
        </p:blipFill>
        <p:spPr bwMode="auto">
          <a:xfrm>
            <a:off x="5105400" y="1939660"/>
            <a:ext cx="3505200" cy="4080140"/>
          </a:xfrm>
          <a:prstGeom prst="rect">
            <a:avLst/>
          </a:prstGeom>
          <a:noFill/>
          <a:ln w="9525">
            <a:noFill/>
            <a:round/>
            <a:headEnd/>
            <a:tailEnd/>
          </a:ln>
          <a:effectLst/>
        </p:spPr>
      </p:pic>
    </p:spTree>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86800" cy="838200"/>
          </a:xfrm>
        </p:spPr>
        <p:txBody>
          <a:bodyPr>
            <a:normAutofit fontScale="90000"/>
          </a:bodyPr>
          <a:lstStyle/>
          <a:p>
            <a:pPr algn="ctr"/>
            <a:r>
              <a:rPr lang="en-US" dirty="0" smtClean="0">
                <a:solidFill>
                  <a:srgbClr val="FF0000"/>
                </a:solidFill>
              </a:rPr>
              <a:t>Personality</a:t>
            </a:r>
            <a:r>
              <a:rPr lang="en-US" dirty="0" smtClean="0">
                <a:solidFill>
                  <a:srgbClr val="FFFF00"/>
                </a:solidFill>
              </a:rPr>
              <a:t> </a:t>
            </a:r>
            <a:r>
              <a:rPr lang="en-US" sz="6600" cap="none" dirty="0" smtClean="0">
                <a:solidFill>
                  <a:srgbClr val="00B050"/>
                </a:solidFill>
                <a:effectLst/>
                <a:latin typeface="STMZH - 104" pitchFamily="2" charset="2"/>
                <a:ea typeface="+mn-ea"/>
                <a:cs typeface="+mn-cs"/>
              </a:rPr>
              <a:t>gÓç\</a:t>
            </a:r>
            <a:endParaRPr lang="en-US" sz="6600" dirty="0">
              <a:solidFill>
                <a:srgbClr val="00B050"/>
              </a:solidFill>
              <a:latin typeface="STMZH - 104" pitchFamily="2" charset="2"/>
            </a:endParaRPr>
          </a:p>
        </p:txBody>
      </p:sp>
      <p:sp>
        <p:nvSpPr>
          <p:cNvPr id="3" name="Content Placeholder 2"/>
          <p:cNvSpPr>
            <a:spLocks noGrp="1"/>
          </p:cNvSpPr>
          <p:nvPr>
            <p:ph idx="1"/>
          </p:nvPr>
        </p:nvSpPr>
        <p:spPr>
          <a:xfrm>
            <a:off x="457200" y="1447800"/>
            <a:ext cx="8229600" cy="5105399"/>
          </a:xfrm>
        </p:spPr>
        <p:txBody>
          <a:bodyPr>
            <a:normAutofit fontScale="62500" lnSpcReduction="20000"/>
          </a:bodyPr>
          <a:lstStyle/>
          <a:p>
            <a:r>
              <a:rPr lang="en-US" sz="4400" dirty="0" smtClean="0">
                <a:solidFill>
                  <a:schemeClr val="accent6">
                    <a:lumMod val="25000"/>
                  </a:schemeClr>
                </a:solidFill>
              </a:rPr>
              <a:t>Meaning </a:t>
            </a:r>
          </a:p>
          <a:p>
            <a:r>
              <a:rPr lang="en-US" sz="4400" dirty="0" smtClean="0">
                <a:solidFill>
                  <a:schemeClr val="accent6">
                    <a:lumMod val="25000"/>
                  </a:schemeClr>
                </a:solidFill>
                <a:latin typeface="STMZH - 104" pitchFamily="2" charset="2"/>
              </a:rPr>
              <a:t>gÓç\ kç«BçÅ</a:t>
            </a:r>
          </a:p>
          <a:p>
            <a:endParaRPr lang="en-US" sz="4400" dirty="0" smtClean="0">
              <a:solidFill>
                <a:schemeClr val="accent6">
                  <a:lumMod val="25000"/>
                </a:schemeClr>
              </a:solidFill>
            </a:endParaRPr>
          </a:p>
          <a:p>
            <a:r>
              <a:rPr lang="en-US" sz="4400" dirty="0" smtClean="0">
                <a:solidFill>
                  <a:schemeClr val="accent6">
                    <a:lumMod val="25000"/>
                  </a:schemeClr>
                </a:solidFill>
              </a:rPr>
              <a:t>Components </a:t>
            </a:r>
          </a:p>
          <a:p>
            <a:r>
              <a:rPr lang="en-US" sz="4400" dirty="0" smtClean="0">
                <a:solidFill>
                  <a:schemeClr val="accent6">
                    <a:lumMod val="25000"/>
                  </a:schemeClr>
                </a:solidFill>
                <a:latin typeface="STMZH - 104" pitchFamily="2" charset="2"/>
              </a:rPr>
              <a:t>ïV«ðºï^</a:t>
            </a:r>
          </a:p>
          <a:p>
            <a:endParaRPr lang="en-US" sz="4400" dirty="0" smtClean="0">
              <a:solidFill>
                <a:schemeClr val="accent6">
                  <a:lumMod val="25000"/>
                </a:schemeClr>
              </a:solidFill>
              <a:latin typeface="STMZH - 104" pitchFamily="2" charset="2"/>
            </a:endParaRPr>
          </a:p>
          <a:p>
            <a:r>
              <a:rPr lang="en-US" sz="4400" dirty="0" smtClean="0">
                <a:solidFill>
                  <a:schemeClr val="accent6">
                    <a:lumMod val="25000"/>
                  </a:schemeClr>
                </a:solidFill>
              </a:rPr>
              <a:t>Factors influencing Personality</a:t>
            </a:r>
          </a:p>
          <a:p>
            <a:r>
              <a:rPr lang="en-US" sz="4400" dirty="0" smtClean="0">
                <a:solidFill>
                  <a:schemeClr val="accent6">
                    <a:lumMod val="25000"/>
                  </a:schemeClr>
                </a:solidFill>
                <a:latin typeface="STMZH - 104" pitchFamily="2" charset="2"/>
              </a:rPr>
              <a:t>gÓç\çB yì\VèÂzD ïV«èï^</a:t>
            </a:r>
            <a:endParaRPr lang="en-US" sz="4400" dirty="0" smtClean="0">
              <a:solidFill>
                <a:schemeClr val="accent6">
                  <a:lumMod val="25000"/>
                </a:schemeClr>
              </a:solidFill>
            </a:endParaRPr>
          </a:p>
          <a:p>
            <a:endParaRPr lang="en-US" sz="4400" dirty="0" smtClean="0">
              <a:solidFill>
                <a:schemeClr val="accent6">
                  <a:lumMod val="25000"/>
                </a:schemeClr>
              </a:solidFill>
            </a:endParaRPr>
          </a:p>
          <a:p>
            <a:r>
              <a:rPr lang="en-US" sz="4400" dirty="0" smtClean="0">
                <a:solidFill>
                  <a:schemeClr val="accent6">
                    <a:lumMod val="25000"/>
                  </a:schemeClr>
                </a:solidFill>
              </a:rPr>
              <a:t>Integrated Personality</a:t>
            </a:r>
          </a:p>
          <a:p>
            <a:r>
              <a:rPr lang="en-US" sz="4400" dirty="0" smtClean="0">
                <a:solidFill>
                  <a:schemeClr val="accent6">
                    <a:lumMod val="25000"/>
                  </a:schemeClr>
                </a:solidFill>
                <a:latin typeface="STMZH - 104" pitchFamily="2" charset="2"/>
              </a:rPr>
              <a:t>{òþçðÍ&gt; gÓç\ </a:t>
            </a:r>
          </a:p>
          <a:p>
            <a:endParaRPr lang="en-US" sz="4400"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gn="ctr">
              <a:spcBef>
                <a:spcPct val="20000"/>
              </a:spcBef>
            </a:pPr>
            <a:r>
              <a:rPr lang="en-US" sz="4400" cap="none" dirty="0" smtClean="0">
                <a:solidFill>
                  <a:srgbClr val="C17529">
                    <a:lumMod val="25000"/>
                  </a:srgbClr>
                </a:solidFill>
                <a:effectLst/>
                <a:latin typeface="Franklin Gothic Book"/>
                <a:ea typeface="+mn-ea"/>
                <a:cs typeface="+mn-cs"/>
              </a:rPr>
              <a:t>Meaning  </a:t>
            </a:r>
            <a:r>
              <a:rPr lang="en-US" sz="4400" cap="none" dirty="0" smtClean="0">
                <a:solidFill>
                  <a:srgbClr val="C17529">
                    <a:lumMod val="25000"/>
                  </a:srgbClr>
                </a:solidFill>
                <a:effectLst/>
                <a:latin typeface="STMZH - 104" pitchFamily="2" charset="2"/>
                <a:ea typeface="+mn-ea"/>
                <a:cs typeface="+mn-cs"/>
              </a:rPr>
              <a:t>gÓç\ kç«BçÅ</a:t>
            </a:r>
            <a:r>
              <a:rPr lang="en-US" sz="3100" cap="none" dirty="0" smtClean="0">
                <a:solidFill>
                  <a:srgbClr val="C17529">
                    <a:lumMod val="25000"/>
                  </a:srgbClr>
                </a:solidFill>
                <a:effectLst/>
                <a:latin typeface="STMZH - 104" pitchFamily="2" charset="2"/>
                <a:ea typeface="+mn-ea"/>
                <a:cs typeface="+mn-cs"/>
              </a:rPr>
              <a:t/>
            </a:r>
            <a:br>
              <a:rPr lang="en-US" sz="3100" cap="none" dirty="0" smtClean="0">
                <a:solidFill>
                  <a:srgbClr val="C17529">
                    <a:lumMod val="25000"/>
                  </a:srgbClr>
                </a:solidFill>
                <a:effectLst/>
                <a:latin typeface="STMZH - 104" pitchFamily="2" charset="2"/>
                <a:ea typeface="+mn-ea"/>
                <a:cs typeface="+mn-cs"/>
              </a:rPr>
            </a:br>
            <a:endParaRPr lang="en-US" dirty="0"/>
          </a:p>
        </p:txBody>
      </p:sp>
      <p:sp>
        <p:nvSpPr>
          <p:cNvPr id="3" name="Content Placeholder 2"/>
          <p:cNvSpPr>
            <a:spLocks noGrp="1"/>
          </p:cNvSpPr>
          <p:nvPr>
            <p:ph idx="1"/>
          </p:nvPr>
        </p:nvSpPr>
        <p:spPr>
          <a:xfrm>
            <a:off x="228600" y="1295400"/>
            <a:ext cx="8686800" cy="5257800"/>
          </a:xfrm>
        </p:spPr>
        <p:txBody>
          <a:bodyPr>
            <a:noAutofit/>
          </a:bodyPr>
          <a:lstStyle/>
          <a:p>
            <a:r>
              <a:rPr lang="en-US" sz="2400" dirty="0" smtClean="0"/>
              <a:t>Persona – Lathin words, - Mask</a:t>
            </a:r>
          </a:p>
          <a:p>
            <a:r>
              <a:rPr lang="en-US" sz="2400" dirty="0" smtClean="0"/>
              <a:t>As one appears to others not as one actually is</a:t>
            </a:r>
          </a:p>
          <a:p>
            <a:r>
              <a:rPr lang="en-US" sz="2400" dirty="0" smtClean="0">
                <a:latin typeface="STMZH - 104" pitchFamily="2" charset="2"/>
              </a:rPr>
              <a:t>Îòkì cõç\l_ ¨©Ã½ c^áVì ¨[® Ö_éV\_ ¶kì \uÅkìïÓÂz ¨©Ã½ ïVð©Ã|þÅVì</a:t>
            </a:r>
          </a:p>
          <a:p>
            <a:r>
              <a:rPr lang="en-US" sz="2400" dirty="0" smtClean="0"/>
              <a:t>The quality of the individuals total behaviour</a:t>
            </a:r>
          </a:p>
          <a:p>
            <a:r>
              <a:rPr lang="en-US" sz="2400" dirty="0" smtClean="0">
                <a:latin typeface="STMZH - 104" pitchFamily="2" charset="2"/>
              </a:rPr>
              <a:t>Îòkòç¦B ¶çªÝm å¦Ýç&gt;ï¹[ &gt;«D</a:t>
            </a:r>
          </a:p>
          <a:p>
            <a:r>
              <a:rPr lang="en-US" sz="2400" dirty="0" smtClean="0"/>
              <a:t>Personality is the dynamic organization within the individual of those psycho-physical systems that determine his characteristic behaviour and thought (allport)</a:t>
            </a:r>
          </a:p>
          <a:p>
            <a:r>
              <a:rPr lang="en-US" sz="2400" dirty="0" smtClean="0">
                <a:latin typeface="STMZH - 104" pitchFamily="2" charset="2"/>
              </a:rPr>
              <a:t>Îòkö[ ¶kòÂ¼ï cöB å¦Ýç&gt; EÍ&gt;çª gþBkuçÅ WßÄlÂþ[Å ¶k«m cáWçé c¦_ÄVìÍ&gt; ¶ç\©¸_ \VÅÂí½B íâ¦ç\©A&gt;V[ gÓç\.</a:t>
            </a:r>
          </a:p>
          <a:p>
            <a:endParaRPr lang="en-US" sz="2400"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1066800"/>
          </a:xfrm>
        </p:spPr>
        <p:txBody>
          <a:bodyPr>
            <a:noAutofit/>
          </a:bodyPr>
          <a:lstStyle/>
          <a:p>
            <a:pPr marL="342900" lvl="0" indent="-342900" algn="ctr">
              <a:spcBef>
                <a:spcPct val="20000"/>
              </a:spcBef>
            </a:pPr>
            <a:r>
              <a:rPr lang="en-US" sz="3200" cap="none" dirty="0" smtClean="0">
                <a:solidFill>
                  <a:srgbClr val="C17529">
                    <a:lumMod val="25000"/>
                  </a:srgbClr>
                </a:solidFill>
                <a:effectLst/>
                <a:latin typeface="Franklin Gothic Book"/>
                <a:ea typeface="+mn-ea"/>
                <a:cs typeface="+mn-cs"/>
              </a:rPr>
              <a:t>Factors influencing Personality</a:t>
            </a:r>
            <a:br>
              <a:rPr lang="en-US" sz="3200" cap="none" dirty="0" smtClean="0">
                <a:solidFill>
                  <a:srgbClr val="C17529">
                    <a:lumMod val="25000"/>
                  </a:srgbClr>
                </a:solidFill>
                <a:effectLst/>
                <a:latin typeface="Franklin Gothic Book"/>
                <a:ea typeface="+mn-ea"/>
                <a:cs typeface="+mn-cs"/>
              </a:rPr>
            </a:br>
            <a:r>
              <a:rPr lang="en-US" sz="3200" cap="none" dirty="0" smtClean="0">
                <a:solidFill>
                  <a:srgbClr val="C17529">
                    <a:lumMod val="25000"/>
                  </a:srgbClr>
                </a:solidFill>
                <a:effectLst/>
                <a:latin typeface="STMZH - 104" pitchFamily="2" charset="2"/>
                <a:ea typeface="+mn-ea"/>
                <a:cs typeface="+mn-cs"/>
              </a:rPr>
              <a:t>gÓç\çB yì\VèÂzD ïV«èï^</a:t>
            </a:r>
            <a:r>
              <a:rPr lang="en-US" sz="3200" cap="none" dirty="0" smtClean="0">
                <a:solidFill>
                  <a:srgbClr val="C17529">
                    <a:lumMod val="25000"/>
                  </a:srgbClr>
                </a:solidFill>
                <a:effectLst/>
                <a:latin typeface="Franklin Gothic Book"/>
                <a:ea typeface="+mn-ea"/>
                <a:cs typeface="+mn-cs"/>
              </a:rPr>
              <a:t/>
            </a:r>
            <a:br>
              <a:rPr lang="en-US" sz="3200" cap="none" dirty="0" smtClean="0">
                <a:solidFill>
                  <a:srgbClr val="C17529">
                    <a:lumMod val="25000"/>
                  </a:srgbClr>
                </a:solidFill>
                <a:effectLst/>
                <a:latin typeface="Franklin Gothic Book"/>
                <a:ea typeface="+mn-ea"/>
                <a:cs typeface="+mn-cs"/>
              </a:rPr>
            </a:br>
            <a:endParaRPr lang="en-US" sz="3200" dirty="0"/>
          </a:p>
        </p:txBody>
      </p:sp>
      <p:graphicFrame>
        <p:nvGraphicFramePr>
          <p:cNvPr id="4" name="Content Placeholder 3"/>
          <p:cNvGraphicFramePr>
            <a:graphicFrameLocks noGrp="1"/>
          </p:cNvGraphicFramePr>
          <p:nvPr>
            <p:ph idx="1"/>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991600" cy="838200"/>
          </a:xfrm>
        </p:spPr>
        <p:txBody>
          <a:bodyPr>
            <a:noAutofit/>
          </a:bodyPr>
          <a:lstStyle/>
          <a:p>
            <a:pPr marL="342900" lvl="0" indent="-342900" algn="ctr">
              <a:spcBef>
                <a:spcPct val="20000"/>
              </a:spcBef>
            </a:pPr>
            <a:r>
              <a:rPr lang="en-US" sz="4000" cap="none" dirty="0" smtClean="0">
                <a:solidFill>
                  <a:srgbClr val="C00000"/>
                </a:solidFill>
                <a:effectLst/>
                <a:latin typeface="Franklin Gothic Book"/>
                <a:ea typeface="+mn-ea"/>
                <a:cs typeface="+mn-cs"/>
              </a:rPr>
              <a:t>Integrated Personality </a:t>
            </a:r>
            <a:r>
              <a:rPr lang="en-US" sz="4000" cap="none" dirty="0" smtClean="0">
                <a:solidFill>
                  <a:srgbClr val="C00000"/>
                </a:solidFill>
                <a:effectLst/>
                <a:latin typeface="STMZH - 104" pitchFamily="2" charset="2"/>
                <a:ea typeface="+mn-ea"/>
                <a:cs typeface="+mn-cs"/>
              </a:rPr>
              <a:t>{òþçðÍ&gt; gÓç\</a:t>
            </a:r>
            <a:endParaRPr lang="en-US" sz="4000" dirty="0">
              <a:solidFill>
                <a:srgbClr val="C00000"/>
              </a:solidFill>
            </a:endParaRPr>
          </a:p>
        </p:txBody>
      </p:sp>
      <p:sp>
        <p:nvSpPr>
          <p:cNvPr id="3" name="Content Placeholder 2"/>
          <p:cNvSpPr>
            <a:spLocks noGrp="1"/>
          </p:cNvSpPr>
          <p:nvPr>
            <p:ph idx="1"/>
          </p:nvPr>
        </p:nvSpPr>
        <p:spPr>
          <a:xfrm>
            <a:off x="304800" y="1554162"/>
            <a:ext cx="8686800" cy="4922838"/>
          </a:xfrm>
        </p:spPr>
        <p:txBody>
          <a:bodyPr>
            <a:normAutofit fontScale="92500" lnSpcReduction="20000"/>
          </a:bodyPr>
          <a:lstStyle/>
          <a:p>
            <a:r>
              <a:rPr lang="en-US" dirty="0" smtClean="0">
                <a:solidFill>
                  <a:srgbClr val="002060"/>
                </a:solidFill>
                <a:latin typeface="STMZH - 104" pitchFamily="2" charset="2"/>
              </a:rPr>
              <a:t>Îòkì &gt;ªm ¼&gt;çkï^ sò©Ãºï^ ¨]ìÃVì©Aï^ gþBkuçÅß ÄxïD °u®ÂØïV^ÓD kçïl_ WçÅ¡ ØÄFm ØïV^ÓD ]Åç\¼B ÎòºþçðÍ&gt; gÓç\.</a:t>
            </a:r>
          </a:p>
          <a:p>
            <a:r>
              <a:rPr lang="en-US" b="1" u="sng" dirty="0" smtClean="0">
                <a:solidFill>
                  <a:srgbClr val="7030A0"/>
                </a:solidFill>
                <a:latin typeface="STMZH - 104" pitchFamily="2" charset="2"/>
              </a:rPr>
              <a:t>ÃõAï^</a:t>
            </a:r>
            <a:endParaRPr lang="en-US" dirty="0" smtClean="0">
              <a:solidFill>
                <a:srgbClr val="7030A0"/>
              </a:solidFill>
              <a:latin typeface="STMZH - 104" pitchFamily="2" charset="2"/>
            </a:endParaRPr>
          </a:p>
          <a:p>
            <a:r>
              <a:rPr lang="en-US" dirty="0" smtClean="0">
                <a:latin typeface="STMZH - 104" pitchFamily="2" charset="2"/>
              </a:rPr>
              <a:t>&gt;[çª©Ãu¤B cõç\BVª \]©¬| ØÄF¥D ]Å[</a:t>
            </a:r>
          </a:p>
          <a:p>
            <a:r>
              <a:rPr lang="en-US" dirty="0" smtClean="0">
                <a:latin typeface="STMZH - 104" pitchFamily="2" charset="2"/>
              </a:rPr>
              <a:t>¸ÅßÄçªçB cõç\ ¼åVÂþ_ ¶Ðz&gt;_</a:t>
            </a:r>
          </a:p>
          <a:p>
            <a:r>
              <a:rPr lang="en-US" dirty="0" smtClean="0">
                <a:latin typeface="STMZH - 104" pitchFamily="2" charset="2"/>
              </a:rPr>
              <a:t>Øku¤ïçá ÄöBVï \]©¬¦_</a:t>
            </a:r>
          </a:p>
          <a:p>
            <a:r>
              <a:rPr lang="en-US" dirty="0" smtClean="0">
                <a:latin typeface="STMZH - 104" pitchFamily="2" charset="2"/>
              </a:rPr>
              <a:t>¸«ßÄçªçB ïõ| ¶ÞÄVç\</a:t>
            </a:r>
          </a:p>
          <a:p>
            <a:r>
              <a:rPr lang="en-US" dirty="0" smtClean="0">
                <a:latin typeface="STMZH - 104" pitchFamily="2" charset="2"/>
              </a:rPr>
              <a:t>ØÃV®©Aïçá °uÅ_</a:t>
            </a:r>
          </a:p>
          <a:p>
            <a:r>
              <a:rPr lang="en-US" dirty="0" smtClean="0">
                <a:latin typeface="STMZH - 104" pitchFamily="2" charset="2"/>
              </a:rPr>
              <a:t>&gt;u·&gt;Í]« ¼ÃVÂz Š\ªØk¿ßE ïâ|©ÃV|  Šz¤Â¼ïVÓç¦B å¦Ýç&gt; Š¸Åì¼\_ ¶ÂïçÅ ŠÄxï °uÃVáìŠ \þµßEBVªkì</a:t>
            </a:r>
          </a:p>
          <a:p>
            <a:endParaRPr lang="en-US" dirty="0" smtClean="0">
              <a:latin typeface="STMZH - 104" pitchFamily="2" charset="2"/>
            </a:endParaRPr>
          </a:p>
          <a:p>
            <a:endParaRPr lang="en-US" dirty="0">
              <a:latin typeface="STMZH - 104" pitchFamily="2" charset="2"/>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813264"/>
          </a:xfrm>
        </p:spPr>
        <p:txBody>
          <a:bodyPr>
            <a:normAutofit fontScale="90000"/>
          </a:bodyPr>
          <a:lstStyle/>
          <a:p>
            <a:pPr algn="ctr"/>
            <a:r>
              <a:rPr lang="en-US" dirty="0" smtClean="0">
                <a:solidFill>
                  <a:srgbClr val="C00000"/>
                </a:solidFill>
              </a:rPr>
              <a:t>Personality </a:t>
            </a:r>
            <a:r>
              <a:rPr lang="en-US" sz="5400" cap="none" dirty="0" smtClean="0">
                <a:solidFill>
                  <a:srgbClr val="C17529">
                    <a:lumMod val="25000"/>
                  </a:srgbClr>
                </a:solidFill>
                <a:effectLst/>
                <a:latin typeface="STMZH - 104" pitchFamily="2" charset="2"/>
                <a:ea typeface="+mn-ea"/>
                <a:cs typeface="+mn-cs"/>
              </a:rPr>
              <a:t>gÓç\ </a:t>
            </a:r>
            <a:endParaRPr lang="en-US" sz="5400" dirty="0"/>
          </a:p>
        </p:txBody>
      </p:sp>
      <p:sp>
        <p:nvSpPr>
          <p:cNvPr id="3" name="Content Placeholder 2"/>
          <p:cNvSpPr>
            <a:spLocks noGrp="1"/>
          </p:cNvSpPr>
          <p:nvPr>
            <p:ph idx="1"/>
          </p:nvPr>
        </p:nvSpPr>
        <p:spPr>
          <a:xfrm>
            <a:off x="457200" y="1524000"/>
            <a:ext cx="8229600" cy="5105399"/>
          </a:xfrm>
        </p:spPr>
        <p:txBody>
          <a:bodyPr>
            <a:normAutofit fontScale="70000" lnSpcReduction="20000"/>
          </a:bodyPr>
          <a:lstStyle/>
          <a:p>
            <a:r>
              <a:rPr lang="en-US" dirty="0" smtClean="0">
                <a:solidFill>
                  <a:schemeClr val="tx1"/>
                </a:solidFill>
              </a:rPr>
              <a:t>Adjustment as achievement and Process</a:t>
            </a:r>
          </a:p>
          <a:p>
            <a:r>
              <a:rPr lang="en-US" dirty="0" smtClean="0">
                <a:solidFill>
                  <a:schemeClr val="tx1"/>
                </a:solidFill>
                <a:latin typeface="STMZH - 104" pitchFamily="2" charset="2"/>
              </a:rPr>
              <a:t>ÖðÂïxD ¶ç¦¡D \u®D ØÄB_ï^</a:t>
            </a:r>
          </a:p>
          <a:p>
            <a:endParaRPr lang="en-US" dirty="0" smtClean="0">
              <a:solidFill>
                <a:schemeClr val="tx1"/>
              </a:solidFill>
              <a:latin typeface="STMZH - 104" pitchFamily="2" charset="2"/>
            </a:endParaRPr>
          </a:p>
          <a:p>
            <a:r>
              <a:rPr lang="en-US" dirty="0" smtClean="0">
                <a:solidFill>
                  <a:schemeClr val="tx1"/>
                </a:solidFill>
              </a:rPr>
              <a:t>Causes of Maladjustment</a:t>
            </a:r>
          </a:p>
          <a:p>
            <a:r>
              <a:rPr lang="en-US" dirty="0" smtClean="0">
                <a:solidFill>
                  <a:schemeClr val="tx1"/>
                </a:solidFill>
                <a:latin typeface="STMZH - 104" pitchFamily="2" charset="2"/>
              </a:rPr>
              <a:t>ØÃVòÝ&gt;V©ÃVâ½l[ç\l[ ïV«ðºï^</a:t>
            </a:r>
          </a:p>
          <a:p>
            <a:endParaRPr lang="en-US" dirty="0" smtClean="0">
              <a:solidFill>
                <a:schemeClr val="tx1"/>
              </a:solidFill>
            </a:endParaRPr>
          </a:p>
          <a:p>
            <a:r>
              <a:rPr lang="en-US" dirty="0" smtClean="0">
                <a:solidFill>
                  <a:schemeClr val="tx1"/>
                </a:solidFill>
              </a:rPr>
              <a:t>Conflict</a:t>
            </a:r>
          </a:p>
          <a:p>
            <a:r>
              <a:rPr lang="en-US" dirty="0" smtClean="0">
                <a:solidFill>
                  <a:schemeClr val="tx1"/>
                </a:solidFill>
                <a:latin typeface="STMZH - 104" pitchFamily="2" charset="2"/>
              </a:rPr>
              <a:t>\ª©¼ÃV«Vâ¦D</a:t>
            </a:r>
          </a:p>
          <a:p>
            <a:endParaRPr lang="en-US" dirty="0" smtClean="0">
              <a:solidFill>
                <a:schemeClr val="tx1"/>
              </a:solidFill>
            </a:endParaRPr>
          </a:p>
          <a:p>
            <a:r>
              <a:rPr lang="en-US" dirty="0" smtClean="0">
                <a:solidFill>
                  <a:schemeClr val="tx1"/>
                </a:solidFill>
              </a:rPr>
              <a:t>Frustration</a:t>
            </a:r>
          </a:p>
          <a:p>
            <a:r>
              <a:rPr lang="en-US" dirty="0" smtClean="0">
                <a:solidFill>
                  <a:schemeClr val="tx1"/>
                </a:solidFill>
                <a:latin typeface="STMZH - 104" pitchFamily="2" charset="2"/>
              </a:rPr>
              <a:t>\ªx¤¡</a:t>
            </a:r>
            <a:endParaRPr lang="en-US" dirty="0" smtClean="0">
              <a:solidFill>
                <a:schemeClr val="tx1"/>
              </a:solidFill>
            </a:endParaRPr>
          </a:p>
          <a:p>
            <a:endParaRPr lang="en-US" dirty="0" smtClean="0">
              <a:solidFill>
                <a:schemeClr val="tx1"/>
              </a:solidFill>
            </a:endParaRPr>
          </a:p>
          <a:p>
            <a:r>
              <a:rPr lang="en-US" dirty="0" smtClean="0">
                <a:solidFill>
                  <a:schemeClr val="tx1"/>
                </a:solidFill>
              </a:rPr>
              <a:t>Adjustment Mechanisms</a:t>
            </a:r>
          </a:p>
          <a:p>
            <a:r>
              <a:rPr lang="en-US" dirty="0" smtClean="0">
                <a:solidFill>
                  <a:schemeClr val="tx1"/>
                </a:solidFill>
                <a:latin typeface="STMZH - 104" pitchFamily="2" charset="2"/>
              </a:rPr>
              <a:t>ÖðÂï å¦Ýç&gt;ï^</a:t>
            </a:r>
            <a:endParaRPr lang="en-US" dirty="0">
              <a:solidFill>
                <a:schemeClr val="tx1"/>
              </a:solidFill>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66800"/>
          </a:xfrm>
        </p:spPr>
        <p:txBody>
          <a:bodyPr>
            <a:noAutofit/>
          </a:bodyPr>
          <a:lstStyle/>
          <a:p>
            <a:pPr marL="342900" lvl="0" indent="-342900" algn="ctr">
              <a:spcBef>
                <a:spcPct val="20000"/>
              </a:spcBef>
            </a:pPr>
            <a:r>
              <a:rPr lang="en-US" sz="4800" cap="none" dirty="0" smtClean="0">
                <a:solidFill>
                  <a:srgbClr val="7030A0"/>
                </a:solidFill>
                <a:effectLst/>
                <a:latin typeface="Franklin Gothic Book"/>
                <a:ea typeface="+mn-ea"/>
                <a:cs typeface="+mn-cs"/>
              </a:rPr>
              <a:t>Conflict </a:t>
            </a:r>
            <a:r>
              <a:rPr lang="en-US" sz="4800" cap="none" dirty="0" smtClean="0">
                <a:solidFill>
                  <a:srgbClr val="7030A0"/>
                </a:solidFill>
                <a:effectLst/>
                <a:latin typeface="STMZH - 104" pitchFamily="2" charset="2"/>
                <a:ea typeface="+mn-ea"/>
                <a:cs typeface="+mn-cs"/>
              </a:rPr>
              <a:t>\ª©¼ÃV«Vâ¦D</a:t>
            </a:r>
          </a:p>
        </p:txBody>
      </p:sp>
      <p:graphicFrame>
        <p:nvGraphicFramePr>
          <p:cNvPr id="4" name="Content Placeholder 3"/>
          <p:cNvGraphicFramePr>
            <a:graphicFrameLocks noGrp="1"/>
          </p:cNvGraphicFramePr>
          <p:nvPr>
            <p:ph idx="1"/>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lstStyle/>
          <a:p>
            <a:pPr algn="ctr"/>
            <a:r>
              <a:rPr lang="en-US" dirty="0" smtClean="0">
                <a:solidFill>
                  <a:srgbClr val="C00000"/>
                </a:solidFill>
              </a:rPr>
              <a:t>Personality</a:t>
            </a:r>
            <a:r>
              <a:rPr lang="en-US" dirty="0" smtClean="0">
                <a:solidFill>
                  <a:srgbClr val="00B0F0"/>
                </a:solidFill>
              </a:rPr>
              <a:t> </a:t>
            </a:r>
            <a:r>
              <a:rPr lang="en-US" sz="4800" cap="none" dirty="0" smtClean="0">
                <a:solidFill>
                  <a:srgbClr val="C17529">
                    <a:lumMod val="25000"/>
                  </a:srgbClr>
                </a:solidFill>
                <a:effectLst/>
                <a:latin typeface="STMZH - 104" pitchFamily="2" charset="2"/>
                <a:ea typeface="+mn-ea"/>
                <a:cs typeface="+mn-cs"/>
              </a:rPr>
              <a:t>gÓç\</a:t>
            </a:r>
            <a:endParaRPr lang="en-US" sz="4800" b="1" dirty="0"/>
          </a:p>
        </p:txBody>
      </p:sp>
      <p:sp>
        <p:nvSpPr>
          <p:cNvPr id="3" name="Content Placeholder 2"/>
          <p:cNvSpPr>
            <a:spLocks noGrp="1"/>
          </p:cNvSpPr>
          <p:nvPr>
            <p:ph idx="1"/>
          </p:nvPr>
        </p:nvSpPr>
        <p:spPr>
          <a:xfrm>
            <a:off x="457200" y="1524000"/>
            <a:ext cx="8229600" cy="5029199"/>
          </a:xfrm>
        </p:spPr>
        <p:txBody>
          <a:bodyPr>
            <a:normAutofit fontScale="85000" lnSpcReduction="10000"/>
          </a:bodyPr>
          <a:lstStyle/>
          <a:p>
            <a:r>
              <a:rPr lang="en-US" dirty="0" smtClean="0">
                <a:solidFill>
                  <a:schemeClr val="tx1"/>
                </a:solidFill>
              </a:rPr>
              <a:t>Group dynamics </a:t>
            </a:r>
          </a:p>
          <a:p>
            <a:r>
              <a:rPr lang="en-US" dirty="0" smtClean="0">
                <a:solidFill>
                  <a:schemeClr val="tx1"/>
                </a:solidFill>
                <a:latin typeface="STMZH - 104" pitchFamily="2" charset="2"/>
              </a:rPr>
              <a:t>z¿ ÖBÂïsB_</a:t>
            </a:r>
          </a:p>
          <a:p>
            <a:endParaRPr lang="en-US" dirty="0" smtClean="0">
              <a:solidFill>
                <a:schemeClr val="tx1"/>
              </a:solidFill>
              <a:latin typeface="STMZH - 104" pitchFamily="2" charset="2"/>
            </a:endParaRPr>
          </a:p>
          <a:p>
            <a:r>
              <a:rPr lang="en-US" dirty="0" smtClean="0">
                <a:solidFill>
                  <a:schemeClr val="tx1"/>
                </a:solidFill>
              </a:rPr>
              <a:t>Competition and cocoperation </a:t>
            </a:r>
          </a:p>
          <a:p>
            <a:r>
              <a:rPr lang="en-US" dirty="0" smtClean="0">
                <a:solidFill>
                  <a:schemeClr val="tx1"/>
                </a:solidFill>
                <a:latin typeface="STMZH - 104" pitchFamily="2" charset="2"/>
              </a:rPr>
              <a:t>¼ÃVâ½ ÎÝmçw©A</a:t>
            </a:r>
          </a:p>
          <a:p>
            <a:endParaRPr lang="en-US" dirty="0" smtClean="0">
              <a:solidFill>
                <a:schemeClr val="tx1"/>
              </a:solidFill>
            </a:endParaRPr>
          </a:p>
          <a:p>
            <a:r>
              <a:rPr lang="en-US" dirty="0" smtClean="0">
                <a:solidFill>
                  <a:schemeClr val="tx1"/>
                </a:solidFill>
              </a:rPr>
              <a:t>Classroom climate</a:t>
            </a:r>
          </a:p>
          <a:p>
            <a:r>
              <a:rPr lang="en-US" dirty="0" smtClean="0">
                <a:solidFill>
                  <a:schemeClr val="tx1"/>
                </a:solidFill>
                <a:latin typeface="STMZH - 104" pitchFamily="2" charset="2"/>
              </a:rPr>
              <a:t>kz©ÃçÅß ·w_</a:t>
            </a:r>
          </a:p>
          <a:p>
            <a:endParaRPr lang="en-US" dirty="0" smtClean="0">
              <a:solidFill>
                <a:schemeClr val="tx1"/>
              </a:solidFill>
            </a:endParaRPr>
          </a:p>
          <a:p>
            <a:r>
              <a:rPr lang="en-US" dirty="0" smtClean="0">
                <a:solidFill>
                  <a:schemeClr val="tx1"/>
                </a:solidFill>
              </a:rPr>
              <a:t>Leadership styles of teachers</a:t>
            </a:r>
          </a:p>
          <a:p>
            <a:r>
              <a:rPr lang="en-US" dirty="0" smtClean="0">
                <a:solidFill>
                  <a:schemeClr val="tx1"/>
                </a:solidFill>
                <a:latin typeface="STMZH - 104" pitchFamily="2" charset="2"/>
              </a:rPr>
              <a:t>&gt;çéç\© Ãõ¸[ ÃVèï^</a:t>
            </a:r>
            <a:endParaRPr lang="en-US" dirty="0">
              <a:solidFill>
                <a:schemeClr val="tx1"/>
              </a:solidFill>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66800"/>
          </a:xfrm>
        </p:spPr>
        <p:txBody>
          <a:bodyPr>
            <a:noAutofit/>
          </a:bodyPr>
          <a:lstStyle/>
          <a:p>
            <a:pPr marL="342900" lvl="0" indent="-342900" algn="ctr">
              <a:spcBef>
                <a:spcPct val="20000"/>
              </a:spcBef>
            </a:pPr>
            <a:r>
              <a:rPr lang="en-US" b="1" cap="none" dirty="0" smtClean="0">
                <a:solidFill>
                  <a:srgbClr val="7030A0"/>
                </a:solidFill>
                <a:effectLst/>
                <a:latin typeface="Franklin Gothic Book"/>
                <a:ea typeface="+mn-ea"/>
                <a:cs typeface="+mn-cs"/>
              </a:rPr>
              <a:t>Leadership styles of teachers</a:t>
            </a:r>
            <a:br>
              <a:rPr lang="en-US" b="1" cap="none" dirty="0" smtClean="0">
                <a:solidFill>
                  <a:srgbClr val="7030A0"/>
                </a:solidFill>
                <a:effectLst/>
                <a:latin typeface="Franklin Gothic Book"/>
                <a:ea typeface="+mn-ea"/>
                <a:cs typeface="+mn-cs"/>
              </a:rPr>
            </a:br>
            <a:r>
              <a:rPr lang="en-US" cap="none" dirty="0" smtClean="0">
                <a:solidFill>
                  <a:srgbClr val="7030A0"/>
                </a:solidFill>
                <a:effectLst/>
                <a:latin typeface="STMZH - 104" pitchFamily="2" charset="2"/>
                <a:ea typeface="+mn-ea"/>
                <a:cs typeface="+mn-cs"/>
              </a:rPr>
              <a:t>&gt;çéç\© Ãõ¸[ ÃVèï^</a:t>
            </a:r>
            <a:endParaRPr lang="en-US" cap="none" dirty="0">
              <a:solidFill>
                <a:srgbClr val="7030A0"/>
              </a:solidFill>
              <a:effectLst/>
              <a:latin typeface="Franklin Gothic Book"/>
              <a:ea typeface="+mn-ea"/>
              <a:cs typeface="+mn-cs"/>
            </a:endParaRPr>
          </a:p>
        </p:txBody>
      </p:sp>
      <p:graphicFrame>
        <p:nvGraphicFramePr>
          <p:cNvPr id="4" name="Content Placeholder 3"/>
          <p:cNvGraphicFramePr>
            <a:graphicFrameLocks noGrp="1"/>
          </p:cNvGraphicFramePr>
          <p:nvPr>
            <p:ph idx="1"/>
          </p:nvPr>
        </p:nvGraphicFramePr>
        <p:xfrm>
          <a:off x="304800" y="1554162"/>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228600" y="5796408"/>
            <a:ext cx="8804910" cy="750959"/>
          </a:xfrm>
        </p:spPr>
        <p:txBody>
          <a:bodyPr>
            <a:normAutofit/>
          </a:bodyPr>
          <a:lstStyle/>
          <a:p>
            <a:pPr algn="ctr"/>
            <a:r>
              <a:rPr lang="en-US" cap="all" dirty="0" smtClean="0"/>
              <a:t>MENTAL HEALTH and special children</a:t>
            </a:r>
            <a:endParaRPr lang="en-US" cap="all" dirty="0">
              <a:solidFill>
                <a:srgbClr val="002060"/>
              </a:solidFill>
            </a:endParaRPr>
          </a:p>
        </p:txBody>
      </p:sp>
      <p:sp>
        <p:nvSpPr>
          <p:cNvPr id="7" name="Subtitle 2"/>
          <p:cNvSpPr txBox="1">
            <a:spLocks/>
          </p:cNvSpPr>
          <p:nvPr/>
        </p:nvSpPr>
        <p:spPr>
          <a:xfrm>
            <a:off x="3657600" y="5181600"/>
            <a:ext cx="2438400" cy="571499"/>
          </a:xfrm>
          <a:prstGeom prst="rect">
            <a:avLst/>
          </a:prstGeom>
        </p:spPr>
        <p:txBody>
          <a:bodyPr vert="horz">
            <a:normAutofit fontScale="85000" lnSpcReduction="20000"/>
          </a:bodyPr>
          <a:lstStyle/>
          <a:p>
            <a:pPr marL="0" marR="0" lvl="0" indent="0" algn="ctr"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4400" b="1" i="0" u="none" strike="noStrike" kern="1200" cap="none" spc="0" normalizeH="0" baseline="0" noProof="0" dirty="0" smtClean="0">
                <a:ln>
                  <a:noFill/>
                </a:ln>
                <a:solidFill>
                  <a:srgbClr val="002060"/>
                </a:solidFill>
                <a:effectLst/>
                <a:uLnTx/>
                <a:uFillTx/>
                <a:latin typeface="+mn-lt"/>
                <a:ea typeface="+mn-ea"/>
                <a:cs typeface="+mn-cs"/>
              </a:rPr>
              <a:t>Unit- 9</a:t>
            </a:r>
            <a:endParaRPr kumimoji="0" lang="en-US" sz="4400" b="1" i="0" u="none" strike="noStrike" kern="1200" cap="none" spc="0" normalizeH="0" baseline="0" noProof="0" dirty="0">
              <a:ln>
                <a:noFill/>
              </a:ln>
              <a:solidFill>
                <a:srgbClr val="002060"/>
              </a:solidFill>
              <a:effectLst/>
              <a:uLnTx/>
              <a:uFillTx/>
              <a:latin typeface="+mn-lt"/>
              <a:ea typeface="+mn-ea"/>
              <a:cs typeface="+mn-cs"/>
            </a:endParaRPr>
          </a:p>
        </p:txBody>
      </p:sp>
      <p:sp>
        <p:nvSpPr>
          <p:cNvPr id="9" name="Rectangle 8"/>
          <p:cNvSpPr/>
          <p:nvPr/>
        </p:nvSpPr>
        <p:spPr>
          <a:xfrm>
            <a:off x="152400" y="5562600"/>
            <a:ext cx="8763000" cy="1077218"/>
          </a:xfrm>
          <a:prstGeom prst="rect">
            <a:avLst/>
          </a:prstGeom>
        </p:spPr>
        <p:txBody>
          <a:bodyPr wrap="square">
            <a:spAutoFit/>
          </a:bodyPr>
          <a:lstStyle/>
          <a:p>
            <a:pPr algn="ctr"/>
            <a:r>
              <a:rPr lang="en-US" sz="3200" b="1" dirty="0" smtClean="0">
                <a:solidFill>
                  <a:srgbClr val="FFFF00"/>
                </a:solidFill>
                <a:latin typeface="STMZH - 006" pitchFamily="2" charset="2"/>
              </a:rPr>
              <a:t>\ª</a:t>
            </a:r>
            <a:r>
              <a:rPr lang="en-US" sz="3200" b="1" dirty="0" err="1" smtClean="0">
                <a:solidFill>
                  <a:srgbClr val="FFFF00"/>
                </a:solidFill>
                <a:latin typeface="STMZH - 006" pitchFamily="2" charset="2"/>
              </a:rPr>
              <a:t>åéD</a:t>
            </a:r>
            <a:r>
              <a:rPr lang="en-US" sz="3200" b="1" dirty="0" smtClean="0">
                <a:solidFill>
                  <a:srgbClr val="FFFF00"/>
                </a:solidFill>
                <a:latin typeface="STMZH - 006" pitchFamily="2" charset="2"/>
              </a:rPr>
              <a:t> \</a:t>
            </a:r>
            <a:r>
              <a:rPr lang="en-US" sz="3200" b="1" dirty="0" err="1" smtClean="0">
                <a:solidFill>
                  <a:srgbClr val="FFFF00"/>
                </a:solidFill>
                <a:latin typeface="STMZH - 006" pitchFamily="2" charset="2"/>
              </a:rPr>
              <a:t>u®D</a:t>
            </a:r>
            <a:r>
              <a:rPr lang="en-US" sz="3200" b="1" dirty="0" smtClean="0">
                <a:solidFill>
                  <a:srgbClr val="FFFF00"/>
                </a:solidFill>
                <a:latin typeface="STMZH - 006" pitchFamily="2" charset="2"/>
              </a:rPr>
              <a:t> </a:t>
            </a:r>
            <a:r>
              <a:rPr lang="en-US" sz="3200" b="1" dirty="0">
                <a:solidFill>
                  <a:srgbClr val="FFFF00"/>
                </a:solidFill>
                <a:latin typeface="STMZH - 006" pitchFamily="2" charset="2"/>
              </a:rPr>
              <a:t>EÅ©AÂ </a:t>
            </a:r>
            <a:r>
              <a:rPr lang="en-US" sz="3200" b="1" dirty="0" err="1">
                <a:solidFill>
                  <a:srgbClr val="FFFF00"/>
                </a:solidFill>
                <a:latin typeface="STMZH - 006" pitchFamily="2" charset="2"/>
              </a:rPr>
              <a:t>zwÍç</a:t>
            </a:r>
            <a:r>
              <a:rPr lang="en-US" sz="3200" b="1" dirty="0">
                <a:solidFill>
                  <a:srgbClr val="FFFF00"/>
                </a:solidFill>
                <a:latin typeface="STMZH - 006" pitchFamily="2" charset="2"/>
              </a:rPr>
              <a:t>&gt;ï^</a:t>
            </a:r>
            <a:br>
              <a:rPr lang="en-US" sz="3200" b="1" dirty="0">
                <a:solidFill>
                  <a:srgbClr val="FFFF00"/>
                </a:solidFill>
                <a:latin typeface="STMZH - 006" pitchFamily="2" charset="2"/>
              </a:rPr>
            </a:br>
            <a:endParaRPr lang="en-US" sz="3200" b="1" dirty="0">
              <a:solidFill>
                <a:srgbClr val="FFFF00"/>
              </a:solidFill>
              <a:latin typeface="STMZH - 006" pitchFamily="2" charset="2"/>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6670" y="-1"/>
            <a:ext cx="9060180" cy="5073953"/>
          </a:xfrm>
          <a:prstGeom prst="rect">
            <a:avLst/>
          </a:prstGeom>
        </p:spPr>
      </p:pic>
    </p:spTree>
  </p:cSld>
  <p:clrMapOvr>
    <a:masterClrMapping/>
  </p:clrMapOv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52728"/>
          </a:xfrm>
        </p:spPr>
        <p:txBody>
          <a:bodyPr>
            <a:normAutofit fontScale="90000"/>
          </a:bodyPr>
          <a:lstStyle/>
          <a:p>
            <a:pPr algn="ctr"/>
            <a:r>
              <a:rPr lang="en-US" sz="3600" b="1" dirty="0" smtClean="0"/>
              <a:t>Mental Health   </a:t>
            </a:r>
            <a:br>
              <a:rPr lang="en-US" sz="3600" b="1" dirty="0" smtClean="0"/>
            </a:br>
            <a:r>
              <a:rPr lang="en-US" sz="4900" dirty="0" smtClean="0">
                <a:solidFill>
                  <a:srgbClr val="FFFF00"/>
                </a:solidFill>
                <a:latin typeface="STMZH - 003" pitchFamily="2" charset="2"/>
              </a:rPr>
              <a:t>\ª</a:t>
            </a:r>
            <a:r>
              <a:rPr lang="en-US" sz="4900" dirty="0" err="1" smtClean="0">
                <a:solidFill>
                  <a:srgbClr val="FFFF00"/>
                </a:solidFill>
                <a:latin typeface="STMZH - 003" pitchFamily="2" charset="2"/>
              </a:rPr>
              <a:t>åéD</a:t>
            </a:r>
            <a:r>
              <a:rPr lang="en-US" sz="4900" dirty="0" smtClean="0">
                <a:solidFill>
                  <a:srgbClr val="FFFF00"/>
                </a:solidFill>
                <a:latin typeface="STMZH - 003" pitchFamily="2" charset="2"/>
              </a:rPr>
              <a:t> </a:t>
            </a:r>
            <a:r>
              <a:rPr lang="en-US" sz="4000" dirty="0" smtClean="0">
                <a:solidFill>
                  <a:srgbClr val="FFFF00"/>
                </a:solidFill>
                <a:latin typeface="STMZH - 003" pitchFamily="2" charset="2"/>
              </a:rPr>
              <a:t/>
            </a:r>
            <a:br>
              <a:rPr lang="en-US" sz="4000" dirty="0" smtClean="0">
                <a:solidFill>
                  <a:srgbClr val="FFFF00"/>
                </a:solidFill>
                <a:latin typeface="STMZH - 003" pitchFamily="2" charset="2"/>
              </a:rPr>
            </a:br>
            <a:endParaRPr lang="en-US" sz="4000" dirty="0">
              <a:solidFill>
                <a:srgbClr val="FFFF00"/>
              </a:solidFill>
            </a:endParaRPr>
          </a:p>
        </p:txBody>
      </p:sp>
      <p:sp>
        <p:nvSpPr>
          <p:cNvPr id="3" name="Content Placeholder 2"/>
          <p:cNvSpPr>
            <a:spLocks noGrp="1"/>
          </p:cNvSpPr>
          <p:nvPr>
            <p:ph idx="1"/>
          </p:nvPr>
        </p:nvSpPr>
        <p:spPr>
          <a:xfrm>
            <a:off x="152400" y="1676401"/>
            <a:ext cx="8839200" cy="5029199"/>
          </a:xfrm>
          <a:solidFill>
            <a:schemeClr val="accent4">
              <a:lumMod val="60000"/>
              <a:lumOff val="40000"/>
            </a:schemeClr>
          </a:solidFill>
        </p:spPr>
        <p:txBody>
          <a:bodyPr/>
          <a:lstStyle/>
          <a:p>
            <a:r>
              <a:rPr lang="en-US" b="1" dirty="0" smtClean="0">
                <a:solidFill>
                  <a:srgbClr val="C00000"/>
                </a:solidFill>
              </a:rPr>
              <a:t>Mental Health - </a:t>
            </a:r>
            <a:r>
              <a:rPr lang="en-US" dirty="0" smtClean="0">
                <a:solidFill>
                  <a:srgbClr val="C00000"/>
                </a:solidFill>
              </a:rPr>
              <a:t>Concepts, Meaning</a:t>
            </a:r>
          </a:p>
          <a:p>
            <a:r>
              <a:rPr lang="en-US" dirty="0" smtClean="0">
                <a:solidFill>
                  <a:srgbClr val="C00000"/>
                </a:solidFill>
                <a:latin typeface="STMZH - 003" pitchFamily="2" charset="2"/>
              </a:rPr>
              <a:t>\ª</a:t>
            </a:r>
            <a:r>
              <a:rPr lang="en-US" dirty="0" err="1" smtClean="0">
                <a:solidFill>
                  <a:srgbClr val="C00000"/>
                </a:solidFill>
                <a:latin typeface="STMZH - 003" pitchFamily="2" charset="2"/>
              </a:rPr>
              <a:t>åéD</a:t>
            </a:r>
            <a:r>
              <a:rPr lang="en-US" dirty="0" smtClean="0">
                <a:solidFill>
                  <a:srgbClr val="C00000"/>
                </a:solidFill>
                <a:latin typeface="STMZH - 003" pitchFamily="2" charset="2"/>
              </a:rPr>
              <a:t> Š </a:t>
            </a:r>
            <a:r>
              <a:rPr lang="en-US" dirty="0" err="1" smtClean="0">
                <a:solidFill>
                  <a:srgbClr val="C00000"/>
                </a:solidFill>
                <a:latin typeface="STMZH - 003" pitchFamily="2" charset="2"/>
              </a:rPr>
              <a:t>ïòÝmÂï</a:t>
            </a:r>
            <a:r>
              <a:rPr lang="en-US" dirty="0" smtClean="0">
                <a:solidFill>
                  <a:srgbClr val="C00000"/>
                </a:solidFill>
                <a:latin typeface="STMZH - 003" pitchFamily="2" charset="2"/>
              </a:rPr>
              <a:t>^ </a:t>
            </a:r>
            <a:r>
              <a:rPr lang="en-US" dirty="0" err="1" smtClean="0">
                <a:solidFill>
                  <a:srgbClr val="C00000"/>
                </a:solidFill>
                <a:latin typeface="STMZH - 003" pitchFamily="2" charset="2"/>
              </a:rPr>
              <a:t>ŠsáÂïD</a:t>
            </a:r>
            <a:r>
              <a:rPr lang="en-US" dirty="0" smtClean="0">
                <a:solidFill>
                  <a:srgbClr val="C00000"/>
                </a:solidFill>
                <a:latin typeface="STMZH - 003" pitchFamily="2" charset="2"/>
              </a:rPr>
              <a:t> </a:t>
            </a:r>
          </a:p>
          <a:p>
            <a:pPr>
              <a:buNone/>
            </a:pPr>
            <a:endParaRPr lang="en-US" dirty="0" smtClean="0">
              <a:solidFill>
                <a:srgbClr val="C00000"/>
              </a:solidFill>
              <a:latin typeface="STMZH - 003" pitchFamily="2" charset="2"/>
            </a:endParaRPr>
          </a:p>
          <a:p>
            <a:r>
              <a:rPr lang="en-US" b="1" dirty="0" smtClean="0">
                <a:solidFill>
                  <a:srgbClr val="00B0F0"/>
                </a:solidFill>
              </a:rPr>
              <a:t>Mental Health-</a:t>
            </a:r>
            <a:r>
              <a:rPr lang="en-US" dirty="0" smtClean="0">
                <a:solidFill>
                  <a:srgbClr val="00B0F0"/>
                </a:solidFill>
              </a:rPr>
              <a:t> Characters</a:t>
            </a:r>
            <a:endParaRPr lang="en-US" dirty="0" smtClean="0">
              <a:solidFill>
                <a:srgbClr val="00B0F0"/>
              </a:solidFill>
              <a:latin typeface="STMZH - 003" pitchFamily="2" charset="2"/>
            </a:endParaRPr>
          </a:p>
          <a:p>
            <a:r>
              <a:rPr lang="en-US" dirty="0" smtClean="0">
                <a:solidFill>
                  <a:srgbClr val="00B0F0"/>
                </a:solidFill>
                <a:latin typeface="STMZH - 003" pitchFamily="2" charset="2"/>
              </a:rPr>
              <a:t>\ª</a:t>
            </a:r>
            <a:r>
              <a:rPr lang="en-US" dirty="0" err="1" smtClean="0">
                <a:solidFill>
                  <a:srgbClr val="00B0F0"/>
                </a:solidFill>
                <a:latin typeface="STMZH - 003" pitchFamily="2" charset="2"/>
              </a:rPr>
              <a:t>åéDŠ</a:t>
            </a:r>
            <a:r>
              <a:rPr lang="en-US" dirty="0" smtClean="0">
                <a:solidFill>
                  <a:srgbClr val="00B0F0"/>
                </a:solidFill>
                <a:latin typeface="STMZH - 003" pitchFamily="2" charset="2"/>
              </a:rPr>
              <a:t> </a:t>
            </a:r>
            <a:r>
              <a:rPr lang="en-US" dirty="0" err="1" smtClean="0">
                <a:solidFill>
                  <a:srgbClr val="00B0F0"/>
                </a:solidFill>
                <a:latin typeface="STMZH - 003" pitchFamily="2" charset="2"/>
              </a:rPr>
              <a:t>ÃõAï</a:t>
            </a:r>
            <a:r>
              <a:rPr lang="en-US" dirty="0" smtClean="0">
                <a:solidFill>
                  <a:srgbClr val="00B0F0"/>
                </a:solidFill>
                <a:latin typeface="STMZH - 003" pitchFamily="2" charset="2"/>
              </a:rPr>
              <a:t>^</a:t>
            </a:r>
          </a:p>
          <a:p>
            <a:pPr>
              <a:buNone/>
            </a:pPr>
            <a:endParaRPr lang="en-US" dirty="0" smtClean="0">
              <a:solidFill>
                <a:srgbClr val="00B0F0"/>
              </a:solidFill>
              <a:latin typeface="STMZH - 003" pitchFamily="2" charset="2"/>
            </a:endParaRPr>
          </a:p>
          <a:p>
            <a:r>
              <a:rPr lang="en-US" dirty="0" smtClean="0">
                <a:solidFill>
                  <a:srgbClr val="00B050"/>
                </a:solidFill>
              </a:rPr>
              <a:t>Mental  </a:t>
            </a:r>
            <a:r>
              <a:rPr lang="en-US" dirty="0" err="1" smtClean="0">
                <a:solidFill>
                  <a:srgbClr val="00B050"/>
                </a:solidFill>
              </a:rPr>
              <a:t>Illnes</a:t>
            </a:r>
            <a:endParaRPr lang="en-US" dirty="0" smtClean="0">
              <a:solidFill>
                <a:srgbClr val="00B050"/>
              </a:solidFill>
              <a:latin typeface="STMZH - 003" pitchFamily="2" charset="2"/>
            </a:endParaRPr>
          </a:p>
          <a:p>
            <a:r>
              <a:rPr lang="en-US" dirty="0" smtClean="0">
                <a:solidFill>
                  <a:srgbClr val="00B050"/>
                </a:solidFill>
                <a:latin typeface="STMZH - 003" pitchFamily="2" charset="2"/>
              </a:rPr>
              <a:t>\ª ¼åVF &gt;</a:t>
            </a:r>
            <a:r>
              <a:rPr lang="en-US" dirty="0" err="1" smtClean="0">
                <a:solidFill>
                  <a:srgbClr val="00B050"/>
                </a:solidFill>
                <a:latin typeface="STMZH - 003" pitchFamily="2" charset="2"/>
              </a:rPr>
              <a:t>VÂz</a:t>
            </a:r>
            <a:endParaRPr lang="en-US" dirty="0" smtClean="0">
              <a:solidFill>
                <a:srgbClr val="00B050"/>
              </a:solidFill>
              <a:latin typeface="STMZH - 003" pitchFamily="2" charset="2"/>
            </a:endParaRPr>
          </a:p>
          <a:p>
            <a:endParaRPr lang="en-US" dirty="0">
              <a:latin typeface="STMZH - 003"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772400" cy="1143000"/>
          </a:xfrm>
        </p:spPr>
        <p:style>
          <a:lnRef idx="3">
            <a:schemeClr val="lt1"/>
          </a:lnRef>
          <a:fillRef idx="1">
            <a:schemeClr val="accent3"/>
          </a:fillRef>
          <a:effectRef idx="1">
            <a:schemeClr val="accent3"/>
          </a:effectRef>
          <a:fontRef idx="minor">
            <a:schemeClr val="lt1"/>
          </a:fontRef>
        </p:style>
        <p:txBody>
          <a:bodyPr/>
          <a:lstStyle/>
          <a:p>
            <a:r>
              <a:rPr lang="en-US" b="1" dirty="0">
                <a:solidFill>
                  <a:schemeClr val="bg1"/>
                </a:solidFill>
              </a:rPr>
              <a:t>Educational </a:t>
            </a:r>
            <a:r>
              <a:rPr lang="en-US" b="1" dirty="0" smtClean="0">
                <a:solidFill>
                  <a:schemeClr val="bg1"/>
                </a:solidFill>
              </a:rPr>
              <a:t>Psychology</a:t>
            </a:r>
            <a:endParaRPr lang="en-US" b="1" dirty="0">
              <a:solidFill>
                <a:schemeClr val="bg1"/>
              </a:solidFill>
            </a:endParaRPr>
          </a:p>
        </p:txBody>
      </p:sp>
      <p:sp>
        <p:nvSpPr>
          <p:cNvPr id="3" name="Content Placeholder 2"/>
          <p:cNvSpPr>
            <a:spLocks noGrp="1"/>
          </p:cNvSpPr>
          <p:nvPr>
            <p:ph sz="half" idx="1"/>
          </p:nvPr>
        </p:nvSpPr>
        <p:spPr>
          <a:xfrm>
            <a:off x="457200" y="1981200"/>
            <a:ext cx="4038600" cy="4114800"/>
          </a:xfrm>
        </p:spPr>
        <p:txBody>
          <a:bodyPr>
            <a:normAutofit/>
          </a:bodyPr>
          <a:lstStyle/>
          <a:p>
            <a:r>
              <a:rPr lang="en-US" dirty="0" smtClean="0"/>
              <a:t>A field of specialization that deals </a:t>
            </a:r>
            <a:r>
              <a:rPr lang="en-US" dirty="0" smtClean="0">
                <a:solidFill>
                  <a:srgbClr val="7030A0"/>
                </a:solidFill>
              </a:rPr>
              <a:t>with learning, motivation, and other subjects in the actual educational process together with the practical application of psychological principles to education</a:t>
            </a:r>
          </a:p>
          <a:p>
            <a:endParaRPr lang="en-US" dirty="0"/>
          </a:p>
        </p:txBody>
      </p:sp>
      <p:pic>
        <p:nvPicPr>
          <p:cNvPr id="5" name="Picture 2">
            <a:hlinkClick r:id="rId2"/>
          </p:cNvPr>
          <p:cNvPicPr>
            <a:picLocks noGrp="1" noChangeAspect="1" noChangeArrowheads="1"/>
          </p:cNvPicPr>
          <p:nvPr>
            <p:ph sz="half" idx="2"/>
          </p:nvPr>
        </p:nvPicPr>
        <p:blipFill>
          <a:blip r:embed="rId3" cstate="print"/>
          <a:srcRect/>
          <a:stretch>
            <a:fillRect/>
          </a:stretch>
        </p:blipFill>
        <p:spPr bwMode="auto">
          <a:xfrm>
            <a:off x="5257800" y="1872833"/>
            <a:ext cx="3124200" cy="4070767"/>
          </a:xfrm>
          <a:prstGeom prst="rect">
            <a:avLst/>
          </a:prstGeom>
          <a:noFill/>
          <a:ln w="9525">
            <a:noFill/>
            <a:round/>
            <a:headEnd/>
            <a:tailEnd/>
          </a:ln>
          <a:effectLst/>
        </p:spPr>
      </p:pic>
    </p:spTree>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0" dirty="0">
                <a:hlinkClick r:id="rId2" tooltip="World Mental Health Day 2015"/>
              </a:rPr>
              <a:t>World Mental Health Day</a:t>
            </a:r>
            <a:endParaRPr lang="en-US" b="0"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943600" y="1676400"/>
            <a:ext cx="2971800" cy="2971800"/>
          </a:xfrm>
          <a:prstGeom prst="rect">
            <a:avLst/>
          </a:prstGeom>
        </p:spPr>
      </p:pic>
      <p:sp>
        <p:nvSpPr>
          <p:cNvPr id="4" name="Rectangle 3"/>
          <p:cNvSpPr/>
          <p:nvPr/>
        </p:nvSpPr>
        <p:spPr>
          <a:xfrm>
            <a:off x="152400" y="1676400"/>
            <a:ext cx="8915400" cy="4339650"/>
          </a:xfrm>
          <a:prstGeom prst="rect">
            <a:avLst/>
          </a:prstGeom>
        </p:spPr>
        <p:txBody>
          <a:bodyPr wrap="square">
            <a:spAutoFit/>
          </a:bodyPr>
          <a:lstStyle/>
          <a:p>
            <a:pPr algn="ctr"/>
            <a:r>
              <a:rPr lang="en-US" sz="1200" b="1" dirty="0"/>
              <a:t>Every year - on 10 October - we join together in shining the spotlight on a particular aspect of mental ill health. The theme for 2015 will be announced soon.</a:t>
            </a:r>
            <a:endParaRPr lang="en-US" sz="1200" dirty="0"/>
          </a:p>
          <a:p>
            <a:r>
              <a:rPr lang="en-US" sz="1200" b="1" dirty="0"/>
              <a:t> </a:t>
            </a:r>
            <a:endParaRPr lang="en-US" sz="1200" dirty="0"/>
          </a:p>
          <a:p>
            <a:r>
              <a:rPr lang="en-US" sz="1200" b="1" dirty="0" smtClean="0">
                <a:hlinkClick r:id="rId2" tooltip="World Mental Health Day 2015"/>
              </a:rPr>
              <a:t>World </a:t>
            </a:r>
            <a:r>
              <a:rPr lang="en-US" sz="1200" b="1" dirty="0">
                <a:hlinkClick r:id="rId2" tooltip="World Mental Health Day 2015"/>
              </a:rPr>
              <a:t>Mental Health Day 2015</a:t>
            </a:r>
            <a:endParaRPr lang="en-US" sz="1200" dirty="0"/>
          </a:p>
          <a:p>
            <a:r>
              <a:rPr lang="en-US" sz="1200" dirty="0"/>
              <a:t>The next World Mental Health Day takes place on 10 October 2015.</a:t>
            </a:r>
          </a:p>
          <a:p>
            <a:r>
              <a:rPr lang="en-US" sz="1200" dirty="0"/>
              <a:t> </a:t>
            </a:r>
            <a:r>
              <a:rPr lang="en-US" sz="1200" b="1" u="sng" dirty="0" smtClean="0">
                <a:hlinkClick r:id="rId4" tooltip="World Mental Health Day 2014"/>
              </a:rPr>
              <a:t>World </a:t>
            </a:r>
            <a:r>
              <a:rPr lang="en-US" sz="1200" b="1" u="sng" dirty="0">
                <a:hlinkClick r:id="rId4" tooltip="World Mental Health Day 2014"/>
              </a:rPr>
              <a:t>Mental Health Day 2014</a:t>
            </a:r>
            <a:endParaRPr lang="en-US" sz="1200" dirty="0"/>
          </a:p>
          <a:p>
            <a:r>
              <a:rPr lang="en-US" sz="1200" dirty="0"/>
              <a:t>World Mental Health Day 2014 looked at living with schizophrenia.</a:t>
            </a:r>
          </a:p>
          <a:p>
            <a:r>
              <a:rPr lang="en-US" sz="1200" dirty="0"/>
              <a:t> </a:t>
            </a:r>
            <a:r>
              <a:rPr lang="en-US" sz="1200" b="1" u="sng" dirty="0" smtClean="0">
                <a:hlinkClick r:id="rId5" tooltip="World Mental Health Day 2013"/>
              </a:rPr>
              <a:t>World </a:t>
            </a:r>
            <a:r>
              <a:rPr lang="en-US" sz="1200" b="1" u="sng" dirty="0">
                <a:hlinkClick r:id="rId5" tooltip="World Mental Health Day 2013"/>
              </a:rPr>
              <a:t>Mental Health Day 2013</a:t>
            </a:r>
            <a:endParaRPr lang="en-US" sz="1200" dirty="0"/>
          </a:p>
          <a:p>
            <a:r>
              <a:rPr lang="en-US" sz="1200" dirty="0"/>
              <a:t>World Mental Health Day 2013 focused on mental health and older adults</a:t>
            </a:r>
          </a:p>
          <a:p>
            <a:r>
              <a:rPr lang="en-US" sz="1200" dirty="0"/>
              <a:t> </a:t>
            </a:r>
            <a:r>
              <a:rPr lang="en-US" sz="1200" b="1" u="sng" dirty="0" smtClean="0">
                <a:hlinkClick r:id="rId6" tooltip="World Mental Health Day 2012"/>
              </a:rPr>
              <a:t>World </a:t>
            </a:r>
            <a:r>
              <a:rPr lang="en-US" sz="1200" b="1" u="sng" dirty="0">
                <a:hlinkClick r:id="rId6" tooltip="World Mental Health Day 2012"/>
              </a:rPr>
              <a:t>Mental Health Day 2012</a:t>
            </a:r>
            <a:endParaRPr lang="en-US" sz="1200" dirty="0"/>
          </a:p>
          <a:p>
            <a:r>
              <a:rPr lang="en-US" sz="1200" dirty="0"/>
              <a:t>Depression: A Global Crisis, was the central theme for World Mental Health Day 2012.</a:t>
            </a:r>
          </a:p>
          <a:p>
            <a:r>
              <a:rPr lang="en-US" sz="1200" dirty="0"/>
              <a:t>  </a:t>
            </a:r>
            <a:r>
              <a:rPr lang="en-US" sz="1200" b="1" u="sng" dirty="0" smtClean="0">
                <a:hlinkClick r:id="rId7" tooltip="World Mental Health Day 2011"/>
              </a:rPr>
              <a:t>World </a:t>
            </a:r>
            <a:r>
              <a:rPr lang="en-US" sz="1200" b="1" u="sng" dirty="0">
                <a:hlinkClick r:id="rId7" tooltip="World Mental Health Day 2011"/>
              </a:rPr>
              <a:t>Mental Health Day 2011</a:t>
            </a:r>
            <a:endParaRPr lang="en-US" sz="1200" dirty="0"/>
          </a:p>
          <a:p>
            <a:r>
              <a:rPr lang="en-US" sz="1200" dirty="0"/>
              <a:t>The theme for 2011's World Mental Health Day was The Great Push: Investing in mental health.</a:t>
            </a:r>
          </a:p>
          <a:p>
            <a:r>
              <a:rPr lang="en-US" sz="1200" dirty="0"/>
              <a:t> </a:t>
            </a:r>
            <a:r>
              <a:rPr lang="en-US" sz="1200" b="1" u="sng" dirty="0" smtClean="0">
                <a:hlinkClick r:id="rId8" tooltip="World Mental Health Day 2010"/>
              </a:rPr>
              <a:t>World </a:t>
            </a:r>
            <a:r>
              <a:rPr lang="en-US" sz="1200" b="1" u="sng" dirty="0">
                <a:hlinkClick r:id="rId8" tooltip="World Mental Health Day 2010"/>
              </a:rPr>
              <a:t>Mental Health Day 2010</a:t>
            </a:r>
            <a:endParaRPr lang="en-US" sz="1200" dirty="0"/>
          </a:p>
          <a:p>
            <a:r>
              <a:rPr lang="en-US" sz="1200" dirty="0"/>
              <a:t>In 2010, we raised awareness of the benefits of being mindful.</a:t>
            </a:r>
          </a:p>
          <a:p>
            <a:r>
              <a:rPr lang="en-US" sz="1200" dirty="0"/>
              <a:t> </a:t>
            </a:r>
            <a:r>
              <a:rPr lang="en-US" sz="1200" b="1" u="sng" dirty="0" smtClean="0">
                <a:hlinkClick r:id="rId9" tooltip="World Mental Health Day 2009"/>
              </a:rPr>
              <a:t>World </a:t>
            </a:r>
            <a:r>
              <a:rPr lang="en-US" sz="1200" b="1" u="sng" dirty="0">
                <a:hlinkClick r:id="rId9" tooltip="World Mental Health Day 2009"/>
              </a:rPr>
              <a:t>Mental Health Day 2009</a:t>
            </a:r>
            <a:endParaRPr lang="en-US" sz="1200" dirty="0"/>
          </a:p>
          <a:p>
            <a:r>
              <a:rPr lang="en-US" sz="1200" dirty="0"/>
              <a:t>For 2009, we launched our first ever Tea and Talk fundraising event.</a:t>
            </a:r>
          </a:p>
          <a:p>
            <a:r>
              <a:rPr lang="en-US" sz="1200" dirty="0"/>
              <a:t> </a:t>
            </a:r>
            <a:r>
              <a:rPr lang="en-US" sz="1200" b="1" u="sng" dirty="0" smtClean="0">
                <a:hlinkClick r:id="rId10" tooltip="World Mental Health Day 2008"/>
              </a:rPr>
              <a:t>World </a:t>
            </a:r>
            <a:r>
              <a:rPr lang="en-US" sz="1200" b="1" u="sng" dirty="0">
                <a:hlinkClick r:id="rId10" tooltip="World Mental Health Day 2008"/>
              </a:rPr>
              <a:t>Mental Health Day 2008</a:t>
            </a:r>
            <a:endParaRPr lang="en-US" sz="1200" dirty="0"/>
          </a:p>
          <a:p>
            <a:r>
              <a:rPr lang="en-US" sz="1200" dirty="0"/>
              <a:t>To mark World Mental Health Day 2008, we asked you to think about how you look after your mental health.</a:t>
            </a:r>
          </a:p>
          <a:p>
            <a:r>
              <a:rPr lang="en-US" sz="1200" dirty="0"/>
              <a:t> </a:t>
            </a:r>
            <a:r>
              <a:rPr lang="en-US" sz="1200" b="1" u="sng" dirty="0" smtClean="0">
                <a:hlinkClick r:id="rId11" tooltip="World Mental Health Day 2007"/>
              </a:rPr>
              <a:t>World </a:t>
            </a:r>
            <a:r>
              <a:rPr lang="en-US" sz="1200" b="1" u="sng" dirty="0">
                <a:hlinkClick r:id="rId11" tooltip="World Mental Health Day 2007"/>
              </a:rPr>
              <a:t>Mental Health Day 2007</a:t>
            </a:r>
            <a:endParaRPr lang="en-US" sz="1200" dirty="0"/>
          </a:p>
          <a:p>
            <a:r>
              <a:rPr lang="en-US" sz="1200" dirty="0"/>
              <a:t>In 2007, we focused on the worry and anxiety caused by global issues such as terrorism and immigration.</a:t>
            </a:r>
          </a:p>
          <a:p>
            <a:r>
              <a:rPr lang="en-US" sz="1200" dirty="0"/>
              <a:t> </a:t>
            </a:r>
            <a:r>
              <a:rPr lang="en-US" sz="1200" b="1" u="sng" dirty="0" smtClean="0">
                <a:hlinkClick r:id="rId12" tooltip="World Mental Health Day 2006"/>
              </a:rPr>
              <a:t>World </a:t>
            </a:r>
            <a:r>
              <a:rPr lang="en-US" sz="1200" b="1" u="sng" dirty="0">
                <a:hlinkClick r:id="rId12" tooltip="World Mental Health Day 2006"/>
              </a:rPr>
              <a:t>Mental Health Day 2006</a:t>
            </a:r>
            <a:endParaRPr lang="en-US" sz="1200" dirty="0"/>
          </a:p>
          <a:p>
            <a:r>
              <a:rPr lang="en-US" sz="1200" dirty="0"/>
              <a:t>In 2006, we ran a campaign raising awareness about the connection between meals, mealtimes and mental health.</a:t>
            </a:r>
          </a:p>
        </p:txBody>
      </p:sp>
    </p:spTree>
    <p:extLst>
      <p:ext uri="{BB962C8B-B14F-4D97-AF65-F5344CB8AC3E}">
        <p14:creationId xmlns="" xmlns:p14="http://schemas.microsoft.com/office/powerpoint/2010/main" val="3560744651"/>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dirty="0" smtClean="0"/>
              <a:t>Mental Hygiene</a:t>
            </a:r>
            <a:br>
              <a:rPr lang="en-US" sz="4800" dirty="0" smtClean="0"/>
            </a:br>
            <a:r>
              <a:rPr lang="en-US" sz="4800" dirty="0" smtClean="0">
                <a:solidFill>
                  <a:srgbClr val="FFFF00"/>
                </a:solidFill>
                <a:latin typeface="STMZH - 003" pitchFamily="2" charset="2"/>
              </a:rPr>
              <a:t> \ª</a:t>
            </a:r>
            <a:r>
              <a:rPr lang="en-US" sz="4800" dirty="0" err="1" smtClean="0">
                <a:solidFill>
                  <a:srgbClr val="FFFF00"/>
                </a:solidFill>
                <a:latin typeface="STMZH - 003" pitchFamily="2" charset="2"/>
              </a:rPr>
              <a:t>åésB</a:t>
            </a:r>
            <a:r>
              <a:rPr lang="en-US" sz="4800" dirty="0" smtClean="0">
                <a:solidFill>
                  <a:srgbClr val="FFFF00"/>
                </a:solidFill>
                <a:latin typeface="STMZH - 003" pitchFamily="2" charset="2"/>
              </a:rPr>
              <a:t>_</a:t>
            </a:r>
            <a:endParaRPr lang="en-US" dirty="0">
              <a:solidFill>
                <a:srgbClr val="FFFF00"/>
              </a:solidFill>
            </a:endParaRPr>
          </a:p>
        </p:txBody>
      </p:sp>
      <p:sp>
        <p:nvSpPr>
          <p:cNvPr id="3" name="Content Placeholder 2"/>
          <p:cNvSpPr>
            <a:spLocks noGrp="1"/>
          </p:cNvSpPr>
          <p:nvPr>
            <p:ph idx="1"/>
          </p:nvPr>
        </p:nvSpPr>
        <p:spPr>
          <a:xfrm>
            <a:off x="152400" y="1600200"/>
            <a:ext cx="8839200" cy="5105399"/>
          </a:xfrm>
          <a:solidFill>
            <a:srgbClr val="FFFF00"/>
          </a:solidFill>
        </p:spPr>
        <p:txBody>
          <a:bodyPr/>
          <a:lstStyle/>
          <a:p>
            <a:r>
              <a:rPr lang="en-US" dirty="0" smtClean="0">
                <a:solidFill>
                  <a:srgbClr val="0070C0"/>
                </a:solidFill>
                <a:latin typeface="STMZH - 003" pitchFamily="2" charset="2"/>
              </a:rPr>
              <a:t>¶¤</a:t>
            </a:r>
            <a:r>
              <a:rPr lang="en-US" dirty="0" err="1" smtClean="0">
                <a:solidFill>
                  <a:srgbClr val="0070C0"/>
                </a:solidFill>
                <a:latin typeface="STMZH - 003" pitchFamily="2" charset="2"/>
              </a:rPr>
              <a:t>sB</a:t>
            </a:r>
            <a:r>
              <a:rPr lang="en-US" dirty="0" smtClean="0">
                <a:solidFill>
                  <a:srgbClr val="0070C0"/>
                </a:solidFill>
                <a:latin typeface="STMZH - 003" pitchFamily="2" charset="2"/>
              </a:rPr>
              <a:t>_ </a:t>
            </a:r>
            <a:r>
              <a:rPr lang="en-US" dirty="0" err="1" smtClean="0">
                <a:solidFill>
                  <a:srgbClr val="0070C0"/>
                </a:solidFill>
                <a:latin typeface="STMZH - 003" pitchFamily="2" charset="2"/>
              </a:rPr>
              <a:t>mçÅçBß</a:t>
            </a:r>
            <a:r>
              <a:rPr lang="en-US" dirty="0" smtClean="0">
                <a:solidFill>
                  <a:srgbClr val="0070C0"/>
                </a:solidFill>
                <a:latin typeface="STMZH - 003" pitchFamily="2" charset="2"/>
              </a:rPr>
              <a:t> </a:t>
            </a:r>
            <a:r>
              <a:rPr lang="en-US" dirty="0" err="1" smtClean="0">
                <a:solidFill>
                  <a:srgbClr val="0070C0"/>
                </a:solidFill>
                <a:latin typeface="STMZH - 003" pitchFamily="2" charset="2"/>
              </a:rPr>
              <a:t>ÄVìÍ</a:t>
            </a:r>
            <a:r>
              <a:rPr lang="en-US" dirty="0" smtClean="0">
                <a:solidFill>
                  <a:srgbClr val="0070C0"/>
                </a:solidFill>
                <a:latin typeface="STMZH - 003" pitchFamily="2" charset="2"/>
              </a:rPr>
              <a:t>&gt;m</a:t>
            </a:r>
          </a:p>
          <a:p>
            <a:r>
              <a:rPr lang="en-US" dirty="0" err="1" smtClean="0">
                <a:solidFill>
                  <a:srgbClr val="0070C0"/>
                </a:solidFill>
                <a:latin typeface="STMZH - 003" pitchFamily="2" charset="2"/>
              </a:rPr>
              <a:t>å_é</a:t>
            </a:r>
            <a:r>
              <a:rPr lang="en-US" dirty="0" smtClean="0">
                <a:solidFill>
                  <a:srgbClr val="0070C0"/>
                </a:solidFill>
                <a:latin typeface="STMZH - 003" pitchFamily="2" charset="2"/>
              </a:rPr>
              <a:t> \ª</a:t>
            </a:r>
            <a:r>
              <a:rPr lang="en-US" dirty="0" err="1" smtClean="0">
                <a:solidFill>
                  <a:srgbClr val="0070C0"/>
                </a:solidFill>
                <a:latin typeface="STMZH - 003" pitchFamily="2" charset="2"/>
              </a:rPr>
              <a:t>åéÝç</a:t>
            </a:r>
            <a:r>
              <a:rPr lang="en-US" dirty="0" smtClean="0">
                <a:solidFill>
                  <a:srgbClr val="0070C0"/>
                </a:solidFill>
                <a:latin typeface="STMZH - 003" pitchFamily="2" charset="2"/>
              </a:rPr>
              <a:t>&gt; z¤©</a:t>
            </a:r>
            <a:r>
              <a:rPr lang="en-US" dirty="0" err="1" smtClean="0">
                <a:solidFill>
                  <a:srgbClr val="0070C0"/>
                </a:solidFill>
                <a:latin typeface="STMZH - 003" pitchFamily="2" charset="2"/>
              </a:rPr>
              <a:t>Ãm</a:t>
            </a:r>
            <a:r>
              <a:rPr lang="en-US" dirty="0" smtClean="0">
                <a:solidFill>
                  <a:srgbClr val="0070C0"/>
                </a:solidFill>
                <a:latin typeface="STMZH - 003" pitchFamily="2" charset="2"/>
              </a:rPr>
              <a:t> ( </a:t>
            </a:r>
            <a:r>
              <a:rPr lang="en-US" dirty="0" err="1" smtClean="0">
                <a:solidFill>
                  <a:srgbClr val="0070C0"/>
                </a:solidFill>
                <a:latin typeface="STMZH - 003" pitchFamily="2" charset="2"/>
              </a:rPr>
              <a:t>Îâ</a:t>
            </a:r>
            <a:r>
              <a:rPr lang="en-US" dirty="0" smtClean="0">
                <a:solidFill>
                  <a:srgbClr val="0070C0"/>
                </a:solidFill>
                <a:latin typeface="STMZH - 003" pitchFamily="2" charset="2"/>
              </a:rPr>
              <a:t>| Ø\VÝ&gt; </a:t>
            </a:r>
            <a:r>
              <a:rPr lang="en-US" dirty="0" err="1" smtClean="0">
                <a:solidFill>
                  <a:srgbClr val="0070C0"/>
                </a:solidFill>
                <a:latin typeface="STMZH - 003" pitchFamily="2" charset="2"/>
              </a:rPr>
              <a:t>gÓç</a:t>
            </a:r>
            <a:r>
              <a:rPr lang="en-US" dirty="0" smtClean="0">
                <a:solidFill>
                  <a:srgbClr val="0070C0"/>
                </a:solidFill>
                <a:latin typeface="STMZH - 003" pitchFamily="2" charset="2"/>
              </a:rPr>
              <a:t>\ )</a:t>
            </a:r>
          </a:p>
          <a:p>
            <a:endParaRPr lang="en-US" dirty="0" smtClean="0">
              <a:solidFill>
                <a:srgbClr val="0070C0"/>
              </a:solidFill>
              <a:latin typeface="STMZH - 003" pitchFamily="2" charset="2"/>
            </a:endParaRPr>
          </a:p>
          <a:p>
            <a:r>
              <a:rPr lang="en-US" u="sng" dirty="0" smtClean="0">
                <a:solidFill>
                  <a:srgbClr val="C00000"/>
                </a:solidFill>
                <a:latin typeface="STMZH - 003" pitchFamily="2" charset="2"/>
              </a:rPr>
              <a:t>¼åVÂïD</a:t>
            </a:r>
          </a:p>
          <a:p>
            <a:r>
              <a:rPr lang="en-US" dirty="0" smtClean="0">
                <a:solidFill>
                  <a:srgbClr val="00B050"/>
                </a:solidFill>
                <a:latin typeface="STMZH - 003" pitchFamily="2" charset="2"/>
              </a:rPr>
              <a:t>\ª¼åVFïçá &gt;|Ý&gt;_</a:t>
            </a:r>
          </a:p>
          <a:p>
            <a:r>
              <a:rPr lang="en-US" dirty="0" smtClean="0">
                <a:solidFill>
                  <a:srgbClr val="00B050"/>
                </a:solidFill>
                <a:latin typeface="STMZH - 003" pitchFamily="2" charset="2"/>
              </a:rPr>
              <a:t>\ª</a:t>
            </a:r>
            <a:r>
              <a:rPr lang="en-US" dirty="0" err="1" smtClean="0">
                <a:solidFill>
                  <a:srgbClr val="00B050"/>
                </a:solidFill>
                <a:latin typeface="STMZH - 003" pitchFamily="2" charset="2"/>
              </a:rPr>
              <a:t>åéÝç</a:t>
            </a:r>
            <a:r>
              <a:rPr lang="en-US" dirty="0" smtClean="0">
                <a:solidFill>
                  <a:srgbClr val="00B050"/>
                </a:solidFill>
                <a:latin typeface="STMZH - 003" pitchFamily="2" charset="2"/>
              </a:rPr>
              <a:t>&gt; </a:t>
            </a:r>
            <a:r>
              <a:rPr lang="en-US" dirty="0" err="1" smtClean="0">
                <a:solidFill>
                  <a:srgbClr val="00B050"/>
                </a:solidFill>
                <a:latin typeface="STMZH - 003" pitchFamily="2" charset="2"/>
              </a:rPr>
              <a:t>ÃVmïVÝ</a:t>
            </a:r>
            <a:r>
              <a:rPr lang="en-US" dirty="0" smtClean="0">
                <a:solidFill>
                  <a:srgbClr val="00B050"/>
                </a:solidFill>
                <a:latin typeface="STMZH - 003" pitchFamily="2" charset="2"/>
              </a:rPr>
              <a:t>&gt;_</a:t>
            </a:r>
          </a:p>
          <a:p>
            <a:r>
              <a:rPr lang="en-US" dirty="0" smtClean="0">
                <a:solidFill>
                  <a:srgbClr val="00B050"/>
                </a:solidFill>
                <a:latin typeface="STMZH - 003" pitchFamily="2" charset="2"/>
              </a:rPr>
              <a:t>\ª¼åVFïçá </a:t>
            </a:r>
            <a:r>
              <a:rPr lang="en-US" dirty="0" err="1" smtClean="0">
                <a:solidFill>
                  <a:srgbClr val="00B050"/>
                </a:solidFill>
                <a:latin typeface="STMZH - 003" pitchFamily="2" charset="2"/>
              </a:rPr>
              <a:t>zð</a:t>
            </a:r>
            <a:r>
              <a:rPr lang="en-US" dirty="0" smtClean="0">
                <a:solidFill>
                  <a:srgbClr val="00B050"/>
                </a:solidFill>
                <a:latin typeface="STMZH - 003" pitchFamily="2" charset="2"/>
              </a:rPr>
              <a:t>\</a:t>
            </a:r>
            <a:r>
              <a:rPr lang="en-US" dirty="0" err="1" smtClean="0">
                <a:solidFill>
                  <a:srgbClr val="00B050"/>
                </a:solidFill>
                <a:latin typeface="STMZH - 003" pitchFamily="2" charset="2"/>
              </a:rPr>
              <a:t>VÂz</a:t>
            </a:r>
            <a:r>
              <a:rPr lang="en-US" dirty="0" smtClean="0">
                <a:solidFill>
                  <a:srgbClr val="00B050"/>
                </a:solidFill>
                <a:latin typeface="STMZH - 003" pitchFamily="2" charset="2"/>
              </a:rPr>
              <a:t>&gt;_</a:t>
            </a:r>
          </a:p>
          <a:p>
            <a:endParaRPr lang="en-US" dirty="0">
              <a:solidFill>
                <a:srgbClr val="0070C0"/>
              </a:solidFill>
              <a:latin typeface="STMZH - 003"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47472"/>
            <a:ext cx="8839200" cy="1252728"/>
          </a:xfrm>
        </p:spPr>
        <p:txBody>
          <a:bodyPr>
            <a:normAutofit fontScale="90000"/>
          </a:bodyPr>
          <a:lstStyle/>
          <a:p>
            <a:pPr algn="ctr"/>
            <a:r>
              <a:rPr lang="en-US" sz="3600" dirty="0" smtClean="0"/>
              <a:t>Mental health Problems of Indian children </a:t>
            </a:r>
            <a:r>
              <a:rPr lang="en-US" sz="3600" dirty="0" smtClean="0">
                <a:solidFill>
                  <a:schemeClr val="accent4"/>
                </a:solidFill>
                <a:latin typeface="STMZH - 003" pitchFamily="2" charset="2"/>
              </a:rPr>
              <a:t/>
            </a:r>
            <a:br>
              <a:rPr lang="en-US" sz="3600" dirty="0" smtClean="0">
                <a:solidFill>
                  <a:schemeClr val="accent4"/>
                </a:solidFill>
                <a:latin typeface="STMZH - 003" pitchFamily="2" charset="2"/>
              </a:rPr>
            </a:br>
            <a:r>
              <a:rPr lang="en-US" sz="3600" dirty="0" smtClean="0">
                <a:solidFill>
                  <a:schemeClr val="accent6">
                    <a:lumMod val="60000"/>
                    <a:lumOff val="40000"/>
                  </a:schemeClr>
                </a:solidFill>
                <a:latin typeface="STMZH - 003" pitchFamily="2" charset="2"/>
              </a:rPr>
              <a:t>ÖÍ]B </a:t>
            </a:r>
            <a:r>
              <a:rPr lang="en-US" sz="3600" dirty="0" err="1" smtClean="0">
                <a:solidFill>
                  <a:schemeClr val="accent6">
                    <a:lumMod val="60000"/>
                    <a:lumOff val="40000"/>
                  </a:schemeClr>
                </a:solidFill>
                <a:latin typeface="STMZH - 003" pitchFamily="2" charset="2"/>
              </a:rPr>
              <a:t>zwÍç</a:t>
            </a:r>
            <a:r>
              <a:rPr lang="en-US" sz="3600" dirty="0" smtClean="0">
                <a:solidFill>
                  <a:schemeClr val="accent6">
                    <a:lumMod val="60000"/>
                    <a:lumOff val="40000"/>
                  </a:schemeClr>
                </a:solidFill>
                <a:latin typeface="STMZH - 003" pitchFamily="2" charset="2"/>
              </a:rPr>
              <a:t>&gt;ï¹¦D </a:t>
            </a:r>
            <a:r>
              <a:rPr lang="en-US" sz="3600" dirty="0" err="1" smtClean="0">
                <a:solidFill>
                  <a:schemeClr val="accent6">
                    <a:lumMod val="60000"/>
                    <a:lumOff val="40000"/>
                  </a:schemeClr>
                </a:solidFill>
                <a:latin typeface="STMZH - 003" pitchFamily="2" charset="2"/>
              </a:rPr>
              <a:t>ïVð©Ã|D</a:t>
            </a:r>
            <a:r>
              <a:rPr lang="en-US" sz="3600" dirty="0" smtClean="0">
                <a:solidFill>
                  <a:schemeClr val="accent6">
                    <a:lumMod val="60000"/>
                    <a:lumOff val="40000"/>
                  </a:schemeClr>
                </a:solidFill>
                <a:latin typeface="STMZH - 003" pitchFamily="2" charset="2"/>
              </a:rPr>
              <a:t> \ª</a:t>
            </a:r>
            <a:r>
              <a:rPr lang="en-US" sz="3600" dirty="0" err="1" smtClean="0">
                <a:solidFill>
                  <a:schemeClr val="accent6">
                    <a:lumMod val="60000"/>
                    <a:lumOff val="40000"/>
                  </a:schemeClr>
                </a:solidFill>
                <a:latin typeface="STMZH - 003" pitchFamily="2" charset="2"/>
              </a:rPr>
              <a:t>åé</a:t>
            </a:r>
            <a:r>
              <a:rPr lang="en-US" sz="3600" dirty="0" smtClean="0">
                <a:solidFill>
                  <a:schemeClr val="accent6">
                    <a:lumMod val="60000"/>
                    <a:lumOff val="40000"/>
                  </a:schemeClr>
                </a:solidFill>
                <a:latin typeface="STMZH - 003" pitchFamily="2" charset="2"/>
              </a:rPr>
              <a:t>© ¸«</a:t>
            </a:r>
            <a:r>
              <a:rPr lang="en-US" sz="3600" dirty="0" err="1" smtClean="0">
                <a:solidFill>
                  <a:schemeClr val="accent6">
                    <a:lumMod val="60000"/>
                    <a:lumOff val="40000"/>
                  </a:schemeClr>
                </a:solidFill>
                <a:latin typeface="STMZH - 003" pitchFamily="2" charset="2"/>
              </a:rPr>
              <a:t>ßÄçªï</a:t>
            </a:r>
            <a:r>
              <a:rPr lang="en-US" sz="3600" dirty="0" smtClean="0">
                <a:solidFill>
                  <a:schemeClr val="accent6">
                    <a:lumMod val="60000"/>
                    <a:lumOff val="40000"/>
                  </a:schemeClr>
                </a:solidFill>
                <a:latin typeface="STMZH - 003" pitchFamily="2" charset="2"/>
              </a:rPr>
              <a:t>^</a:t>
            </a:r>
            <a:r>
              <a:rPr lang="en-US" dirty="0" smtClean="0">
                <a:solidFill>
                  <a:schemeClr val="accent4"/>
                </a:solidFill>
                <a:latin typeface="STMZH - 003" pitchFamily="2" charset="2"/>
              </a:rPr>
              <a:t/>
            </a:r>
            <a:br>
              <a:rPr lang="en-US" dirty="0" smtClean="0">
                <a:solidFill>
                  <a:schemeClr val="accent4"/>
                </a:solidFill>
                <a:latin typeface="STMZH - 003" pitchFamily="2" charset="2"/>
              </a:rPr>
            </a:br>
            <a:endParaRPr lang="en-US" dirty="0">
              <a:solidFill>
                <a:schemeClr val="accent4"/>
              </a:solidFill>
            </a:endParaRPr>
          </a:p>
        </p:txBody>
      </p:sp>
      <p:sp>
        <p:nvSpPr>
          <p:cNvPr id="3" name="Content Placeholder 2"/>
          <p:cNvSpPr>
            <a:spLocks noGrp="1"/>
          </p:cNvSpPr>
          <p:nvPr>
            <p:ph idx="1"/>
          </p:nvPr>
        </p:nvSpPr>
        <p:spPr>
          <a:xfrm>
            <a:off x="152400" y="1600201"/>
            <a:ext cx="8839200" cy="5105399"/>
          </a:xfrm>
          <a:solidFill>
            <a:srgbClr val="92D050"/>
          </a:solidFill>
        </p:spPr>
        <p:txBody>
          <a:bodyPr>
            <a:normAutofit/>
          </a:bodyPr>
          <a:lstStyle/>
          <a:p>
            <a:r>
              <a:rPr lang="en-US" sz="2800" dirty="0" smtClean="0">
                <a:solidFill>
                  <a:srgbClr val="0070C0"/>
                </a:solidFill>
                <a:latin typeface="STMZH - 030" pitchFamily="2" charset="2"/>
              </a:rPr>
              <a:t>Ø&gt;</a:t>
            </a:r>
            <a:r>
              <a:rPr lang="en-US" sz="2800" dirty="0" err="1" smtClean="0">
                <a:solidFill>
                  <a:srgbClr val="0070C0"/>
                </a:solidFill>
                <a:latin typeface="STMZH - 030" pitchFamily="2" charset="2"/>
              </a:rPr>
              <a:t>V¦Ím</a:t>
            </a:r>
            <a:r>
              <a:rPr lang="en-US" sz="2800" dirty="0" smtClean="0">
                <a:solidFill>
                  <a:srgbClr val="0070C0"/>
                </a:solidFill>
                <a:latin typeface="STMZH - 030" pitchFamily="2" charset="2"/>
              </a:rPr>
              <a:t> </a:t>
            </a:r>
            <a:r>
              <a:rPr lang="en-US" sz="2800" dirty="0" err="1" smtClean="0">
                <a:solidFill>
                  <a:srgbClr val="0070C0"/>
                </a:solidFill>
                <a:latin typeface="STMZH - 030" pitchFamily="2" charset="2"/>
              </a:rPr>
              <a:t>kz©Aâzß</a:t>
            </a:r>
            <a:r>
              <a:rPr lang="en-US" sz="2800" dirty="0" smtClean="0">
                <a:solidFill>
                  <a:srgbClr val="0070C0"/>
                </a:solidFill>
                <a:latin typeface="STMZH - 030" pitchFamily="2" charset="2"/>
              </a:rPr>
              <a:t> </a:t>
            </a:r>
            <a:r>
              <a:rPr lang="en-US" sz="2800" dirty="0" err="1" smtClean="0">
                <a:solidFill>
                  <a:srgbClr val="0070C0"/>
                </a:solidFill>
                <a:latin typeface="STMZH - 030" pitchFamily="2" charset="2"/>
              </a:rPr>
              <a:t>ØÄ_éVç</a:t>
            </a:r>
            <a:r>
              <a:rPr lang="en-US" sz="2800" dirty="0" smtClean="0">
                <a:solidFill>
                  <a:srgbClr val="0070C0"/>
                </a:solidFill>
                <a:latin typeface="STMZH - 030" pitchFamily="2" charset="2"/>
              </a:rPr>
              <a:t>\ Š¸Å </a:t>
            </a:r>
            <a:r>
              <a:rPr lang="en-US" sz="2800" dirty="0" err="1" smtClean="0">
                <a:solidFill>
                  <a:srgbClr val="0070C0"/>
                </a:solidFill>
                <a:latin typeface="STMZH - 030" pitchFamily="2" charset="2"/>
              </a:rPr>
              <a:t>zwÍç</a:t>
            </a:r>
            <a:r>
              <a:rPr lang="en-US" sz="2800" dirty="0" smtClean="0">
                <a:solidFill>
                  <a:srgbClr val="0070C0"/>
                </a:solidFill>
                <a:latin typeface="STMZH - 030" pitchFamily="2" charset="2"/>
              </a:rPr>
              <a:t>&gt;</a:t>
            </a:r>
            <a:r>
              <a:rPr lang="en-US" sz="2800" dirty="0" err="1" smtClean="0">
                <a:solidFill>
                  <a:srgbClr val="0070C0"/>
                </a:solidFill>
                <a:latin typeface="STMZH - 030" pitchFamily="2" charset="2"/>
              </a:rPr>
              <a:t>ïçá</a:t>
            </a:r>
            <a:r>
              <a:rPr lang="en-US" sz="2800" dirty="0" smtClean="0">
                <a:solidFill>
                  <a:srgbClr val="0070C0"/>
                </a:solidFill>
                <a:latin typeface="STMZH - 030" pitchFamily="2" charset="2"/>
              </a:rPr>
              <a:t> m[</a:t>
            </a:r>
            <a:r>
              <a:rPr lang="en-US" sz="2800" dirty="0" err="1" smtClean="0">
                <a:solidFill>
                  <a:srgbClr val="0070C0"/>
                </a:solidFill>
                <a:latin typeface="STMZH - 030" pitchFamily="2" charset="2"/>
              </a:rPr>
              <a:t>A®Ým</a:t>
            </a:r>
            <a:r>
              <a:rPr lang="en-US" sz="2800" dirty="0" smtClean="0">
                <a:solidFill>
                  <a:srgbClr val="0070C0"/>
                </a:solidFill>
                <a:latin typeface="STMZH - 030" pitchFamily="2" charset="2"/>
              </a:rPr>
              <a:t>&gt;_</a:t>
            </a:r>
          </a:p>
          <a:p>
            <a:r>
              <a:rPr lang="en-US" sz="2800" dirty="0" smtClean="0">
                <a:solidFill>
                  <a:srgbClr val="0070C0"/>
                </a:solidFill>
                <a:latin typeface="STMZH - 030" pitchFamily="2" charset="2"/>
              </a:rPr>
              <a:t>]ò|&gt;_ Š ØÃVF ¼Ã·&gt;_ Š ¼Ä&gt;D </a:t>
            </a:r>
            <a:r>
              <a:rPr lang="en-US" sz="2800" dirty="0" err="1" smtClean="0">
                <a:solidFill>
                  <a:srgbClr val="0070C0"/>
                </a:solidFill>
                <a:latin typeface="STMZH - 030" pitchFamily="2" charset="2"/>
              </a:rPr>
              <a:t>sçásÝ</a:t>
            </a:r>
            <a:r>
              <a:rPr lang="en-US" sz="2800" dirty="0" smtClean="0">
                <a:solidFill>
                  <a:srgbClr val="0070C0"/>
                </a:solidFill>
                <a:latin typeface="STMZH - 030" pitchFamily="2" charset="2"/>
              </a:rPr>
              <a:t>&gt;_</a:t>
            </a:r>
          </a:p>
          <a:p>
            <a:r>
              <a:rPr lang="en-US" sz="2800" dirty="0" err="1" smtClean="0">
                <a:solidFill>
                  <a:srgbClr val="0070C0"/>
                </a:solidFill>
                <a:latin typeface="STMZH - 030" pitchFamily="2" charset="2"/>
              </a:rPr>
              <a:t>Î¿Âït</a:t>
            </a:r>
            <a:r>
              <a:rPr lang="en-US" sz="2800" dirty="0" smtClean="0">
                <a:solidFill>
                  <a:srgbClr val="0070C0"/>
                </a:solidFill>
                <a:latin typeface="STMZH - 030" pitchFamily="2" charset="2"/>
              </a:rPr>
              <a:t>[¤ </a:t>
            </a:r>
            <a:r>
              <a:rPr lang="en-US" sz="2800" dirty="0" err="1" smtClean="0">
                <a:solidFill>
                  <a:srgbClr val="0070C0"/>
                </a:solidFill>
                <a:latin typeface="STMZH - 030" pitchFamily="2" charset="2"/>
              </a:rPr>
              <a:t>å¦Ý</a:t>
            </a:r>
            <a:r>
              <a:rPr lang="en-US" sz="2800" dirty="0" smtClean="0">
                <a:solidFill>
                  <a:srgbClr val="0070C0"/>
                </a:solidFill>
                <a:latin typeface="STMZH - 030" pitchFamily="2" charset="2"/>
              </a:rPr>
              <a:t>&gt;_ Š¨]ì </a:t>
            </a:r>
            <a:r>
              <a:rPr lang="en-US" sz="2800" dirty="0" err="1" smtClean="0">
                <a:solidFill>
                  <a:srgbClr val="0070C0"/>
                </a:solidFill>
                <a:latin typeface="STMZH - 030" pitchFamily="2" charset="2"/>
              </a:rPr>
              <a:t>Ão</a:t>
            </a:r>
            <a:r>
              <a:rPr lang="en-US" sz="2800" dirty="0" smtClean="0">
                <a:solidFill>
                  <a:srgbClr val="0070C0"/>
                </a:solidFill>
                <a:latin typeface="STMZH - 030" pitchFamily="2" charset="2"/>
              </a:rPr>
              <a:t>ª </a:t>
            </a:r>
            <a:r>
              <a:rPr lang="en-US" sz="2800" dirty="0" err="1" smtClean="0">
                <a:solidFill>
                  <a:srgbClr val="0070C0"/>
                </a:solidFill>
                <a:latin typeface="STMZH - 030" pitchFamily="2" charset="2"/>
              </a:rPr>
              <a:t>x«õÃV</a:t>
            </a:r>
            <a:r>
              <a:rPr lang="en-US" sz="2800" dirty="0" smtClean="0">
                <a:solidFill>
                  <a:srgbClr val="0070C0"/>
                </a:solidFill>
                <a:latin typeface="STMZH - 030" pitchFamily="2" charset="2"/>
              </a:rPr>
              <a:t>|</a:t>
            </a:r>
          </a:p>
          <a:p>
            <a:r>
              <a:rPr lang="en-US" sz="2800" dirty="0" smtClean="0">
                <a:solidFill>
                  <a:srgbClr val="0070C0"/>
                </a:solidFill>
                <a:latin typeface="STMZH - 030" pitchFamily="2" charset="2"/>
              </a:rPr>
              <a:t>¼kçéï¹_ ¼&gt;VF¡ </a:t>
            </a:r>
            <a:r>
              <a:rPr lang="en-US" sz="2800" dirty="0" err="1" smtClean="0">
                <a:solidFill>
                  <a:srgbClr val="0070C0"/>
                </a:solidFill>
                <a:latin typeface="STMZH - 030" pitchFamily="2" charset="2"/>
              </a:rPr>
              <a:t>Šc</a:t>
            </a:r>
            <a:r>
              <a:rPr lang="en-US" sz="2800" dirty="0" smtClean="0">
                <a:solidFill>
                  <a:srgbClr val="0070C0"/>
                </a:solidFill>
                <a:latin typeface="STMZH - 030" pitchFamily="2" charset="2"/>
              </a:rPr>
              <a:t>¦_ </a:t>
            </a:r>
            <a:r>
              <a:rPr lang="en-US" sz="2800" dirty="0" err="1" smtClean="0">
                <a:solidFill>
                  <a:srgbClr val="0070C0"/>
                </a:solidFill>
                <a:latin typeface="STMZH - 030" pitchFamily="2" charset="2"/>
              </a:rPr>
              <a:t>åéD</a:t>
            </a:r>
            <a:r>
              <a:rPr lang="en-US" sz="2800" dirty="0" smtClean="0">
                <a:solidFill>
                  <a:srgbClr val="0070C0"/>
                </a:solidFill>
                <a:latin typeface="STMZH - 030" pitchFamily="2" charset="2"/>
              </a:rPr>
              <a:t> z[¤</a:t>
            </a:r>
            <a:r>
              <a:rPr lang="en-US" sz="2800" dirty="0" err="1" smtClean="0">
                <a:solidFill>
                  <a:srgbClr val="0070C0"/>
                </a:solidFill>
                <a:latin typeface="STMZH - 030" pitchFamily="2" charset="2"/>
              </a:rPr>
              <a:t>Bkì</a:t>
            </a:r>
            <a:r>
              <a:rPr lang="en-US" sz="2800" dirty="0" smtClean="0">
                <a:solidFill>
                  <a:srgbClr val="0070C0"/>
                </a:solidFill>
                <a:latin typeface="STMZH - 030" pitchFamily="2" charset="2"/>
              </a:rPr>
              <a:t> ¼ÃV_ </a:t>
            </a:r>
            <a:r>
              <a:rPr lang="en-US" sz="2800" dirty="0" err="1" smtClean="0">
                <a:solidFill>
                  <a:srgbClr val="0070C0"/>
                </a:solidFill>
                <a:latin typeface="STMZH - 030" pitchFamily="2" charset="2"/>
              </a:rPr>
              <a:t>ÃVkç</a:t>
            </a:r>
            <a:r>
              <a:rPr lang="en-US" sz="2800" dirty="0" smtClean="0">
                <a:solidFill>
                  <a:srgbClr val="0070C0"/>
                </a:solidFill>
                <a:latin typeface="STMZH - 030" pitchFamily="2" charset="2"/>
              </a:rPr>
              <a:t>ª ØÄF&gt;_</a:t>
            </a:r>
          </a:p>
          <a:p>
            <a:r>
              <a:rPr lang="en-US" sz="2800" dirty="0" err="1" smtClean="0">
                <a:solidFill>
                  <a:srgbClr val="0070C0"/>
                </a:solidFill>
                <a:latin typeface="STMZH - 030" pitchFamily="2" charset="2"/>
              </a:rPr>
              <a:t>íßÄDŠ</a:t>
            </a:r>
            <a:r>
              <a:rPr lang="en-US" sz="2800" dirty="0" smtClean="0">
                <a:solidFill>
                  <a:srgbClr val="0070C0"/>
                </a:solidFill>
                <a:latin typeface="STMZH - 030" pitchFamily="2" charset="2"/>
              </a:rPr>
              <a:t> í½ </a:t>
            </a:r>
            <a:r>
              <a:rPr lang="en-US" sz="2800" dirty="0" err="1" smtClean="0">
                <a:solidFill>
                  <a:srgbClr val="0070C0"/>
                </a:solidFill>
                <a:latin typeface="STMZH - 030" pitchFamily="2" charset="2"/>
              </a:rPr>
              <a:t>ÃwÂït</a:t>
            </a:r>
            <a:r>
              <a:rPr lang="en-US" sz="2800" dirty="0" smtClean="0">
                <a:solidFill>
                  <a:srgbClr val="0070C0"/>
                </a:solidFill>
                <a:latin typeface="STMZH - 030" pitchFamily="2" charset="2"/>
              </a:rPr>
              <a:t>[ç\ Š ¶¿&gt;_Š </a:t>
            </a:r>
            <a:r>
              <a:rPr lang="en-US" sz="2800" dirty="0" err="1" smtClean="0">
                <a:solidFill>
                  <a:srgbClr val="0070C0"/>
                </a:solidFill>
                <a:latin typeface="STMZH - 030" pitchFamily="2" charset="2"/>
              </a:rPr>
              <a:t>gìÃVâ¦D</a:t>
            </a:r>
            <a:endParaRPr lang="en-US" sz="2800" dirty="0" smtClean="0">
              <a:solidFill>
                <a:srgbClr val="0070C0"/>
              </a:solidFill>
              <a:latin typeface="STMZH - 030" pitchFamily="2" charset="2"/>
            </a:endParaRPr>
          </a:p>
          <a:p>
            <a:endParaRPr lang="en-US" sz="2800" dirty="0" smtClean="0">
              <a:solidFill>
                <a:srgbClr val="0070C0"/>
              </a:solidFill>
              <a:latin typeface="STMZH - 030" pitchFamily="2" charset="2"/>
            </a:endParaRPr>
          </a:p>
          <a:p>
            <a:endParaRPr lang="en-US" sz="2800" dirty="0" smtClean="0">
              <a:solidFill>
                <a:srgbClr val="0070C0"/>
              </a:solidFill>
              <a:latin typeface="STMZH - 030" pitchFamily="2" charset="2"/>
            </a:endParaRPr>
          </a:p>
          <a:p>
            <a:r>
              <a:rPr lang="en-US" sz="2800" dirty="0" err="1" smtClean="0">
                <a:solidFill>
                  <a:srgbClr val="C00000"/>
                </a:solidFill>
                <a:latin typeface="STMZH - 030" pitchFamily="2" charset="2"/>
              </a:rPr>
              <a:t>zwÍç</a:t>
            </a:r>
            <a:r>
              <a:rPr lang="en-US" sz="2800" dirty="0" smtClean="0">
                <a:solidFill>
                  <a:srgbClr val="C00000"/>
                </a:solidFill>
                <a:latin typeface="STMZH - 030" pitchFamily="2" charset="2"/>
              </a:rPr>
              <a:t>&gt; </a:t>
            </a:r>
            <a:r>
              <a:rPr lang="en-US" sz="2800" dirty="0" err="1" smtClean="0">
                <a:solidFill>
                  <a:srgbClr val="C00000"/>
                </a:solidFill>
                <a:latin typeface="STMZH - 030" pitchFamily="2" charset="2"/>
              </a:rPr>
              <a:t>káì©A</a:t>
            </a:r>
            <a:r>
              <a:rPr lang="en-US" sz="2800" dirty="0" smtClean="0">
                <a:solidFill>
                  <a:srgbClr val="C00000"/>
                </a:solidFill>
                <a:latin typeface="STMZH - 030" pitchFamily="2" charset="2"/>
              </a:rPr>
              <a:t> </a:t>
            </a:r>
            <a:r>
              <a:rPr lang="en-US" sz="2800" dirty="0" err="1" smtClean="0">
                <a:solidFill>
                  <a:srgbClr val="C00000"/>
                </a:solidFill>
                <a:latin typeface="STMZH - 030" pitchFamily="2" charset="2"/>
              </a:rPr>
              <a:t>xçÅï</a:t>
            </a:r>
            <a:r>
              <a:rPr lang="en-US" sz="2800" dirty="0" smtClean="0">
                <a:solidFill>
                  <a:srgbClr val="C00000"/>
                </a:solidFill>
                <a:latin typeface="STMZH - 030" pitchFamily="2" charset="2"/>
              </a:rPr>
              <a:t>^ </a:t>
            </a:r>
          </a:p>
          <a:p>
            <a:r>
              <a:rPr lang="en-US" sz="2800" dirty="0" err="1" smtClean="0">
                <a:solidFill>
                  <a:srgbClr val="C00000"/>
                </a:solidFill>
                <a:latin typeface="STMZH - 030" pitchFamily="2" charset="2"/>
              </a:rPr>
              <a:t>zwÍç</a:t>
            </a:r>
            <a:r>
              <a:rPr lang="en-US" sz="2800" dirty="0" smtClean="0">
                <a:solidFill>
                  <a:srgbClr val="C00000"/>
                </a:solidFill>
                <a:latin typeface="STMZH - 030" pitchFamily="2" charset="2"/>
              </a:rPr>
              <a:t>&gt; </a:t>
            </a:r>
            <a:r>
              <a:rPr lang="en-US" sz="2800" dirty="0" err="1" smtClean="0">
                <a:solidFill>
                  <a:srgbClr val="C00000"/>
                </a:solidFill>
                <a:latin typeface="STMZH - 030" pitchFamily="2" charset="2"/>
              </a:rPr>
              <a:t>káì©A</a:t>
            </a:r>
            <a:r>
              <a:rPr lang="en-US" sz="2800" dirty="0" smtClean="0">
                <a:solidFill>
                  <a:srgbClr val="C00000"/>
                </a:solidFill>
                <a:latin typeface="STMZH - 030" pitchFamily="2" charset="2"/>
              </a:rPr>
              <a:t> </a:t>
            </a:r>
            <a:r>
              <a:rPr lang="en-US" sz="2800" dirty="0" err="1" smtClean="0">
                <a:solidFill>
                  <a:srgbClr val="C00000"/>
                </a:solidFill>
                <a:latin typeface="STMZH - 030" pitchFamily="2" charset="2"/>
              </a:rPr>
              <a:t>xçÅl</a:t>
            </a:r>
            <a:r>
              <a:rPr lang="en-US" sz="2800" dirty="0" smtClean="0">
                <a:solidFill>
                  <a:srgbClr val="C00000"/>
                </a:solidFill>
                <a:latin typeface="STMZH - 030" pitchFamily="2" charset="2"/>
              </a:rPr>
              <a:t>_ °</a:t>
            </a:r>
            <a:r>
              <a:rPr lang="en-US" sz="2800" dirty="0" err="1" smtClean="0">
                <a:solidFill>
                  <a:srgbClr val="C00000"/>
                </a:solidFill>
                <a:latin typeface="STMZH - 030" pitchFamily="2" charset="2"/>
              </a:rPr>
              <a:t>uÃâ</a:t>
            </a:r>
            <a:r>
              <a:rPr lang="en-US" sz="2800" dirty="0" smtClean="0">
                <a:solidFill>
                  <a:srgbClr val="C00000"/>
                </a:solidFill>
                <a:latin typeface="STMZH - 030" pitchFamily="2" charset="2"/>
              </a:rPr>
              <a:t>| </a:t>
            </a:r>
            <a:r>
              <a:rPr lang="en-US" sz="2800" dirty="0" err="1" smtClean="0">
                <a:solidFill>
                  <a:srgbClr val="C00000"/>
                </a:solidFill>
                <a:latin typeface="STMZH - 030" pitchFamily="2" charset="2"/>
              </a:rPr>
              <a:t>kòD</a:t>
            </a:r>
            <a:r>
              <a:rPr lang="en-US" sz="2800" dirty="0" smtClean="0">
                <a:solidFill>
                  <a:srgbClr val="C00000"/>
                </a:solidFill>
                <a:latin typeface="STMZH - 030" pitchFamily="2" charset="2"/>
              </a:rPr>
              <a:t> x[¼ªuÅºï^</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1252728"/>
          </a:xfrm>
        </p:spPr>
        <p:txBody>
          <a:bodyPr>
            <a:noAutofit/>
          </a:bodyPr>
          <a:lstStyle/>
          <a:p>
            <a:pPr algn="ctr"/>
            <a:r>
              <a:rPr lang="en-US" sz="2800" dirty="0" err="1" smtClean="0"/>
              <a:t>Programmes</a:t>
            </a:r>
            <a:r>
              <a:rPr lang="en-US" sz="2800" dirty="0" smtClean="0"/>
              <a:t> to improve Mental health in Schools </a:t>
            </a:r>
            <a:r>
              <a:rPr lang="en-US" sz="2800" dirty="0" smtClean="0">
                <a:solidFill>
                  <a:srgbClr val="00B0F0"/>
                </a:solidFill>
                <a:latin typeface="STMZH - 003" pitchFamily="2" charset="2"/>
              </a:rPr>
              <a:t/>
            </a:r>
            <a:br>
              <a:rPr lang="en-US" sz="2800" dirty="0" smtClean="0">
                <a:solidFill>
                  <a:srgbClr val="00B0F0"/>
                </a:solidFill>
                <a:latin typeface="STMZH - 003" pitchFamily="2" charset="2"/>
              </a:rPr>
            </a:br>
            <a:r>
              <a:rPr lang="en-US" sz="2800" dirty="0" smtClean="0">
                <a:solidFill>
                  <a:srgbClr val="00B0F0"/>
                </a:solidFill>
                <a:latin typeface="STMZH - 003" pitchFamily="2" charset="2"/>
              </a:rPr>
              <a:t>\ª</a:t>
            </a:r>
            <a:r>
              <a:rPr lang="en-US" sz="2800" dirty="0" err="1" smtClean="0">
                <a:solidFill>
                  <a:srgbClr val="00B0F0"/>
                </a:solidFill>
                <a:latin typeface="STMZH - 003" pitchFamily="2" charset="2"/>
              </a:rPr>
              <a:t>åéÝ</a:t>
            </a:r>
            <a:r>
              <a:rPr lang="en-US" sz="2800" dirty="0" smtClean="0">
                <a:solidFill>
                  <a:srgbClr val="00B0F0"/>
                </a:solidFill>
                <a:latin typeface="STMZH - 003" pitchFamily="2" charset="2"/>
              </a:rPr>
              <a:t>]çª </a:t>
            </a:r>
            <a:r>
              <a:rPr lang="en-US" sz="2800" dirty="0" err="1" smtClean="0">
                <a:solidFill>
                  <a:srgbClr val="00B0F0"/>
                </a:solidFill>
                <a:latin typeface="STMZH - 003" pitchFamily="2" charset="2"/>
              </a:rPr>
              <a:t>káì©Ã</a:t>
            </a:r>
            <a:r>
              <a:rPr lang="en-US" sz="2800" dirty="0" smtClean="0">
                <a:solidFill>
                  <a:srgbClr val="00B0F0"/>
                </a:solidFill>
                <a:latin typeface="STMZH - 003" pitchFamily="2" charset="2"/>
              </a:rPr>
              <a:t>&gt;</a:t>
            </a:r>
            <a:r>
              <a:rPr lang="en-US" sz="2800" dirty="0" err="1" smtClean="0">
                <a:solidFill>
                  <a:srgbClr val="00B0F0"/>
                </a:solidFill>
                <a:latin typeface="STMZH - 003" pitchFamily="2" charset="2"/>
              </a:rPr>
              <a:t>uïV</a:t>
            </a:r>
            <a:r>
              <a:rPr lang="en-US" sz="2800" dirty="0" smtClean="0">
                <a:solidFill>
                  <a:srgbClr val="00B0F0"/>
                </a:solidFill>
                <a:latin typeface="STMZH - 003" pitchFamily="2" charset="2"/>
              </a:rPr>
              <a:t>ª </a:t>
            </a:r>
            <a:r>
              <a:rPr lang="en-US" sz="2800" dirty="0" err="1" smtClean="0">
                <a:solidFill>
                  <a:srgbClr val="00B0F0"/>
                </a:solidFill>
                <a:latin typeface="STMZH - 003" pitchFamily="2" charset="2"/>
              </a:rPr>
              <a:t>Eé</a:t>
            </a:r>
            <a:r>
              <a:rPr lang="en-US" sz="2800" dirty="0" smtClean="0">
                <a:solidFill>
                  <a:srgbClr val="00B0F0"/>
                </a:solidFill>
                <a:latin typeface="STMZH - 003" pitchFamily="2" charset="2"/>
              </a:rPr>
              <a:t> </a:t>
            </a:r>
            <a:r>
              <a:rPr lang="en-US" sz="2800" dirty="0" err="1" smtClean="0">
                <a:solidFill>
                  <a:srgbClr val="00B0F0"/>
                </a:solidFill>
                <a:latin typeface="STMZH - 003" pitchFamily="2" charset="2"/>
              </a:rPr>
              <a:t>kaxçÅï</a:t>
            </a:r>
            <a:r>
              <a:rPr lang="en-US" sz="2800" dirty="0" smtClean="0">
                <a:solidFill>
                  <a:srgbClr val="00B0F0"/>
                </a:solidFill>
                <a:latin typeface="STMZH - 003" pitchFamily="2" charset="2"/>
              </a:rPr>
              <a:t>^</a:t>
            </a:r>
            <a:r>
              <a:rPr lang="en-US" sz="2800" dirty="0" smtClean="0">
                <a:solidFill>
                  <a:schemeClr val="accent4"/>
                </a:solidFill>
                <a:latin typeface="STMZH - 003" pitchFamily="2" charset="2"/>
              </a:rPr>
              <a:t/>
            </a:r>
            <a:br>
              <a:rPr lang="en-US" sz="2800" dirty="0" smtClean="0">
                <a:solidFill>
                  <a:schemeClr val="accent4"/>
                </a:solidFill>
                <a:latin typeface="STMZH - 003" pitchFamily="2" charset="2"/>
              </a:rPr>
            </a:br>
            <a:endParaRPr lang="en-US" sz="2800" dirty="0">
              <a:solidFill>
                <a:schemeClr val="accent4"/>
              </a:solidFill>
            </a:endParaRPr>
          </a:p>
        </p:txBody>
      </p:sp>
      <p:sp>
        <p:nvSpPr>
          <p:cNvPr id="3" name="Content Placeholder 2"/>
          <p:cNvSpPr>
            <a:spLocks noGrp="1"/>
          </p:cNvSpPr>
          <p:nvPr>
            <p:ph idx="1"/>
          </p:nvPr>
        </p:nvSpPr>
        <p:spPr>
          <a:xfrm>
            <a:off x="152400" y="1600201"/>
            <a:ext cx="8839200" cy="5105399"/>
          </a:xfrm>
          <a:solidFill>
            <a:schemeClr val="accent2">
              <a:lumMod val="60000"/>
              <a:lumOff val="40000"/>
            </a:schemeClr>
          </a:solidFill>
        </p:spPr>
        <p:txBody>
          <a:bodyPr>
            <a:normAutofit fontScale="70000" lnSpcReduction="20000"/>
          </a:bodyPr>
          <a:lstStyle/>
          <a:p>
            <a:r>
              <a:rPr lang="en-US" sz="2800" dirty="0" smtClean="0">
                <a:solidFill>
                  <a:srgbClr val="0070C0"/>
                </a:solidFill>
                <a:latin typeface="STMZH - 095" pitchFamily="2" charset="2"/>
              </a:rPr>
              <a:t>¼&gt;</a:t>
            </a:r>
            <a:r>
              <a:rPr lang="en-US" sz="2800" dirty="0" err="1" smtClean="0">
                <a:solidFill>
                  <a:srgbClr val="0070C0"/>
                </a:solidFill>
                <a:latin typeface="STMZH - 095" pitchFamily="2" charset="2"/>
              </a:rPr>
              <a:t>çkBuÅ</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ïâ|ÃV|ïçá</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ÀÂz</a:t>
            </a:r>
            <a:r>
              <a:rPr lang="en-US" sz="2800" dirty="0" smtClean="0">
                <a:solidFill>
                  <a:srgbClr val="0070C0"/>
                </a:solidFill>
                <a:latin typeface="STMZH - 095" pitchFamily="2" charset="2"/>
              </a:rPr>
              <a:t>&gt;_</a:t>
            </a:r>
          </a:p>
          <a:p>
            <a:r>
              <a:rPr lang="en-US" sz="2800" dirty="0" smtClean="0">
                <a:solidFill>
                  <a:srgbClr val="0070C0"/>
                </a:solidFill>
                <a:latin typeface="STMZH - 095" pitchFamily="2" charset="2"/>
              </a:rPr>
              <a:t>¶½©Ãç¦ </a:t>
            </a:r>
            <a:r>
              <a:rPr lang="en-US" sz="2800" dirty="0" err="1" smtClean="0">
                <a:solidFill>
                  <a:srgbClr val="0070C0"/>
                </a:solidFill>
                <a:latin typeface="STMZH - 095" pitchFamily="2" charset="2"/>
              </a:rPr>
              <a:t>kÄ</a:t>
            </a:r>
            <a:r>
              <a:rPr lang="en-US" sz="2800" dirty="0" smtClean="0">
                <a:solidFill>
                  <a:srgbClr val="0070C0"/>
                </a:solidFill>
                <a:latin typeface="STMZH - 095" pitchFamily="2" charset="2"/>
              </a:rPr>
              <a:t>]</a:t>
            </a:r>
            <a:r>
              <a:rPr lang="en-US" sz="2800" dirty="0" err="1" smtClean="0">
                <a:solidFill>
                  <a:srgbClr val="0070C0"/>
                </a:solidFill>
                <a:latin typeface="STMZH - 095" pitchFamily="2" charset="2"/>
              </a:rPr>
              <a:t>ïçá</a:t>
            </a:r>
            <a:r>
              <a:rPr lang="en-US" sz="2800" dirty="0" smtClean="0">
                <a:solidFill>
                  <a:srgbClr val="0070C0"/>
                </a:solidFill>
                <a:latin typeface="STMZH - 095" pitchFamily="2" charset="2"/>
              </a:rPr>
              <a:t> ¶¹Ý&gt;_</a:t>
            </a:r>
          </a:p>
          <a:p>
            <a:r>
              <a:rPr lang="en-US" sz="2800" dirty="0" err="1" smtClean="0">
                <a:solidFill>
                  <a:srgbClr val="0070C0"/>
                </a:solidFill>
                <a:latin typeface="STMZH - 095" pitchFamily="2" charset="2"/>
              </a:rPr>
              <a:t>z|DÃ</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zçÅ©ÃV|ïçá</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ïuÅ</a:t>
            </a:r>
            <a:r>
              <a:rPr lang="en-US" sz="2800" dirty="0" smtClean="0">
                <a:solidFill>
                  <a:srgbClr val="0070C0"/>
                </a:solidFill>
                <a:latin typeface="STMZH - 095" pitchFamily="2" charset="2"/>
              </a:rPr>
              <a:t>_ </a:t>
            </a:r>
          </a:p>
          <a:p>
            <a:r>
              <a:rPr lang="en-US" sz="2800" dirty="0" smtClean="0">
                <a:solidFill>
                  <a:srgbClr val="0070C0"/>
                </a:solidFill>
                <a:latin typeface="STMZH - 095" pitchFamily="2" charset="2"/>
              </a:rPr>
              <a:t>ÃVmïV©Ã¹Ý&gt;_</a:t>
            </a:r>
          </a:p>
          <a:p>
            <a:r>
              <a:rPr lang="en-US" sz="2800" dirty="0" err="1" smtClean="0">
                <a:solidFill>
                  <a:srgbClr val="0070C0"/>
                </a:solidFill>
                <a:latin typeface="STMZH - 095" pitchFamily="2" charset="2"/>
              </a:rPr>
              <a:t>ÃBÐ^á</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ï_s</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uÃV</a:t>
            </a:r>
            <a:r>
              <a:rPr lang="en-US" sz="2800" dirty="0" smtClean="0">
                <a:solidFill>
                  <a:srgbClr val="0070C0"/>
                </a:solidFill>
                <a:latin typeface="STMZH - 095" pitchFamily="2" charset="2"/>
              </a:rPr>
              <a:t>| </a:t>
            </a:r>
          </a:p>
          <a:p>
            <a:r>
              <a:rPr lang="en-US" sz="2800" dirty="0" err="1" smtClean="0">
                <a:solidFill>
                  <a:srgbClr val="0070C0"/>
                </a:solidFill>
                <a:latin typeface="STMZH - 095" pitchFamily="2" charset="2"/>
              </a:rPr>
              <a:t>gEöBì</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Vðkì</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cÅ</a:t>
            </a:r>
            <a:r>
              <a:rPr lang="en-US" sz="2800" dirty="0" smtClean="0">
                <a:solidFill>
                  <a:srgbClr val="0070C0"/>
                </a:solidFill>
                <a:latin typeface="STMZH - 095" pitchFamily="2" charset="2"/>
              </a:rPr>
              <a:t>¡</a:t>
            </a:r>
          </a:p>
          <a:p>
            <a:r>
              <a:rPr lang="en-US" sz="2800" dirty="0" err="1" smtClean="0">
                <a:solidFill>
                  <a:srgbClr val="0070C0"/>
                </a:solidFill>
                <a:latin typeface="STMZH - 095" pitchFamily="2" charset="2"/>
              </a:rPr>
              <a:t>å_é</a:t>
            </a:r>
            <a:r>
              <a:rPr lang="en-US" sz="2800" dirty="0" smtClean="0">
                <a:solidFill>
                  <a:srgbClr val="0070C0"/>
                </a:solidFill>
                <a:latin typeface="STMZH - 095" pitchFamily="2" charset="2"/>
              </a:rPr>
              <a:t> c¦_ </a:t>
            </a:r>
            <a:r>
              <a:rPr lang="en-US" sz="2800" dirty="0" err="1" smtClean="0">
                <a:solidFill>
                  <a:srgbClr val="0070C0"/>
                </a:solidFill>
                <a:latin typeface="STMZH - 095" pitchFamily="2" charset="2"/>
              </a:rPr>
              <a:t>káìßE</a:t>
            </a:r>
            <a:r>
              <a:rPr lang="en-US" sz="2800" dirty="0" smtClean="0">
                <a:solidFill>
                  <a:srgbClr val="0070C0"/>
                </a:solidFill>
                <a:latin typeface="STMZH - 095" pitchFamily="2" charset="2"/>
              </a:rPr>
              <a:t> </a:t>
            </a:r>
          </a:p>
          <a:p>
            <a:r>
              <a:rPr lang="en-US" sz="2800" dirty="0" smtClean="0">
                <a:solidFill>
                  <a:srgbClr val="0070C0"/>
                </a:solidFill>
                <a:latin typeface="STMZH - 095" pitchFamily="2" charset="2"/>
              </a:rPr>
              <a:t>\ª</a:t>
            </a:r>
            <a:r>
              <a:rPr lang="en-US" sz="2800" dirty="0" err="1" smtClean="0">
                <a:solidFill>
                  <a:srgbClr val="0070C0"/>
                </a:solidFill>
                <a:latin typeface="STMZH - 095" pitchFamily="2" charset="2"/>
              </a:rPr>
              <a:t>Øk¿ßE</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káìßE</a:t>
            </a:r>
            <a:endParaRPr lang="en-US" sz="2800" dirty="0" smtClean="0">
              <a:solidFill>
                <a:srgbClr val="0070C0"/>
              </a:solidFill>
              <a:latin typeface="STMZH - 095" pitchFamily="2" charset="2"/>
            </a:endParaRPr>
          </a:p>
          <a:p>
            <a:r>
              <a:rPr lang="en-US" sz="2800" dirty="0" err="1" smtClean="0">
                <a:solidFill>
                  <a:srgbClr val="0070C0"/>
                </a:solidFill>
                <a:latin typeface="STMZH - 095" pitchFamily="2" charset="2"/>
              </a:rPr>
              <a:t>Äxï</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cÅ</a:t>
            </a:r>
            <a:r>
              <a:rPr lang="en-US" sz="2800" dirty="0" smtClean="0">
                <a:solidFill>
                  <a:srgbClr val="0070C0"/>
                </a:solidFill>
                <a:latin typeface="STMZH - 095" pitchFamily="2" charset="2"/>
              </a:rPr>
              <a:t>¡</a:t>
            </a:r>
          </a:p>
          <a:p>
            <a:r>
              <a:rPr lang="en-US" sz="2800" dirty="0" err="1" smtClean="0">
                <a:solidFill>
                  <a:srgbClr val="0070C0"/>
                </a:solidFill>
                <a:latin typeface="STMZH - 095" pitchFamily="2" charset="2"/>
              </a:rPr>
              <a:t>gEöBì</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Ãºz</a:t>
            </a:r>
            <a:endParaRPr lang="en-US" sz="2800" dirty="0" smtClean="0">
              <a:solidFill>
                <a:srgbClr val="0070C0"/>
              </a:solidFill>
              <a:latin typeface="STMZH - 095" pitchFamily="2" charset="2"/>
            </a:endParaRPr>
          </a:p>
          <a:p>
            <a:r>
              <a:rPr lang="en-US" sz="2800" dirty="0" smtClean="0">
                <a:solidFill>
                  <a:srgbClr val="0070C0"/>
                </a:solidFill>
                <a:latin typeface="STMZH - 095" pitchFamily="2" charset="2"/>
              </a:rPr>
              <a:t>]ÅÐD ¼&gt;</a:t>
            </a:r>
            <a:r>
              <a:rPr lang="en-US" sz="2800" dirty="0" err="1" smtClean="0">
                <a:solidFill>
                  <a:srgbClr val="0070C0"/>
                </a:solidFill>
                <a:latin typeface="STMZH - 095" pitchFamily="2" charset="2"/>
              </a:rPr>
              <a:t>çk¥D</a:t>
            </a:r>
            <a:endParaRPr lang="en-US" sz="2800" dirty="0" smtClean="0">
              <a:solidFill>
                <a:srgbClr val="0070C0"/>
              </a:solidFill>
              <a:latin typeface="STMZH - 095" pitchFamily="2" charset="2"/>
            </a:endParaRPr>
          </a:p>
          <a:p>
            <a:r>
              <a:rPr lang="en-US" sz="2800" dirty="0" smtClean="0">
                <a:solidFill>
                  <a:srgbClr val="0070C0"/>
                </a:solidFill>
                <a:latin typeface="STMZH - 095" pitchFamily="2" charset="2"/>
              </a:rPr>
              <a:t>¶kV¡ </a:t>
            </a:r>
            <a:r>
              <a:rPr lang="en-US" sz="2800" dirty="0" err="1" smtClean="0">
                <a:solidFill>
                  <a:srgbClr val="0070C0"/>
                </a:solidFill>
                <a:latin typeface="STMZH - 095" pitchFamily="2" charset="2"/>
              </a:rPr>
              <a:t>Wçé</a:t>
            </a:r>
            <a:endParaRPr lang="en-US" sz="2800" dirty="0" smtClean="0">
              <a:solidFill>
                <a:srgbClr val="0070C0"/>
              </a:solidFill>
              <a:latin typeface="STMZH - 095" pitchFamily="2" charset="2"/>
            </a:endParaRPr>
          </a:p>
          <a:p>
            <a:r>
              <a:rPr lang="en-US" sz="2800" dirty="0" err="1" smtClean="0">
                <a:solidFill>
                  <a:srgbClr val="0070C0"/>
                </a:solidFill>
                <a:latin typeface="STMZH - 095" pitchFamily="2" charset="2"/>
              </a:rPr>
              <a:t>cðìßE</a:t>
            </a:r>
            <a:r>
              <a:rPr lang="en-US" sz="2800" dirty="0" smtClean="0">
                <a:solidFill>
                  <a:srgbClr val="0070C0"/>
                </a:solidFill>
                <a:latin typeface="STMZH - 095" pitchFamily="2" charset="2"/>
              </a:rPr>
              <a:t> Øk¹©ÃVâ½_ ·&gt;Í]«D</a:t>
            </a:r>
          </a:p>
          <a:p>
            <a:r>
              <a:rPr lang="en-US" sz="2800" dirty="0" smtClean="0">
                <a:solidFill>
                  <a:srgbClr val="0070C0"/>
                </a:solidFill>
                <a:latin typeface="STMZH - 095" pitchFamily="2" charset="2"/>
              </a:rPr>
              <a:t>¼&gt;</a:t>
            </a:r>
            <a:r>
              <a:rPr lang="en-US" sz="2800" dirty="0" err="1" smtClean="0">
                <a:solidFill>
                  <a:srgbClr val="0070C0"/>
                </a:solidFill>
                <a:latin typeface="STMZH - 095" pitchFamily="2" charset="2"/>
              </a:rPr>
              <a:t>çkl_éV</a:t>
            </a:r>
            <a:r>
              <a:rPr lang="en-US" sz="2800" dirty="0" smtClean="0">
                <a:solidFill>
                  <a:srgbClr val="0070C0"/>
                </a:solidFill>
                <a:latin typeface="STMZH - 095" pitchFamily="2" charset="2"/>
              </a:rPr>
              <a:t>&gt; ¼ÃVâ½ï¹_ &gt;</a:t>
            </a:r>
            <a:r>
              <a:rPr lang="en-US" sz="2800" dirty="0" err="1" smtClean="0">
                <a:solidFill>
                  <a:srgbClr val="0070C0"/>
                </a:solidFill>
                <a:latin typeface="STMZH - 095" pitchFamily="2" charset="2"/>
              </a:rPr>
              <a:t>sìÝ</a:t>
            </a:r>
            <a:r>
              <a:rPr lang="en-US" sz="2800" dirty="0" smtClean="0">
                <a:solidFill>
                  <a:srgbClr val="0070C0"/>
                </a:solidFill>
                <a:latin typeface="STMZH - 095" pitchFamily="2" charset="2"/>
              </a:rPr>
              <a:t>&gt;_</a:t>
            </a:r>
          </a:p>
          <a:p>
            <a:r>
              <a:rPr lang="en-US" sz="2800" dirty="0" err="1" smtClean="0">
                <a:solidFill>
                  <a:srgbClr val="0070C0"/>
                </a:solidFill>
                <a:latin typeface="STMZH - 095" pitchFamily="2" charset="2"/>
              </a:rPr>
              <a:t>gìkÝ</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kçïï</a:t>
            </a:r>
            <a:r>
              <a:rPr lang="en-US" sz="2800" dirty="0" smtClean="0">
                <a:solidFill>
                  <a:srgbClr val="0070C0"/>
                </a:solidFill>
                <a:latin typeface="STMZH - 095" pitchFamily="2" charset="2"/>
              </a:rPr>
              <a:t>^</a:t>
            </a:r>
          </a:p>
          <a:p>
            <a:r>
              <a:rPr lang="en-US" sz="2800" dirty="0" smtClean="0">
                <a:solidFill>
                  <a:srgbClr val="0070C0"/>
                </a:solidFill>
                <a:latin typeface="STMZH - 095" pitchFamily="2" charset="2"/>
              </a:rPr>
              <a:t>¶¤¡ç« </a:t>
            </a:r>
            <a:r>
              <a:rPr lang="en-US" sz="2800" dirty="0" err="1" smtClean="0">
                <a:solidFill>
                  <a:srgbClr val="0070C0"/>
                </a:solidFill>
                <a:latin typeface="STMZH - 095" pitchFamily="2" charset="2"/>
              </a:rPr>
              <a:t>Ãïì</a:t>
            </a:r>
            <a:r>
              <a:rPr lang="en-US" sz="2800" dirty="0" smtClean="0">
                <a:solidFill>
                  <a:srgbClr val="0070C0"/>
                </a:solidFill>
                <a:latin typeface="STMZH - 095" pitchFamily="2" charset="2"/>
              </a:rPr>
              <a:t>&gt;_</a:t>
            </a:r>
            <a:endParaRPr lang="en-US" sz="2800" dirty="0">
              <a:solidFill>
                <a:srgbClr val="0070C0"/>
              </a:solidFill>
              <a:latin typeface="STMZH - 095" pitchFamily="2" charset="2"/>
            </a:endParaRPr>
          </a:p>
        </p:txBody>
      </p:sp>
    </p:spTree>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1252728"/>
          </a:xfrm>
        </p:spPr>
        <p:txBody>
          <a:bodyPr>
            <a:normAutofit fontScale="90000"/>
          </a:bodyPr>
          <a:lstStyle/>
          <a:p>
            <a:pPr algn="ctr"/>
            <a:r>
              <a:rPr lang="en-US" sz="4000" dirty="0" smtClean="0">
                <a:solidFill>
                  <a:srgbClr val="00B0F0"/>
                </a:solidFill>
              </a:rPr>
              <a:t/>
            </a:r>
            <a:br>
              <a:rPr lang="en-US" sz="4000" dirty="0" smtClean="0">
                <a:solidFill>
                  <a:srgbClr val="00B0F0"/>
                </a:solidFill>
              </a:rPr>
            </a:br>
            <a:r>
              <a:rPr lang="en-US" sz="4000" dirty="0" smtClean="0">
                <a:solidFill>
                  <a:srgbClr val="00B0F0"/>
                </a:solidFill>
              </a:rPr>
              <a:t>Special </a:t>
            </a:r>
            <a:r>
              <a:rPr lang="en-US" sz="4000" dirty="0" err="1" smtClean="0">
                <a:solidFill>
                  <a:srgbClr val="00B0F0"/>
                </a:solidFill>
              </a:rPr>
              <a:t>Childrens</a:t>
            </a:r>
            <a:r>
              <a:rPr lang="en-US" sz="4000" dirty="0" smtClean="0">
                <a:solidFill>
                  <a:srgbClr val="00B0F0"/>
                </a:solidFill>
              </a:rPr>
              <a:t>  </a:t>
            </a:r>
            <a:br>
              <a:rPr lang="en-US" sz="4000" dirty="0" smtClean="0">
                <a:solidFill>
                  <a:srgbClr val="00B0F0"/>
                </a:solidFill>
              </a:rPr>
            </a:br>
            <a:r>
              <a:rPr lang="en-US" sz="4000" dirty="0" smtClean="0">
                <a:solidFill>
                  <a:srgbClr val="FFFF00"/>
                </a:solidFill>
                <a:latin typeface="STMZH - 095" pitchFamily="2" charset="2"/>
              </a:rPr>
              <a:t>EÅ©AÂ </a:t>
            </a:r>
            <a:r>
              <a:rPr lang="en-US" sz="4000" dirty="0" err="1" smtClean="0">
                <a:solidFill>
                  <a:srgbClr val="FFFF00"/>
                </a:solidFill>
                <a:latin typeface="STMZH - 095" pitchFamily="2" charset="2"/>
              </a:rPr>
              <a:t>zwÍç</a:t>
            </a:r>
            <a:r>
              <a:rPr lang="en-US" sz="4000" dirty="0" smtClean="0">
                <a:solidFill>
                  <a:srgbClr val="FFFF00"/>
                </a:solidFill>
                <a:latin typeface="STMZH - 095" pitchFamily="2" charset="2"/>
              </a:rPr>
              <a:t>&gt;ï^</a:t>
            </a:r>
            <a:r>
              <a:rPr lang="en-US" sz="4000" dirty="0" smtClean="0">
                <a:solidFill>
                  <a:srgbClr val="0070C0"/>
                </a:solidFill>
                <a:latin typeface="STMZH - 095" pitchFamily="2" charset="2"/>
              </a:rPr>
              <a:t/>
            </a:r>
            <a:br>
              <a:rPr lang="en-US" sz="4000" dirty="0" smtClean="0">
                <a:solidFill>
                  <a:srgbClr val="0070C0"/>
                </a:solidFill>
                <a:latin typeface="STMZH - 095" pitchFamily="2" charset="2"/>
              </a:rPr>
            </a:br>
            <a:r>
              <a:rPr lang="en-US" dirty="0" smtClean="0">
                <a:solidFill>
                  <a:schemeClr val="accent4"/>
                </a:solidFill>
                <a:latin typeface="STMZH - 003" pitchFamily="2" charset="2"/>
              </a:rPr>
              <a:t/>
            </a:r>
            <a:br>
              <a:rPr lang="en-US" dirty="0" smtClean="0">
                <a:solidFill>
                  <a:schemeClr val="accent4"/>
                </a:solidFill>
                <a:latin typeface="STMZH - 003" pitchFamily="2" charset="2"/>
              </a:rPr>
            </a:br>
            <a:endParaRPr lang="en-US" dirty="0">
              <a:solidFill>
                <a:schemeClr val="accent4"/>
              </a:solidFill>
            </a:endParaRPr>
          </a:p>
        </p:txBody>
      </p:sp>
      <p:sp>
        <p:nvSpPr>
          <p:cNvPr id="3" name="Content Placeholder 2"/>
          <p:cNvSpPr>
            <a:spLocks noGrp="1"/>
          </p:cNvSpPr>
          <p:nvPr>
            <p:ph idx="1"/>
          </p:nvPr>
        </p:nvSpPr>
        <p:spPr>
          <a:xfrm>
            <a:off x="152400" y="1600201"/>
            <a:ext cx="8839200" cy="5105399"/>
          </a:xfrm>
          <a:solidFill>
            <a:schemeClr val="accent4">
              <a:lumMod val="20000"/>
              <a:lumOff val="80000"/>
            </a:schemeClr>
          </a:solidFill>
        </p:spPr>
        <p:txBody>
          <a:bodyPr>
            <a:normAutofit fontScale="92500" lnSpcReduction="10000"/>
          </a:bodyPr>
          <a:lstStyle/>
          <a:p>
            <a:r>
              <a:rPr lang="en-US" sz="2800" u="sng" dirty="0" smtClean="0">
                <a:solidFill>
                  <a:srgbClr val="C00000"/>
                </a:solidFill>
                <a:latin typeface="STMZH - 095" pitchFamily="2" charset="2"/>
              </a:rPr>
              <a:t>EÅ©AÂ </a:t>
            </a:r>
            <a:r>
              <a:rPr lang="en-US" sz="2800" u="sng" dirty="0" err="1" smtClean="0">
                <a:solidFill>
                  <a:srgbClr val="C00000"/>
                </a:solidFill>
                <a:latin typeface="STMZH - 095" pitchFamily="2" charset="2"/>
              </a:rPr>
              <a:t>zwÍç</a:t>
            </a:r>
            <a:r>
              <a:rPr lang="en-US" sz="2800" u="sng" dirty="0" smtClean="0">
                <a:solidFill>
                  <a:srgbClr val="C00000"/>
                </a:solidFill>
                <a:latin typeface="STMZH - 095" pitchFamily="2" charset="2"/>
              </a:rPr>
              <a:t>&gt;</a:t>
            </a:r>
            <a:r>
              <a:rPr lang="en-US" sz="2800" u="sng" dirty="0" err="1" smtClean="0">
                <a:solidFill>
                  <a:srgbClr val="C00000"/>
                </a:solidFill>
                <a:latin typeface="STMZH - 095" pitchFamily="2" charset="2"/>
              </a:rPr>
              <a:t>ï^ŠzçÅÃV|ç¦B</a:t>
            </a:r>
            <a:r>
              <a:rPr lang="en-US" sz="2800" u="sng" dirty="0" smtClean="0">
                <a:solidFill>
                  <a:srgbClr val="C00000"/>
                </a:solidFill>
                <a:latin typeface="STMZH - 095" pitchFamily="2" charset="2"/>
              </a:rPr>
              <a:t> </a:t>
            </a:r>
            <a:r>
              <a:rPr lang="en-US" sz="2800" u="sng" dirty="0" err="1" smtClean="0">
                <a:solidFill>
                  <a:srgbClr val="C00000"/>
                </a:solidFill>
                <a:latin typeface="STMZH - 095" pitchFamily="2" charset="2"/>
              </a:rPr>
              <a:t>zwÍç</a:t>
            </a:r>
            <a:r>
              <a:rPr lang="en-US" sz="2800" u="sng" dirty="0" smtClean="0">
                <a:solidFill>
                  <a:srgbClr val="C00000"/>
                </a:solidFill>
                <a:latin typeface="STMZH - 095" pitchFamily="2" charset="2"/>
              </a:rPr>
              <a:t>&gt;ï^  O.~Š70</a:t>
            </a:r>
          </a:p>
          <a:p>
            <a:r>
              <a:rPr lang="en-US" sz="2800" dirty="0" smtClean="0"/>
              <a:t>Special children: Types and characteristics.  </a:t>
            </a:r>
            <a:endParaRPr lang="en-US" sz="2800" u="sng" dirty="0" smtClean="0">
              <a:solidFill>
                <a:srgbClr val="C00000"/>
              </a:solidFill>
              <a:latin typeface="STMZH - 095" pitchFamily="2" charset="2"/>
            </a:endParaRPr>
          </a:p>
          <a:p>
            <a:r>
              <a:rPr lang="en-US" sz="2800" dirty="0" err="1" smtClean="0">
                <a:solidFill>
                  <a:srgbClr val="0070C0"/>
                </a:solidFill>
                <a:latin typeface="STMZH - 095" pitchFamily="2" charset="2"/>
              </a:rPr>
              <a:t>c¦u</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zçÅ©ÃV</a:t>
            </a:r>
            <a:r>
              <a:rPr lang="en-US" sz="2800" dirty="0" smtClean="0">
                <a:solidFill>
                  <a:srgbClr val="0070C0"/>
                </a:solidFill>
                <a:latin typeface="STMZH - 095" pitchFamily="2" charset="2"/>
              </a:rPr>
              <a:t>|</a:t>
            </a:r>
          </a:p>
          <a:p>
            <a:r>
              <a:rPr lang="en-US" sz="2800" dirty="0" err="1" smtClean="0">
                <a:solidFill>
                  <a:srgbClr val="0070C0"/>
                </a:solidFill>
                <a:latin typeface="STMZH - 095" pitchFamily="2" charset="2"/>
              </a:rPr>
              <a:t>ÃVìçkÂ</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zçÅ©ÃV</a:t>
            </a:r>
            <a:r>
              <a:rPr lang="en-US" sz="2800" dirty="0" smtClean="0">
                <a:solidFill>
                  <a:srgbClr val="0070C0"/>
                </a:solidFill>
                <a:latin typeface="STMZH - 095" pitchFamily="2" charset="2"/>
              </a:rPr>
              <a:t>|</a:t>
            </a:r>
          </a:p>
          <a:p>
            <a:r>
              <a:rPr lang="en-US" sz="2800" dirty="0" err="1" smtClean="0">
                <a:solidFill>
                  <a:srgbClr val="0070C0"/>
                </a:solidFill>
                <a:latin typeface="STMZH - 095" pitchFamily="2" charset="2"/>
              </a:rPr>
              <a:t>ïVm</a:t>
            </a:r>
            <a:r>
              <a:rPr lang="en-US" sz="2800" dirty="0" smtClean="0">
                <a:solidFill>
                  <a:srgbClr val="0070C0"/>
                </a:solidFill>
                <a:latin typeface="STMZH - 095" pitchFamily="2" charset="2"/>
              </a:rPr>
              <a:t> ¼ïáVç\</a:t>
            </a:r>
          </a:p>
          <a:p>
            <a:r>
              <a:rPr lang="en-US" sz="2800" dirty="0" smtClean="0">
                <a:solidFill>
                  <a:srgbClr val="0070C0"/>
                </a:solidFill>
                <a:latin typeface="STMZH - 095" pitchFamily="2" charset="2"/>
              </a:rPr>
              <a:t>¼Ãß· ]Å[ </a:t>
            </a:r>
            <a:r>
              <a:rPr lang="en-US" sz="2800" dirty="0" err="1" smtClean="0">
                <a:solidFill>
                  <a:srgbClr val="0070C0"/>
                </a:solidFill>
                <a:latin typeface="STMZH - 095" pitchFamily="2" charset="2"/>
              </a:rPr>
              <a:t>zçÅ©ÃV</a:t>
            </a:r>
            <a:r>
              <a:rPr lang="en-US" sz="2800" dirty="0" smtClean="0">
                <a:solidFill>
                  <a:srgbClr val="0070C0"/>
                </a:solidFill>
                <a:latin typeface="STMZH - 095" pitchFamily="2" charset="2"/>
              </a:rPr>
              <a:t>|</a:t>
            </a:r>
          </a:p>
          <a:p>
            <a:r>
              <a:rPr lang="en-US" sz="2800" u="sng" dirty="0" smtClean="0">
                <a:solidFill>
                  <a:srgbClr val="C00000"/>
                </a:solidFill>
                <a:latin typeface="STMZH - 095" pitchFamily="2" charset="2"/>
              </a:rPr>
              <a:t>EÅ©AÂ </a:t>
            </a:r>
            <a:r>
              <a:rPr lang="en-US" sz="2800" u="sng" dirty="0" err="1" smtClean="0">
                <a:solidFill>
                  <a:srgbClr val="C00000"/>
                </a:solidFill>
                <a:latin typeface="STMZH - 095" pitchFamily="2" charset="2"/>
              </a:rPr>
              <a:t>zwÍç</a:t>
            </a:r>
            <a:r>
              <a:rPr lang="en-US" sz="2800" u="sng" dirty="0" smtClean="0">
                <a:solidFill>
                  <a:srgbClr val="C00000"/>
                </a:solidFill>
                <a:latin typeface="STMZH - 095" pitchFamily="2" charset="2"/>
              </a:rPr>
              <a:t>&gt;</a:t>
            </a:r>
            <a:r>
              <a:rPr lang="en-US" sz="2800" u="sng" dirty="0" err="1" smtClean="0">
                <a:solidFill>
                  <a:srgbClr val="C00000"/>
                </a:solidFill>
                <a:latin typeface="STMZH - 095" pitchFamily="2" charset="2"/>
              </a:rPr>
              <a:t>ï^ŠxÂþBÝmkD</a:t>
            </a:r>
            <a:endParaRPr lang="en-US" sz="2800" u="sng" dirty="0" smtClean="0">
              <a:solidFill>
                <a:srgbClr val="C00000"/>
              </a:solidFill>
              <a:latin typeface="STMZH - 095" pitchFamily="2" charset="2"/>
            </a:endParaRPr>
          </a:p>
          <a:p>
            <a:r>
              <a:rPr lang="en-US" sz="2800" u="sng" dirty="0" smtClean="0">
                <a:solidFill>
                  <a:srgbClr val="C00000"/>
                </a:solidFill>
                <a:latin typeface="STMZH - 095" pitchFamily="2" charset="2"/>
              </a:rPr>
              <a:t>EÅ©AÂ </a:t>
            </a:r>
            <a:r>
              <a:rPr lang="en-US" sz="2800" u="sng" dirty="0" err="1" smtClean="0">
                <a:solidFill>
                  <a:srgbClr val="C00000"/>
                </a:solidFill>
                <a:latin typeface="STMZH - 095" pitchFamily="2" charset="2"/>
              </a:rPr>
              <a:t>zwÍç</a:t>
            </a:r>
            <a:r>
              <a:rPr lang="en-US" sz="2800" u="sng" dirty="0" smtClean="0">
                <a:solidFill>
                  <a:srgbClr val="C00000"/>
                </a:solidFill>
                <a:latin typeface="STMZH - 095" pitchFamily="2" charset="2"/>
              </a:rPr>
              <a:t>&gt;</a:t>
            </a:r>
            <a:r>
              <a:rPr lang="en-US" sz="2800" u="sng" dirty="0" err="1" smtClean="0">
                <a:solidFill>
                  <a:srgbClr val="C00000"/>
                </a:solidFill>
                <a:latin typeface="STMZH - 095" pitchFamily="2" charset="2"/>
              </a:rPr>
              <a:t>ï^Škçï©ÃV</a:t>
            </a:r>
            <a:r>
              <a:rPr lang="en-US" sz="2800" u="sng" dirty="0" smtClean="0">
                <a:solidFill>
                  <a:srgbClr val="C00000"/>
                </a:solidFill>
                <a:latin typeface="STMZH - 095" pitchFamily="2" charset="2"/>
              </a:rPr>
              <a:t>|</a:t>
            </a:r>
            <a:endParaRPr lang="en-US" sz="1800" u="sng" dirty="0" smtClean="0">
              <a:solidFill>
                <a:srgbClr val="C00000"/>
              </a:solidFill>
              <a:latin typeface="STMZH - 095" pitchFamily="2" charset="2"/>
            </a:endParaRPr>
          </a:p>
          <a:p>
            <a:r>
              <a:rPr lang="en-US" sz="2800" u="sng" dirty="0" err="1" smtClean="0">
                <a:solidFill>
                  <a:srgbClr val="0070C0"/>
                </a:solidFill>
                <a:latin typeface="STMZH - 095" pitchFamily="2" charset="2"/>
              </a:rPr>
              <a:t>Oõð</a:t>
            </a:r>
            <a:r>
              <a:rPr lang="en-US" sz="2800" u="sng" dirty="0" smtClean="0">
                <a:solidFill>
                  <a:srgbClr val="0070C0"/>
                </a:solidFill>
                <a:latin typeface="STMZH - 095" pitchFamily="2" charset="2"/>
              </a:rPr>
              <a:t>¤¡ŠØ\</a:t>
            </a:r>
            <a:r>
              <a:rPr lang="en-US" sz="2800" u="sng" dirty="0" err="1" smtClean="0">
                <a:solidFill>
                  <a:srgbClr val="0070C0"/>
                </a:solidFill>
                <a:latin typeface="STMZH - 095" pitchFamily="2" charset="2"/>
              </a:rPr>
              <a:t>mkVï</a:t>
            </a:r>
            <a:r>
              <a:rPr lang="en-US" sz="2800" u="sng" dirty="0" smtClean="0">
                <a:solidFill>
                  <a:srgbClr val="0070C0"/>
                </a:solidFill>
                <a:latin typeface="STMZH - 095" pitchFamily="2" charset="2"/>
              </a:rPr>
              <a:t> ïu¼ÃVìŠ \ª</a:t>
            </a:r>
            <a:r>
              <a:rPr lang="en-US" sz="2800" u="sng" dirty="0" err="1" smtClean="0">
                <a:solidFill>
                  <a:srgbClr val="0070C0"/>
                </a:solidFill>
                <a:latin typeface="STMZH - 095" pitchFamily="2" charset="2"/>
              </a:rPr>
              <a:t>káìßE</a:t>
            </a:r>
            <a:r>
              <a:rPr lang="en-US" sz="2800" u="sng" dirty="0" smtClean="0">
                <a:solidFill>
                  <a:srgbClr val="0070C0"/>
                </a:solidFill>
                <a:latin typeface="STMZH - 095" pitchFamily="2" charset="2"/>
              </a:rPr>
              <a:t> z[¤¼BVì(</a:t>
            </a:r>
            <a:r>
              <a:rPr lang="en-US" sz="2800" u="sng" dirty="0" err="1" smtClean="0">
                <a:solidFill>
                  <a:srgbClr val="0070C0"/>
                </a:solidFill>
                <a:latin typeface="STMZH - 095" pitchFamily="2" charset="2"/>
              </a:rPr>
              <a:t>xâ¦V</a:t>
            </a:r>
            <a:r>
              <a:rPr lang="en-US" sz="2800" u="sng" dirty="0" smtClean="0">
                <a:solidFill>
                  <a:srgbClr val="0070C0"/>
                </a:solidFill>
                <a:latin typeface="STMZH - 095" pitchFamily="2" charset="2"/>
              </a:rPr>
              <a:t>^)</a:t>
            </a:r>
          </a:p>
          <a:p>
            <a:r>
              <a:rPr lang="en-US" sz="2800" u="sng" dirty="0" err="1" smtClean="0">
                <a:solidFill>
                  <a:srgbClr val="0070C0"/>
                </a:solidFill>
                <a:latin typeface="STMZH - 095" pitchFamily="2" charset="2"/>
              </a:rPr>
              <a:t>AéMBÂï</a:t>
            </a:r>
            <a:r>
              <a:rPr lang="en-US" sz="2800" u="sng" dirty="0" smtClean="0">
                <a:solidFill>
                  <a:srgbClr val="0070C0"/>
                </a:solidFill>
                <a:latin typeface="STMZH - 095" pitchFamily="2" charset="2"/>
              </a:rPr>
              <a:t> </a:t>
            </a:r>
            <a:r>
              <a:rPr lang="en-US" sz="2800" u="sng" dirty="0" err="1" smtClean="0">
                <a:solidFill>
                  <a:srgbClr val="0070C0"/>
                </a:solidFill>
                <a:latin typeface="STMZH - 095" pitchFamily="2" charset="2"/>
              </a:rPr>
              <a:t>zçÅ©ÃV|Š</a:t>
            </a:r>
            <a:r>
              <a:rPr lang="en-US" sz="2800" u="sng" dirty="0" smtClean="0">
                <a:solidFill>
                  <a:srgbClr val="0070C0"/>
                </a:solidFill>
                <a:latin typeface="STMZH - 095" pitchFamily="2" charset="2"/>
              </a:rPr>
              <a:t> ÃVìçkŠØÄsŠ¼Ãß·</a:t>
            </a:r>
          </a:p>
          <a:p>
            <a:r>
              <a:rPr lang="en-US" sz="2800" u="sng" dirty="0" err="1" smtClean="0">
                <a:solidFill>
                  <a:srgbClr val="0070C0"/>
                </a:solidFill>
                <a:latin typeface="STMZH - 095" pitchFamily="2" charset="2"/>
              </a:rPr>
              <a:t>ïuzD</a:t>
            </a:r>
            <a:r>
              <a:rPr lang="en-US" sz="2800" u="sng" dirty="0" smtClean="0">
                <a:solidFill>
                  <a:srgbClr val="0070C0"/>
                </a:solidFill>
                <a:latin typeface="STMZH - 095" pitchFamily="2" charset="2"/>
              </a:rPr>
              <a:t> ]Å[Š </a:t>
            </a:r>
            <a:r>
              <a:rPr lang="en-US" sz="2800" u="sng" dirty="0" err="1" smtClean="0">
                <a:solidFill>
                  <a:srgbClr val="0070C0"/>
                </a:solidFill>
                <a:latin typeface="STMZH - 095" pitchFamily="2" charset="2"/>
              </a:rPr>
              <a:t>kVEÝ</a:t>
            </a:r>
            <a:r>
              <a:rPr lang="en-US" sz="2800" u="sng" dirty="0" smtClean="0">
                <a:solidFill>
                  <a:srgbClr val="0070C0"/>
                </a:solidFill>
                <a:latin typeface="STMZH - 095" pitchFamily="2" charset="2"/>
              </a:rPr>
              <a:t>&gt;_Š ¨¿m&gt;_</a:t>
            </a:r>
            <a:r>
              <a:rPr lang="en-US" sz="2800" u="sng" dirty="0" err="1" smtClean="0">
                <a:solidFill>
                  <a:srgbClr val="0070C0"/>
                </a:solidFill>
                <a:latin typeface="STMZH - 095" pitchFamily="2" charset="2"/>
              </a:rPr>
              <a:t>ŠïðÂï</a:t>
            </a:r>
            <a:r>
              <a:rPr lang="en-US" sz="2800" u="sng" dirty="0" smtClean="0">
                <a:solidFill>
                  <a:srgbClr val="0070C0"/>
                </a:solidFill>
                <a:latin typeface="STMZH - 095" pitchFamily="2" charset="2"/>
              </a:rPr>
              <a:t>|&gt;_</a:t>
            </a:r>
          </a:p>
          <a:p>
            <a:endParaRPr lang="en-US" sz="2800" u="sng" dirty="0" smtClean="0">
              <a:solidFill>
                <a:srgbClr val="C00000"/>
              </a:solidFill>
              <a:latin typeface="STMZH - 095" pitchFamily="2" charset="2"/>
            </a:endParaRPr>
          </a:p>
          <a:p>
            <a:endParaRPr lang="en-US" sz="2800" dirty="0">
              <a:solidFill>
                <a:srgbClr val="0070C0"/>
              </a:solidFill>
              <a:latin typeface="STMZH - 095" pitchFamily="2" charset="2"/>
            </a:endParaRPr>
          </a:p>
        </p:txBody>
      </p:sp>
      <p:pic>
        <p:nvPicPr>
          <p:cNvPr id="4" name="Picture 3" descr="images (2).jpg"/>
          <p:cNvPicPr>
            <a:picLocks noChangeAspect="1"/>
          </p:cNvPicPr>
          <p:nvPr/>
        </p:nvPicPr>
        <p:blipFill>
          <a:blip r:embed="rId2" cstate="print"/>
          <a:stretch>
            <a:fillRect/>
          </a:stretch>
        </p:blipFill>
        <p:spPr>
          <a:xfrm>
            <a:off x="6400800" y="2743200"/>
            <a:ext cx="1997964" cy="1752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ipe(down)">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wipe(down)">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wipe(down)">
                                      <p:cBhvr>
                                        <p:cTn id="6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47472"/>
            <a:ext cx="8839200" cy="719328"/>
          </a:xfrm>
        </p:spPr>
        <p:txBody>
          <a:bodyPr>
            <a:normAutofit fontScale="90000"/>
          </a:bodyPr>
          <a:lstStyle/>
          <a:p>
            <a:pPr algn="ctr"/>
            <a:r>
              <a:rPr lang="en-US" sz="2000" dirty="0" smtClean="0">
                <a:solidFill>
                  <a:srgbClr val="00B0F0"/>
                </a:solidFill>
              </a:rPr>
              <a:t/>
            </a:r>
            <a:br>
              <a:rPr lang="en-US" sz="2000" dirty="0" smtClean="0">
                <a:solidFill>
                  <a:srgbClr val="00B0F0"/>
                </a:solidFill>
              </a:rPr>
            </a:br>
            <a:r>
              <a:rPr lang="en-US" sz="2000" dirty="0" smtClean="0"/>
              <a:t> </a:t>
            </a:r>
            <a:br>
              <a:rPr lang="en-US" sz="2000" dirty="0" smtClean="0"/>
            </a:br>
            <a:r>
              <a:rPr lang="en-US" sz="2000" dirty="0" smtClean="0"/>
              <a:t/>
            </a:r>
            <a:br>
              <a:rPr lang="en-US" sz="2000" dirty="0" smtClean="0"/>
            </a:br>
            <a:r>
              <a:rPr lang="en-US" sz="2000" dirty="0" smtClean="0"/>
              <a:t/>
            </a:r>
            <a:br>
              <a:rPr lang="en-US" sz="2000" dirty="0" smtClean="0"/>
            </a:br>
            <a:r>
              <a:rPr lang="en-US" sz="2200" dirty="0" smtClean="0"/>
              <a:t>Child Rearing Practices in India with special reference to gender aspect </a:t>
            </a:r>
            <a:br>
              <a:rPr lang="en-US" sz="2200" dirty="0" smtClean="0"/>
            </a:br>
            <a:r>
              <a:rPr lang="en-US" sz="2200" dirty="0" smtClean="0">
                <a:solidFill>
                  <a:srgbClr val="FFFF00"/>
                </a:solidFill>
                <a:latin typeface="STMZH - 095" pitchFamily="2" charset="2"/>
              </a:rPr>
              <a:t> ÖÍ]B Öª </a:t>
            </a:r>
            <a:r>
              <a:rPr lang="en-US" sz="2200" dirty="0" err="1" smtClean="0">
                <a:solidFill>
                  <a:srgbClr val="FFFF00"/>
                </a:solidFill>
                <a:latin typeface="STMZH - 095" pitchFamily="2" charset="2"/>
              </a:rPr>
              <a:t>zwÍç</a:t>
            </a:r>
            <a:r>
              <a:rPr lang="en-US" sz="2200" dirty="0" smtClean="0">
                <a:solidFill>
                  <a:srgbClr val="FFFF00"/>
                </a:solidFill>
                <a:latin typeface="STMZH - 095" pitchFamily="2" charset="2"/>
              </a:rPr>
              <a:t>&gt;ï¹[ </a:t>
            </a:r>
            <a:r>
              <a:rPr lang="en-US" sz="2200" dirty="0" err="1" smtClean="0">
                <a:solidFill>
                  <a:srgbClr val="FFFF00"/>
                </a:solidFill>
                <a:latin typeface="STMZH - 095" pitchFamily="2" charset="2"/>
              </a:rPr>
              <a:t>ï_s</a:t>
            </a:r>
            <a:r>
              <a:rPr lang="en-US" sz="2200" dirty="0" smtClean="0">
                <a:solidFill>
                  <a:srgbClr val="FFFF00"/>
                </a:solidFill>
                <a:latin typeface="STMZH - 095" pitchFamily="2" charset="2"/>
              </a:rPr>
              <a:t>  </a:t>
            </a:r>
            <a:r>
              <a:rPr lang="en-US" sz="2200" dirty="0" err="1" smtClean="0">
                <a:solidFill>
                  <a:srgbClr val="FFFF00"/>
                </a:solidFill>
                <a:latin typeface="STMZH - 095" pitchFamily="2" charset="2"/>
              </a:rPr>
              <a:t>ÃlußE</a:t>
            </a:r>
            <a:r>
              <a:rPr lang="en-US" sz="2200" dirty="0" smtClean="0">
                <a:solidFill>
                  <a:srgbClr val="FFFF00"/>
                </a:solidFill>
                <a:latin typeface="STMZH - 095" pitchFamily="2" charset="2"/>
              </a:rPr>
              <a:t>¥¦[ í½B EÅ©¸</a:t>
            </a:r>
            <a:r>
              <a:rPr lang="en-US" sz="2200" dirty="0" err="1" smtClean="0">
                <a:solidFill>
                  <a:srgbClr val="FFFF00"/>
                </a:solidFill>
                <a:latin typeface="STMZH - 095" pitchFamily="2" charset="2"/>
              </a:rPr>
              <a:t>B_Aï</a:t>
            </a:r>
            <a:r>
              <a:rPr lang="en-US" sz="2200" dirty="0" smtClean="0">
                <a:solidFill>
                  <a:srgbClr val="FFFF00"/>
                </a:solidFill>
                <a:latin typeface="STMZH - 095" pitchFamily="2" charset="2"/>
              </a:rPr>
              <a:t>^ </a:t>
            </a:r>
            <a:r>
              <a:rPr lang="en-US" sz="4000" dirty="0" smtClean="0">
                <a:solidFill>
                  <a:srgbClr val="0070C0"/>
                </a:solidFill>
                <a:latin typeface="STMZH - 095" pitchFamily="2" charset="2"/>
              </a:rPr>
              <a:t/>
            </a:r>
            <a:br>
              <a:rPr lang="en-US" sz="4000" dirty="0" smtClean="0">
                <a:solidFill>
                  <a:srgbClr val="0070C0"/>
                </a:solidFill>
                <a:latin typeface="STMZH - 095" pitchFamily="2" charset="2"/>
              </a:rPr>
            </a:br>
            <a:r>
              <a:rPr lang="en-US" dirty="0" smtClean="0">
                <a:solidFill>
                  <a:schemeClr val="accent4"/>
                </a:solidFill>
                <a:latin typeface="STMZH - 003" pitchFamily="2" charset="2"/>
              </a:rPr>
              <a:t/>
            </a:r>
            <a:br>
              <a:rPr lang="en-US" dirty="0" smtClean="0">
                <a:solidFill>
                  <a:schemeClr val="accent4"/>
                </a:solidFill>
                <a:latin typeface="STMZH - 003" pitchFamily="2" charset="2"/>
              </a:rPr>
            </a:br>
            <a:endParaRPr lang="en-US" dirty="0">
              <a:solidFill>
                <a:schemeClr val="accent4"/>
              </a:solidFill>
            </a:endParaRPr>
          </a:p>
        </p:txBody>
      </p:sp>
      <p:sp>
        <p:nvSpPr>
          <p:cNvPr id="3" name="Content Placeholder 2"/>
          <p:cNvSpPr>
            <a:spLocks noGrp="1"/>
          </p:cNvSpPr>
          <p:nvPr>
            <p:ph idx="1"/>
          </p:nvPr>
        </p:nvSpPr>
        <p:spPr>
          <a:xfrm>
            <a:off x="152400" y="1600201"/>
            <a:ext cx="8839200" cy="5105399"/>
          </a:xfrm>
          <a:solidFill>
            <a:schemeClr val="accent5">
              <a:lumMod val="40000"/>
              <a:lumOff val="60000"/>
            </a:schemeClr>
          </a:solidFill>
        </p:spPr>
        <p:txBody>
          <a:bodyPr>
            <a:normAutofit lnSpcReduction="10000"/>
          </a:bodyPr>
          <a:lstStyle/>
          <a:p>
            <a:r>
              <a:rPr lang="en-US" sz="2800" u="sng" dirty="0" err="1" smtClean="0">
                <a:solidFill>
                  <a:srgbClr val="C00000"/>
                </a:solidFill>
                <a:latin typeface="STMZH - 095" pitchFamily="2" charset="2"/>
              </a:rPr>
              <a:t>ÃVìçkÝ</a:t>
            </a:r>
            <a:r>
              <a:rPr lang="en-US" sz="2800" u="sng" dirty="0" smtClean="0">
                <a:solidFill>
                  <a:srgbClr val="C00000"/>
                </a:solidFill>
                <a:latin typeface="STMZH - 095" pitchFamily="2" charset="2"/>
              </a:rPr>
              <a:t>]Å[ </a:t>
            </a:r>
            <a:r>
              <a:rPr lang="en-US" sz="2800" u="sng" dirty="0" err="1" smtClean="0">
                <a:solidFill>
                  <a:srgbClr val="C00000"/>
                </a:solidFill>
                <a:latin typeface="STMZH - 095" pitchFamily="2" charset="2"/>
              </a:rPr>
              <a:t>Öw©Aç¦B</a:t>
            </a:r>
            <a:r>
              <a:rPr lang="en-US" sz="2800" u="sng" dirty="0" smtClean="0">
                <a:solidFill>
                  <a:srgbClr val="C00000"/>
                </a:solidFill>
                <a:latin typeface="STMZH - 095" pitchFamily="2" charset="2"/>
              </a:rPr>
              <a:t> </a:t>
            </a:r>
            <a:r>
              <a:rPr lang="en-US" sz="2800" u="sng" dirty="0" err="1" smtClean="0">
                <a:solidFill>
                  <a:srgbClr val="C00000"/>
                </a:solidFill>
                <a:latin typeface="STMZH - 095" pitchFamily="2" charset="2"/>
              </a:rPr>
              <a:t>zwÍç</a:t>
            </a:r>
            <a:r>
              <a:rPr lang="en-US" sz="2800" u="sng" dirty="0" smtClean="0">
                <a:solidFill>
                  <a:srgbClr val="C00000"/>
                </a:solidFill>
                <a:latin typeface="STMZH - 095" pitchFamily="2" charset="2"/>
              </a:rPr>
              <a:t>&gt;ï^</a:t>
            </a:r>
          </a:p>
          <a:p>
            <a:r>
              <a:rPr lang="en-US" sz="2800" dirty="0" smtClean="0">
                <a:solidFill>
                  <a:srgbClr val="0070C0"/>
                </a:solidFill>
                <a:latin typeface="STMZH - 095" pitchFamily="2" charset="2"/>
              </a:rPr>
              <a:t>¶</a:t>
            </a:r>
            <a:r>
              <a:rPr lang="en-US" sz="2800" dirty="0" err="1" smtClean="0">
                <a:solidFill>
                  <a:srgbClr val="0070C0"/>
                </a:solidFill>
                <a:latin typeface="STMZH - 095" pitchFamily="2" charset="2"/>
              </a:rPr>
              <a:t>ç¦BVáD</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ïVb</a:t>
            </a:r>
            <a:r>
              <a:rPr lang="en-US" sz="2800" dirty="0" smtClean="0">
                <a:solidFill>
                  <a:srgbClr val="0070C0"/>
                </a:solidFill>
                <a:latin typeface="STMZH - 095" pitchFamily="2" charset="2"/>
              </a:rPr>
              <a:t>&gt;_</a:t>
            </a:r>
          </a:p>
          <a:p>
            <a:r>
              <a:rPr lang="en-US" sz="2800" dirty="0" err="1" smtClean="0">
                <a:solidFill>
                  <a:srgbClr val="0070C0"/>
                </a:solidFill>
                <a:latin typeface="STMZH - 095" pitchFamily="2" charset="2"/>
              </a:rPr>
              <a:t>zçÅ©ÃVâ|ÂïV</a:t>
            </a:r>
            <a:r>
              <a:rPr lang="en-US" sz="2800" dirty="0" smtClean="0">
                <a:solidFill>
                  <a:srgbClr val="0070C0"/>
                </a:solidFill>
                <a:latin typeface="STMZH - 095" pitchFamily="2" charset="2"/>
              </a:rPr>
              <a:t>ª </a:t>
            </a:r>
            <a:r>
              <a:rPr lang="en-US" sz="2800" dirty="0" err="1" smtClean="0">
                <a:solidFill>
                  <a:srgbClr val="0070C0"/>
                </a:solidFill>
                <a:latin typeface="STMZH - 095" pitchFamily="2" charset="2"/>
              </a:rPr>
              <a:t>ïV«ðD</a:t>
            </a:r>
            <a:endParaRPr lang="en-US" sz="2800" dirty="0" smtClean="0">
              <a:solidFill>
                <a:srgbClr val="0070C0"/>
              </a:solidFill>
              <a:latin typeface="STMZH - 095" pitchFamily="2" charset="2"/>
            </a:endParaRPr>
          </a:p>
          <a:p>
            <a:r>
              <a:rPr lang="en-US" sz="2800" dirty="0" err="1" smtClean="0">
                <a:solidFill>
                  <a:srgbClr val="0070C0"/>
                </a:solidFill>
                <a:latin typeface="STMZH - 095" pitchFamily="2" charset="2"/>
              </a:rPr>
              <a:t>ï_s</a:t>
            </a:r>
            <a:r>
              <a:rPr lang="en-US" sz="2800" dirty="0" smtClean="0">
                <a:solidFill>
                  <a:srgbClr val="0070C0"/>
                </a:solidFill>
                <a:latin typeface="STMZH - 095" pitchFamily="2" charset="2"/>
              </a:rPr>
              <a:t> ¶¹Ý&gt;_</a:t>
            </a:r>
          </a:p>
          <a:p>
            <a:r>
              <a:rPr lang="en-US" sz="2800" u="sng" dirty="0" err="1" smtClean="0">
                <a:solidFill>
                  <a:srgbClr val="C00000"/>
                </a:solidFill>
                <a:latin typeface="STMZH - 095" pitchFamily="2" charset="2"/>
              </a:rPr>
              <a:t>ïVm</a:t>
            </a:r>
            <a:r>
              <a:rPr lang="en-US" sz="2800" u="sng" dirty="0" smtClean="0">
                <a:solidFill>
                  <a:srgbClr val="C00000"/>
                </a:solidFill>
                <a:latin typeface="STMZH - 095" pitchFamily="2" charset="2"/>
              </a:rPr>
              <a:t> ¼ïáV&gt; </a:t>
            </a:r>
            <a:r>
              <a:rPr lang="en-US" sz="2800" u="sng" dirty="0" err="1" smtClean="0">
                <a:solidFill>
                  <a:srgbClr val="C00000"/>
                </a:solidFill>
                <a:latin typeface="STMZH - 095" pitchFamily="2" charset="2"/>
              </a:rPr>
              <a:t>zwÍç</a:t>
            </a:r>
            <a:r>
              <a:rPr lang="en-US" sz="2800" u="sng" dirty="0" smtClean="0">
                <a:solidFill>
                  <a:srgbClr val="C00000"/>
                </a:solidFill>
                <a:latin typeface="STMZH - 095" pitchFamily="2" charset="2"/>
              </a:rPr>
              <a:t>&gt;ï^</a:t>
            </a:r>
          </a:p>
          <a:p>
            <a:r>
              <a:rPr lang="en-US" sz="2800" dirty="0" err="1" smtClean="0">
                <a:solidFill>
                  <a:srgbClr val="0070C0"/>
                </a:solidFill>
                <a:latin typeface="STMZH - 095" pitchFamily="2" charset="2"/>
              </a:rPr>
              <a:t>ï_s</a:t>
            </a:r>
            <a:r>
              <a:rPr lang="en-US" sz="2800" dirty="0" smtClean="0">
                <a:solidFill>
                  <a:srgbClr val="0070C0"/>
                </a:solidFill>
                <a:latin typeface="STMZH - 095" pitchFamily="2" charset="2"/>
              </a:rPr>
              <a:t> ¶¹Ý&gt;_</a:t>
            </a:r>
            <a:endParaRPr lang="en-US" sz="2800" u="sng" dirty="0" smtClean="0">
              <a:solidFill>
                <a:srgbClr val="C00000"/>
              </a:solidFill>
              <a:latin typeface="STMZH - 095" pitchFamily="2" charset="2"/>
            </a:endParaRPr>
          </a:p>
          <a:p>
            <a:r>
              <a:rPr lang="en-US" sz="2800" u="sng" dirty="0" smtClean="0">
                <a:solidFill>
                  <a:srgbClr val="C00000"/>
                </a:solidFill>
                <a:latin typeface="STMZH - 095" pitchFamily="2" charset="2"/>
              </a:rPr>
              <a:t>¼Ãß·Ý]Å[ </a:t>
            </a:r>
            <a:r>
              <a:rPr lang="en-US" sz="2800" u="sng" dirty="0" err="1" smtClean="0">
                <a:solidFill>
                  <a:srgbClr val="C00000"/>
                </a:solidFill>
                <a:latin typeface="STMZH - 095" pitchFamily="2" charset="2"/>
              </a:rPr>
              <a:t>zçÅ©ÃV|ç¦B</a:t>
            </a:r>
            <a:r>
              <a:rPr lang="en-US" sz="2800" u="sng" dirty="0" smtClean="0">
                <a:solidFill>
                  <a:srgbClr val="C00000"/>
                </a:solidFill>
                <a:latin typeface="STMZH - 095" pitchFamily="2" charset="2"/>
              </a:rPr>
              <a:t> </a:t>
            </a:r>
            <a:r>
              <a:rPr lang="en-US" sz="2800" u="sng" dirty="0" err="1" smtClean="0">
                <a:solidFill>
                  <a:srgbClr val="C00000"/>
                </a:solidFill>
                <a:latin typeface="STMZH - 095" pitchFamily="2" charset="2"/>
              </a:rPr>
              <a:t>zwÍç</a:t>
            </a:r>
            <a:r>
              <a:rPr lang="en-US" sz="2800" u="sng" dirty="0" smtClean="0">
                <a:solidFill>
                  <a:srgbClr val="C00000"/>
                </a:solidFill>
                <a:latin typeface="STMZH - 095" pitchFamily="2" charset="2"/>
              </a:rPr>
              <a:t>&gt;ï^</a:t>
            </a:r>
          </a:p>
          <a:p>
            <a:pPr lvl="0">
              <a:buClr>
                <a:srgbClr val="F0AD00"/>
              </a:buClr>
            </a:pPr>
            <a:r>
              <a:rPr lang="en-US" sz="2800" dirty="0" err="1" smtClean="0">
                <a:solidFill>
                  <a:srgbClr val="0070C0"/>
                </a:solidFill>
                <a:latin typeface="STMZH - 095" pitchFamily="2" charset="2"/>
              </a:rPr>
              <a:t>ï_s</a:t>
            </a:r>
            <a:r>
              <a:rPr lang="en-US" sz="2800" dirty="0" smtClean="0">
                <a:solidFill>
                  <a:srgbClr val="0070C0"/>
                </a:solidFill>
                <a:latin typeface="STMZH - 095" pitchFamily="2" charset="2"/>
              </a:rPr>
              <a:t> ¶¹Ý&gt;_</a:t>
            </a:r>
            <a:endParaRPr lang="en-US" sz="2800" u="sng" dirty="0" smtClean="0">
              <a:solidFill>
                <a:srgbClr val="C00000"/>
              </a:solidFill>
              <a:latin typeface="STMZH - 095" pitchFamily="2" charset="2"/>
            </a:endParaRPr>
          </a:p>
          <a:p>
            <a:r>
              <a:rPr lang="en-US" sz="2800" u="sng" dirty="0" smtClean="0">
                <a:solidFill>
                  <a:srgbClr val="C00000"/>
                </a:solidFill>
                <a:latin typeface="STMZH - 095" pitchFamily="2" charset="2"/>
              </a:rPr>
              <a:t>\ª</a:t>
            </a:r>
            <a:r>
              <a:rPr lang="en-US" sz="2800" u="sng" dirty="0" err="1" smtClean="0">
                <a:solidFill>
                  <a:srgbClr val="C00000"/>
                </a:solidFill>
                <a:latin typeface="STMZH - 095" pitchFamily="2" charset="2"/>
              </a:rPr>
              <a:t>káìßE</a:t>
            </a:r>
            <a:r>
              <a:rPr lang="en-US" sz="2800" u="sng" dirty="0" smtClean="0">
                <a:solidFill>
                  <a:srgbClr val="C00000"/>
                </a:solidFill>
                <a:latin typeface="STMZH - 095" pitchFamily="2" charset="2"/>
              </a:rPr>
              <a:t> z[¤B </a:t>
            </a:r>
            <a:r>
              <a:rPr lang="en-US" sz="2800" u="sng" dirty="0" err="1" smtClean="0">
                <a:solidFill>
                  <a:srgbClr val="C00000"/>
                </a:solidFill>
                <a:latin typeface="STMZH - 095" pitchFamily="2" charset="2"/>
              </a:rPr>
              <a:t>zwÍç</a:t>
            </a:r>
            <a:r>
              <a:rPr lang="en-US" sz="2800" u="sng" dirty="0" smtClean="0">
                <a:solidFill>
                  <a:srgbClr val="C00000"/>
                </a:solidFill>
                <a:latin typeface="STMZH - 095" pitchFamily="2" charset="2"/>
              </a:rPr>
              <a:t>&gt;ï^</a:t>
            </a:r>
          </a:p>
          <a:p>
            <a:r>
              <a:rPr lang="en-US" sz="2800" dirty="0" err="1" smtClean="0">
                <a:solidFill>
                  <a:srgbClr val="0070C0"/>
                </a:solidFill>
                <a:latin typeface="STMZH - 095" pitchFamily="2" charset="2"/>
              </a:rPr>
              <a:t>ïuzD</a:t>
            </a:r>
            <a:r>
              <a:rPr lang="en-US" sz="2800" dirty="0" smtClean="0">
                <a:solidFill>
                  <a:srgbClr val="0070C0"/>
                </a:solidFill>
                <a:latin typeface="STMZH - 095" pitchFamily="2" charset="2"/>
              </a:rPr>
              <a:t> ]Å[ </a:t>
            </a:r>
            <a:r>
              <a:rPr lang="en-US" sz="2800" dirty="0" err="1" smtClean="0">
                <a:solidFill>
                  <a:srgbClr val="0070C0"/>
                </a:solidFill>
                <a:latin typeface="STMZH - 095" pitchFamily="2" charset="2"/>
              </a:rPr>
              <a:t>zçÅkVï</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c^á</a:t>
            </a:r>
            <a:r>
              <a:rPr lang="en-US" sz="2800" dirty="0" smtClean="0">
                <a:solidFill>
                  <a:srgbClr val="0070C0"/>
                </a:solidFill>
                <a:latin typeface="STMZH - 095" pitchFamily="2" charset="2"/>
              </a:rPr>
              <a:t> </a:t>
            </a:r>
            <a:r>
              <a:rPr lang="en-US" sz="2800" dirty="0" err="1" smtClean="0">
                <a:solidFill>
                  <a:srgbClr val="0070C0"/>
                </a:solidFill>
                <a:latin typeface="STMZH - 095" pitchFamily="2" charset="2"/>
              </a:rPr>
              <a:t>zwÍç</a:t>
            </a:r>
            <a:r>
              <a:rPr lang="en-US" sz="2800" dirty="0" smtClean="0">
                <a:solidFill>
                  <a:srgbClr val="0070C0"/>
                </a:solidFill>
                <a:latin typeface="STMZH - 095" pitchFamily="2" charset="2"/>
              </a:rPr>
              <a:t>&gt;ï^</a:t>
            </a:r>
          </a:p>
          <a:p>
            <a:endParaRPr lang="en-US" sz="2800" u="sng" dirty="0" smtClean="0">
              <a:solidFill>
                <a:srgbClr val="C00000"/>
              </a:solidFill>
              <a:latin typeface="STMZH - 095" pitchFamily="2" charset="2"/>
            </a:endParaRPr>
          </a:p>
          <a:p>
            <a:endParaRPr lang="en-US" sz="2800" dirty="0">
              <a:solidFill>
                <a:srgbClr val="0070C0"/>
              </a:solidFill>
              <a:latin typeface="STMZH - 095" pitchFamily="2" charset="2"/>
            </a:endParaRPr>
          </a:p>
        </p:txBody>
      </p:sp>
      <p:pic>
        <p:nvPicPr>
          <p:cNvPr id="4" name="Picture 3" descr="download (3).jpg"/>
          <p:cNvPicPr>
            <a:picLocks noChangeAspect="1"/>
          </p:cNvPicPr>
          <p:nvPr/>
        </p:nvPicPr>
        <p:blipFill>
          <a:blip r:embed="rId2" cstate="print"/>
          <a:stretch>
            <a:fillRect/>
          </a:stretch>
        </p:blipFill>
        <p:spPr>
          <a:xfrm>
            <a:off x="6248400" y="1981200"/>
            <a:ext cx="2082015" cy="1304925"/>
          </a:xfrm>
          <a:prstGeom prst="rect">
            <a:avLst/>
          </a:prstGeom>
        </p:spPr>
      </p:pic>
      <p:pic>
        <p:nvPicPr>
          <p:cNvPr id="5" name="Picture 4" descr="download (4).jpg"/>
          <p:cNvPicPr>
            <a:picLocks noChangeAspect="1"/>
          </p:cNvPicPr>
          <p:nvPr/>
        </p:nvPicPr>
        <p:blipFill>
          <a:blip r:embed="rId3" cstate="print"/>
          <a:stretch>
            <a:fillRect/>
          </a:stretch>
        </p:blipFill>
        <p:spPr>
          <a:xfrm>
            <a:off x="4038600" y="3123687"/>
            <a:ext cx="1947862" cy="1114938"/>
          </a:xfrm>
          <a:prstGeom prst="rect">
            <a:avLst/>
          </a:prstGeom>
        </p:spPr>
      </p:pic>
      <p:pic>
        <p:nvPicPr>
          <p:cNvPr id="6" name="Picture 5" descr="images (2).jpg"/>
          <p:cNvPicPr>
            <a:picLocks noChangeAspect="1"/>
          </p:cNvPicPr>
          <p:nvPr/>
        </p:nvPicPr>
        <p:blipFill>
          <a:blip r:embed="rId4" cstate="print"/>
          <a:stretch>
            <a:fillRect/>
          </a:stretch>
        </p:blipFill>
        <p:spPr>
          <a:xfrm>
            <a:off x="6324600" y="4343400"/>
            <a:ext cx="2209800" cy="193842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1252728"/>
          </a:xfrm>
        </p:spPr>
        <p:txBody>
          <a:bodyPr>
            <a:noAutofit/>
          </a:bodyPr>
          <a:lstStyle/>
          <a:p>
            <a:pPr algn="ctr"/>
            <a:r>
              <a:rPr lang="en-US" sz="2800" dirty="0" smtClean="0"/>
              <a:t>Mental health in Indian schools</a:t>
            </a:r>
            <a:r>
              <a:rPr lang="en-US" sz="2800" dirty="0" smtClean="0">
                <a:solidFill>
                  <a:srgbClr val="00B0F0"/>
                </a:solidFill>
                <a:latin typeface="STMZH - 003" pitchFamily="2" charset="2"/>
              </a:rPr>
              <a:t/>
            </a:r>
            <a:br>
              <a:rPr lang="en-US" sz="2800" dirty="0" smtClean="0">
                <a:solidFill>
                  <a:srgbClr val="00B0F0"/>
                </a:solidFill>
                <a:latin typeface="STMZH - 003" pitchFamily="2" charset="2"/>
              </a:rPr>
            </a:br>
            <a:r>
              <a:rPr lang="en-US" sz="2800" dirty="0" smtClean="0">
                <a:solidFill>
                  <a:srgbClr val="FFFF00"/>
                </a:solidFill>
                <a:latin typeface="STMZH - 095" pitchFamily="2" charset="2"/>
              </a:rPr>
              <a:t>ÖÍ]B \ª </a:t>
            </a:r>
            <a:r>
              <a:rPr lang="en-US" sz="2800" dirty="0" err="1" smtClean="0">
                <a:solidFill>
                  <a:srgbClr val="FFFF00"/>
                </a:solidFill>
                <a:latin typeface="STMZH - 095" pitchFamily="2" charset="2"/>
              </a:rPr>
              <a:t>åé</a:t>
            </a:r>
            <a:r>
              <a:rPr lang="en-US" sz="2800" dirty="0" smtClean="0">
                <a:solidFill>
                  <a:srgbClr val="FFFF00"/>
                </a:solidFill>
                <a:latin typeface="STMZH - 095" pitchFamily="2" charset="2"/>
              </a:rPr>
              <a:t>© Ã^¹ï^</a:t>
            </a:r>
            <a:r>
              <a:rPr lang="en-US" sz="2800" dirty="0" smtClean="0">
                <a:solidFill>
                  <a:srgbClr val="0070C0"/>
                </a:solidFill>
                <a:latin typeface="STMZH - 095" pitchFamily="2" charset="2"/>
              </a:rPr>
              <a:t/>
            </a:r>
            <a:br>
              <a:rPr lang="en-US" sz="2800" dirty="0" smtClean="0">
                <a:solidFill>
                  <a:srgbClr val="0070C0"/>
                </a:solidFill>
                <a:latin typeface="STMZH - 095" pitchFamily="2" charset="2"/>
              </a:rPr>
            </a:br>
            <a:endParaRPr lang="en-US" sz="2800" dirty="0">
              <a:solidFill>
                <a:schemeClr val="accent4"/>
              </a:solidFill>
            </a:endParaRPr>
          </a:p>
        </p:txBody>
      </p:sp>
      <p:sp>
        <p:nvSpPr>
          <p:cNvPr id="3" name="Content Placeholder 2"/>
          <p:cNvSpPr>
            <a:spLocks noGrp="1"/>
          </p:cNvSpPr>
          <p:nvPr>
            <p:ph idx="1"/>
          </p:nvPr>
        </p:nvSpPr>
        <p:spPr>
          <a:xfrm>
            <a:off x="152400" y="1600201"/>
            <a:ext cx="8839200" cy="5105399"/>
          </a:xfrm>
          <a:solidFill>
            <a:schemeClr val="accent2">
              <a:lumMod val="60000"/>
              <a:lumOff val="40000"/>
            </a:schemeClr>
          </a:solidFill>
        </p:spPr>
        <p:txBody>
          <a:bodyPr>
            <a:normAutofit/>
          </a:bodyPr>
          <a:lstStyle/>
          <a:p>
            <a:r>
              <a:rPr lang="en-US" sz="2800" b="1" dirty="0" smtClean="0">
                <a:solidFill>
                  <a:schemeClr val="bg1"/>
                </a:solidFill>
              </a:rPr>
              <a:t>Practice, research, and training</a:t>
            </a:r>
          </a:p>
          <a:p>
            <a:r>
              <a:rPr lang="en-US" sz="2800" b="1" dirty="0" smtClean="0">
                <a:solidFill>
                  <a:schemeClr val="bg1"/>
                </a:solidFill>
              </a:rPr>
              <a:t>Psychosocial &amp; MH problems</a:t>
            </a:r>
          </a:p>
          <a:p>
            <a:r>
              <a:rPr lang="en-US" sz="2800" b="1" dirty="0" smtClean="0">
                <a:solidFill>
                  <a:schemeClr val="bg1"/>
                </a:solidFill>
              </a:rPr>
              <a:t>facilitating social-emotional development and learning</a:t>
            </a:r>
          </a:p>
          <a:p>
            <a:r>
              <a:rPr lang="en-US" sz="2800" b="1" dirty="0" smtClean="0">
                <a:solidFill>
                  <a:schemeClr val="bg1"/>
                </a:solidFill>
              </a:rPr>
              <a:t>reflects the perspective and agenda of student support professionals and some leaders for school improvement</a:t>
            </a:r>
          </a:p>
          <a:p>
            <a:pPr>
              <a:buFontTx/>
              <a:buNone/>
            </a:pPr>
            <a:r>
              <a:rPr lang="en-US" sz="2800" b="1" dirty="0" smtClean="0">
                <a:solidFill>
                  <a:srgbClr val="FF9900"/>
                </a:solidFill>
              </a:rPr>
              <a:t>		school resources</a:t>
            </a:r>
          </a:p>
          <a:p>
            <a:pPr>
              <a:buFontTx/>
              <a:buNone/>
            </a:pPr>
            <a:r>
              <a:rPr lang="en-US" sz="2800" b="1" dirty="0" smtClean="0">
                <a:solidFill>
                  <a:srgbClr val="FF9900"/>
                </a:solidFill>
              </a:rPr>
              <a:t>		</a:t>
            </a:r>
            <a:r>
              <a:rPr lang="en-US" sz="2000" b="1" dirty="0" smtClean="0">
                <a:solidFill>
                  <a:srgbClr val="FF9900"/>
                </a:solidFill>
              </a:rPr>
              <a:t>(b) co-locating community resources on school campuses</a:t>
            </a:r>
          </a:p>
          <a:p>
            <a:pPr>
              <a:buFontTx/>
              <a:buNone/>
            </a:pPr>
            <a:r>
              <a:rPr lang="en-US" sz="2000" b="1" dirty="0" smtClean="0">
                <a:solidFill>
                  <a:srgbClr val="FF9900"/>
                </a:solidFill>
              </a:rPr>
              <a:t>		(c) combining school and community resources.</a:t>
            </a:r>
          </a:p>
          <a:p>
            <a:endParaRPr lang="en-US" sz="2800" dirty="0">
              <a:solidFill>
                <a:srgbClr val="0070C0"/>
              </a:solidFill>
              <a:latin typeface="STMZH - 095" pitchFamily="2" charset="2"/>
            </a:endParaRPr>
          </a:p>
        </p:txBody>
      </p:sp>
    </p:spTree>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47472"/>
            <a:ext cx="8839200" cy="719328"/>
          </a:xfrm>
        </p:spPr>
        <p:txBody>
          <a:bodyPr>
            <a:normAutofit fontScale="90000"/>
          </a:bodyPr>
          <a:lstStyle/>
          <a:p>
            <a:pPr algn="ctr"/>
            <a:r>
              <a:rPr lang="en-US" sz="2000" dirty="0" smtClean="0">
                <a:solidFill>
                  <a:srgbClr val="00B0F0"/>
                </a:solidFill>
              </a:rPr>
              <a:t/>
            </a:r>
            <a:br>
              <a:rPr lang="en-US" sz="2000" dirty="0" smtClean="0">
                <a:solidFill>
                  <a:srgbClr val="00B0F0"/>
                </a:solidFill>
              </a:rPr>
            </a:br>
            <a:r>
              <a:rPr lang="en-US" sz="2000" dirty="0" smtClean="0"/>
              <a:t> </a:t>
            </a:r>
            <a:br>
              <a:rPr lang="en-US" sz="2000" dirty="0" smtClean="0"/>
            </a:br>
            <a:r>
              <a:rPr lang="en-US" sz="2000" dirty="0" smtClean="0"/>
              <a:t/>
            </a:r>
            <a:br>
              <a:rPr lang="en-US" sz="2000" dirty="0" smtClean="0"/>
            </a:br>
            <a:r>
              <a:rPr lang="en-US" sz="2000" dirty="0" smtClean="0"/>
              <a:t/>
            </a:r>
            <a:br>
              <a:rPr lang="en-US" sz="2000" dirty="0" smtClean="0"/>
            </a:br>
            <a:r>
              <a:rPr lang="en-US" sz="2400" dirty="0" smtClean="0"/>
              <a:t> Mental health in Indian schools</a:t>
            </a:r>
            <a:r>
              <a:rPr lang="en-US" sz="2400" dirty="0" smtClean="0">
                <a:solidFill>
                  <a:srgbClr val="00B0F0"/>
                </a:solidFill>
                <a:latin typeface="STMZH - 003" pitchFamily="2" charset="2"/>
              </a:rPr>
              <a:t/>
            </a:r>
            <a:br>
              <a:rPr lang="en-US" sz="2400" dirty="0" smtClean="0">
                <a:solidFill>
                  <a:srgbClr val="00B0F0"/>
                </a:solidFill>
                <a:latin typeface="STMZH - 003" pitchFamily="2" charset="2"/>
              </a:rPr>
            </a:br>
            <a:r>
              <a:rPr lang="en-US" sz="2400" dirty="0" smtClean="0">
                <a:solidFill>
                  <a:srgbClr val="FFFF00"/>
                </a:solidFill>
                <a:latin typeface="STMZH - 095" pitchFamily="2" charset="2"/>
              </a:rPr>
              <a:t>ÖÍ]B \ª </a:t>
            </a:r>
            <a:r>
              <a:rPr lang="en-US" sz="2400" dirty="0" err="1" smtClean="0">
                <a:solidFill>
                  <a:srgbClr val="FFFF00"/>
                </a:solidFill>
                <a:latin typeface="STMZH - 095" pitchFamily="2" charset="2"/>
              </a:rPr>
              <a:t>åé</a:t>
            </a:r>
            <a:r>
              <a:rPr lang="en-US" sz="2400" dirty="0" smtClean="0">
                <a:solidFill>
                  <a:srgbClr val="FFFF00"/>
                </a:solidFill>
                <a:latin typeface="STMZH - 095" pitchFamily="2" charset="2"/>
              </a:rPr>
              <a:t>© Ã^¹ï^ </a:t>
            </a:r>
            <a:r>
              <a:rPr lang="en-US" sz="4000" dirty="0" smtClean="0">
                <a:solidFill>
                  <a:srgbClr val="0070C0"/>
                </a:solidFill>
                <a:latin typeface="STMZH - 095" pitchFamily="2" charset="2"/>
              </a:rPr>
              <a:t/>
            </a:r>
            <a:br>
              <a:rPr lang="en-US" sz="4000" dirty="0" smtClean="0">
                <a:solidFill>
                  <a:srgbClr val="0070C0"/>
                </a:solidFill>
                <a:latin typeface="STMZH - 095" pitchFamily="2" charset="2"/>
              </a:rPr>
            </a:br>
            <a:r>
              <a:rPr lang="en-US" dirty="0" smtClean="0">
                <a:solidFill>
                  <a:schemeClr val="accent4"/>
                </a:solidFill>
                <a:latin typeface="STMZH - 003" pitchFamily="2" charset="2"/>
              </a:rPr>
              <a:t/>
            </a:r>
            <a:br>
              <a:rPr lang="en-US" dirty="0" smtClean="0">
                <a:solidFill>
                  <a:schemeClr val="accent4"/>
                </a:solidFill>
                <a:latin typeface="STMZH - 003" pitchFamily="2" charset="2"/>
              </a:rPr>
            </a:br>
            <a:endParaRPr lang="en-US" dirty="0">
              <a:solidFill>
                <a:schemeClr val="accent4"/>
              </a:solidFill>
            </a:endParaRPr>
          </a:p>
        </p:txBody>
      </p:sp>
      <p:sp>
        <p:nvSpPr>
          <p:cNvPr id="3" name="Content Placeholder 2"/>
          <p:cNvSpPr>
            <a:spLocks noGrp="1"/>
          </p:cNvSpPr>
          <p:nvPr>
            <p:ph idx="1"/>
          </p:nvPr>
        </p:nvSpPr>
        <p:spPr>
          <a:xfrm>
            <a:off x="152400" y="1600201"/>
            <a:ext cx="8839200" cy="5105399"/>
          </a:xfrm>
          <a:solidFill>
            <a:schemeClr val="accent5">
              <a:lumMod val="40000"/>
              <a:lumOff val="60000"/>
            </a:schemeClr>
          </a:solidFill>
        </p:spPr>
        <p:txBody>
          <a:bodyPr>
            <a:normAutofit/>
          </a:bodyPr>
          <a:lstStyle/>
          <a:p>
            <a:endParaRPr lang="en-US" sz="2800" u="sng" dirty="0" smtClean="0">
              <a:solidFill>
                <a:srgbClr val="C00000"/>
              </a:solidFill>
              <a:latin typeface="STMZH - 095" pitchFamily="2" charset="2"/>
            </a:endParaRPr>
          </a:p>
          <a:p>
            <a:endParaRPr lang="en-US" sz="2800" dirty="0">
              <a:solidFill>
                <a:srgbClr val="0070C0"/>
              </a:solidFill>
              <a:latin typeface="STMZH - 095" pitchFamily="2" charset="2"/>
            </a:endParaRPr>
          </a:p>
        </p:txBody>
      </p:sp>
      <p:sp>
        <p:nvSpPr>
          <p:cNvPr id="4" name="Rectangle 3"/>
          <p:cNvSpPr txBox="1">
            <a:spLocks noChangeArrowheads="1"/>
          </p:cNvSpPr>
          <p:nvPr/>
        </p:nvSpPr>
        <p:spPr>
          <a:xfrm>
            <a:off x="457200" y="1828800"/>
            <a:ext cx="8229600" cy="4525963"/>
          </a:xfrm>
          <a:prstGeom prst="rect">
            <a:avLst/>
          </a:prstGeom>
        </p:spPr>
        <p:txBody>
          <a:bodyPr vert="horz" lIns="54864" tIns="91440" rtlCol="0">
            <a:normAutofit fontScale="77500" lnSpcReduction="20000"/>
          </a:bodyPr>
          <a:lstStyle/>
          <a:p>
            <a:pPr marL="438912" marR="0" lvl="0" indent="-320040" algn="l" defTabSz="914400" rtl="0" eaLnBrk="1" fontAlgn="auto" latinLnBrk="0" hangingPunct="1">
              <a:lnSpc>
                <a:spcPct val="80000"/>
              </a:lnSpc>
              <a:spcBef>
                <a:spcPct val="0"/>
              </a:spcBef>
              <a:spcAft>
                <a:spcPts val="0"/>
              </a:spcAft>
              <a:buClr>
                <a:schemeClr val="accent1"/>
              </a:buClr>
              <a:buSzPct val="80000"/>
              <a:buFont typeface="Wingdings 2"/>
              <a:buChar char=""/>
              <a:tabLst/>
              <a:defRPr/>
            </a:pPr>
            <a:r>
              <a:rPr kumimoji="0" lang="en-US" sz="3200" b="1" i="0" u="none" strike="noStrike" kern="1200" cap="none" spc="0" normalizeH="0" baseline="0" noProof="0" dirty="0" smtClean="0">
                <a:ln>
                  <a:noFill/>
                </a:ln>
                <a:solidFill>
                  <a:srgbClr val="0070C0"/>
                </a:solidFill>
                <a:effectLst/>
                <a:uLnTx/>
                <a:uFillTx/>
                <a:latin typeface="+mn-lt"/>
                <a:ea typeface="+mn-ea"/>
                <a:cs typeface="+mn-cs"/>
              </a:rPr>
              <a:t>Over 52 %</a:t>
            </a:r>
            <a:r>
              <a:rPr kumimoji="0" lang="en-US" sz="3200" b="1" i="0" u="none" strike="noStrike" kern="1200" cap="none" spc="0" normalizeH="0" noProof="0" dirty="0" smtClean="0">
                <a:ln>
                  <a:noFill/>
                </a:ln>
                <a:solidFill>
                  <a:srgbClr val="0070C0"/>
                </a:solidFill>
                <a:effectLst/>
                <a:uLnTx/>
                <a:uFillTx/>
                <a:latin typeface="+mn-lt"/>
                <a:ea typeface="+mn-ea"/>
                <a:cs typeface="+mn-cs"/>
              </a:rPr>
              <a:t> </a:t>
            </a:r>
            <a:r>
              <a:rPr kumimoji="0" lang="en-US" sz="3200" b="1" i="0" u="none" strike="noStrike" kern="1200" cap="none" spc="0" normalizeH="0" baseline="0" noProof="0" dirty="0" smtClean="0">
                <a:ln>
                  <a:noFill/>
                </a:ln>
                <a:solidFill>
                  <a:srgbClr val="0070C0"/>
                </a:solidFill>
                <a:effectLst/>
                <a:uLnTx/>
                <a:uFillTx/>
                <a:latin typeface="+mn-lt"/>
                <a:ea typeface="+mn-ea"/>
                <a:cs typeface="+mn-cs"/>
              </a:rPr>
              <a:t>students in the </a:t>
            </a:r>
            <a:r>
              <a:rPr kumimoji="0" lang="en-US" sz="3200" b="1" i="0" u="none" strike="noStrike" kern="1200" cap="none" spc="0" normalizeH="0" baseline="0" noProof="0" dirty="0" err="1" smtClean="0">
                <a:ln>
                  <a:noFill/>
                </a:ln>
                <a:solidFill>
                  <a:srgbClr val="0070C0"/>
                </a:solidFill>
                <a:effectLst/>
                <a:uLnTx/>
                <a:uFillTx/>
                <a:latin typeface="+mn-lt"/>
                <a:ea typeface="+mn-ea"/>
                <a:cs typeface="+mn-cs"/>
              </a:rPr>
              <a:t>india</a:t>
            </a:r>
            <a:endParaRPr kumimoji="0" lang="en-US" sz="3200" b="1" i="0" u="none" strike="noStrike" kern="1200" cap="none" spc="0" normalizeH="0" baseline="0" noProof="0" dirty="0" smtClean="0">
              <a:ln>
                <a:noFill/>
              </a:ln>
              <a:solidFill>
                <a:srgbClr val="0070C0"/>
              </a:solidFill>
              <a:effectLst/>
              <a:uLnTx/>
              <a:uFillTx/>
              <a:latin typeface="+mn-lt"/>
              <a:ea typeface="+mn-ea"/>
              <a:cs typeface="+mn-cs"/>
            </a:endParaRPr>
          </a:p>
          <a:p>
            <a:pPr marL="438912" marR="0" lvl="0" indent="-320040" algn="l" defTabSz="914400" rtl="0" eaLnBrk="1" fontAlgn="auto" latinLnBrk="0" hangingPunct="1">
              <a:lnSpc>
                <a:spcPct val="80000"/>
              </a:lnSpc>
              <a:spcBef>
                <a:spcPct val="0"/>
              </a:spcBef>
              <a:spcAft>
                <a:spcPts val="0"/>
              </a:spcAft>
              <a:buClr>
                <a:schemeClr val="accent1"/>
              </a:buClr>
              <a:buSzPct val="80000"/>
              <a:buFontTx/>
              <a:buNone/>
              <a:tabLst/>
              <a:defRPr/>
            </a:pPr>
            <a:endParaRPr kumimoji="0" lang="en-US" sz="3200" b="1" i="0" u="none" strike="noStrike" kern="1200" cap="none" spc="0" normalizeH="0" baseline="0" noProof="0" dirty="0" smtClean="0">
              <a:ln>
                <a:noFill/>
              </a:ln>
              <a:solidFill>
                <a:srgbClr val="0070C0"/>
              </a:solidFill>
              <a:effectLst/>
              <a:uLnTx/>
              <a:uFillTx/>
              <a:latin typeface="+mn-lt"/>
              <a:ea typeface="+mn-ea"/>
              <a:cs typeface="+mn-cs"/>
            </a:endParaRPr>
          </a:p>
          <a:p>
            <a:pPr marL="438912" marR="0" lvl="0" indent="-320040" algn="l" defTabSz="914400" rtl="0" eaLnBrk="1" fontAlgn="auto" latinLnBrk="0" hangingPunct="1">
              <a:lnSpc>
                <a:spcPct val="80000"/>
              </a:lnSpc>
              <a:spcBef>
                <a:spcPct val="0"/>
              </a:spcBef>
              <a:spcAft>
                <a:spcPts val="0"/>
              </a:spcAft>
              <a:buClr>
                <a:schemeClr val="accent1"/>
              </a:buClr>
              <a:buSzPct val="80000"/>
              <a:buFontTx/>
              <a:buNone/>
              <a:tabLst/>
              <a:defRPr/>
            </a:pPr>
            <a:r>
              <a:rPr kumimoji="0" lang="en-US" sz="3200" b="1" i="0" u="none" strike="noStrike" kern="1200" cap="none" spc="0" normalizeH="0" baseline="0" noProof="0" dirty="0" smtClean="0">
                <a:ln>
                  <a:noFill/>
                </a:ln>
                <a:solidFill>
                  <a:srgbClr val="0070C0"/>
                </a:solidFill>
                <a:effectLst/>
                <a:uLnTx/>
                <a:uFillTx/>
                <a:latin typeface="+mn-lt"/>
                <a:ea typeface="+mn-ea"/>
                <a:cs typeface="+mn-cs"/>
              </a:rPr>
              <a:t>		&gt;47 %  in public schools</a:t>
            </a:r>
          </a:p>
          <a:p>
            <a:pPr marL="438912" marR="0" lvl="0" indent="-320040" algn="l" defTabSz="914400" rtl="0" eaLnBrk="1" fontAlgn="auto" latinLnBrk="0" hangingPunct="1">
              <a:lnSpc>
                <a:spcPct val="80000"/>
              </a:lnSpc>
              <a:spcBef>
                <a:spcPct val="0"/>
              </a:spcBef>
              <a:spcAft>
                <a:spcPts val="0"/>
              </a:spcAft>
              <a:buClr>
                <a:schemeClr val="accent1"/>
              </a:buClr>
              <a:buSzPct val="80000"/>
              <a:buFontTx/>
              <a:buNone/>
              <a:tabLst/>
              <a:defRPr/>
            </a:pPr>
            <a:endParaRPr kumimoji="0" lang="en-US" sz="3200" b="1" i="0" u="none" strike="noStrike" kern="1200" cap="none" spc="0" normalizeH="0" baseline="0" noProof="0" dirty="0" smtClean="0">
              <a:ln>
                <a:noFill/>
              </a:ln>
              <a:solidFill>
                <a:srgbClr val="0070C0"/>
              </a:solidFill>
              <a:effectLst/>
              <a:uLnTx/>
              <a:uFillTx/>
              <a:latin typeface="+mn-lt"/>
              <a:ea typeface="+mn-ea"/>
              <a:cs typeface="+mn-cs"/>
            </a:endParaRPr>
          </a:p>
          <a:p>
            <a:pPr marL="438912" marR="0" lvl="0" indent="-320040" algn="l" defTabSz="914400" rtl="0" eaLnBrk="1" fontAlgn="auto" latinLnBrk="0" hangingPunct="1">
              <a:lnSpc>
                <a:spcPct val="80000"/>
              </a:lnSpc>
              <a:spcBef>
                <a:spcPct val="0"/>
              </a:spcBef>
              <a:spcAft>
                <a:spcPts val="0"/>
              </a:spcAft>
              <a:buClr>
                <a:schemeClr val="accent1"/>
              </a:buClr>
              <a:buSzPct val="80000"/>
              <a:buFontTx/>
              <a:buNone/>
              <a:tabLst/>
              <a:defRPr/>
            </a:pPr>
            <a:r>
              <a:rPr kumimoji="0" lang="en-US" sz="3200" b="1" i="0" u="none" strike="noStrike" kern="1200" cap="none" spc="0" normalizeH="0" baseline="0" noProof="0" dirty="0" smtClean="0">
                <a:ln>
                  <a:noFill/>
                </a:ln>
                <a:solidFill>
                  <a:srgbClr val="0070C0"/>
                </a:solidFill>
                <a:effectLst/>
                <a:uLnTx/>
                <a:uFillTx/>
                <a:latin typeface="+mn-lt"/>
                <a:ea typeface="+mn-ea"/>
                <a:cs typeface="+mn-cs"/>
              </a:rPr>
              <a:t>		&gt;5.2 %  in non-public schools</a:t>
            </a:r>
          </a:p>
          <a:p>
            <a:pPr marL="438912" marR="0" lvl="0" indent="-320040" algn="l" defTabSz="914400" rtl="0" eaLnBrk="1" fontAlgn="auto" latinLnBrk="0" hangingPunct="1">
              <a:lnSpc>
                <a:spcPct val="80000"/>
              </a:lnSpc>
              <a:spcBef>
                <a:spcPct val="0"/>
              </a:spcBef>
              <a:spcAft>
                <a:spcPts val="0"/>
              </a:spcAft>
              <a:buClr>
                <a:schemeClr val="accent1"/>
              </a:buClr>
              <a:buSzPct val="80000"/>
              <a:buFontTx/>
              <a:buNone/>
              <a:tabLst/>
              <a:defRPr/>
            </a:pPr>
            <a:endParaRPr kumimoji="0" lang="en-US" sz="3200" b="1" i="0" u="none" strike="noStrike" kern="1200" cap="none" spc="0" normalizeH="0" baseline="0" noProof="0" dirty="0" smtClean="0">
              <a:ln>
                <a:noFill/>
              </a:ln>
              <a:solidFill>
                <a:srgbClr val="0070C0"/>
              </a:solidFill>
              <a:effectLst/>
              <a:uLnTx/>
              <a:uFillTx/>
              <a:latin typeface="+mn-lt"/>
              <a:ea typeface="+mn-ea"/>
              <a:cs typeface="+mn-cs"/>
            </a:endParaRPr>
          </a:p>
          <a:p>
            <a:pPr marL="438912" marR="0" lvl="0" indent="-320040" algn="l" defTabSz="914400" rtl="0" eaLnBrk="1" fontAlgn="auto" latinLnBrk="0" hangingPunct="1">
              <a:lnSpc>
                <a:spcPct val="80000"/>
              </a:lnSpc>
              <a:spcBef>
                <a:spcPct val="0"/>
              </a:spcBef>
              <a:spcAft>
                <a:spcPts val="0"/>
              </a:spcAft>
              <a:buClr>
                <a:schemeClr val="accent1"/>
              </a:buClr>
              <a:buSzPct val="80000"/>
              <a:buFontTx/>
              <a:buNone/>
              <a:tabLst/>
              <a:defRPr/>
            </a:pPr>
            <a:r>
              <a:rPr kumimoji="0" lang="en-US" sz="3200" b="1" i="0" u="none" strike="noStrike" kern="1200" cap="none" spc="0" normalizeH="0" baseline="0" noProof="0" dirty="0" smtClean="0">
                <a:ln>
                  <a:noFill/>
                </a:ln>
                <a:solidFill>
                  <a:srgbClr val="0070C0"/>
                </a:solidFill>
                <a:effectLst/>
                <a:uLnTx/>
                <a:uFillTx/>
                <a:latin typeface="+mn-lt"/>
                <a:ea typeface="+mn-ea"/>
                <a:cs typeface="+mn-cs"/>
              </a:rPr>
              <a:t>		&gt;&gt;30 %  in charter schools</a:t>
            </a:r>
          </a:p>
          <a:p>
            <a:pPr marL="438912" marR="0" lvl="0" indent="-320040" algn="l" defTabSz="914400" rtl="0" eaLnBrk="1" fontAlgn="auto" latinLnBrk="0" hangingPunct="1">
              <a:lnSpc>
                <a:spcPct val="80000"/>
              </a:lnSpc>
              <a:spcBef>
                <a:spcPct val="0"/>
              </a:spcBef>
              <a:spcAft>
                <a:spcPts val="0"/>
              </a:spcAft>
              <a:buClr>
                <a:schemeClr val="accent1"/>
              </a:buClr>
              <a:buSzPct val="80000"/>
              <a:buFontTx/>
              <a:buNone/>
              <a:tabLst/>
              <a:defRPr/>
            </a:pPr>
            <a:endParaRPr kumimoji="0" lang="en-US" sz="3200" b="1" i="0" u="none" strike="noStrike" kern="1200" cap="none" spc="0" normalizeH="0" baseline="0" noProof="0" dirty="0" smtClean="0">
              <a:ln>
                <a:noFill/>
              </a:ln>
              <a:solidFill>
                <a:srgbClr val="0070C0"/>
              </a:solidFill>
              <a:effectLst/>
              <a:uLnTx/>
              <a:uFillTx/>
              <a:latin typeface="+mn-lt"/>
              <a:ea typeface="+mn-ea"/>
              <a:cs typeface="+mn-cs"/>
            </a:endParaRPr>
          </a:p>
          <a:p>
            <a:pPr marL="438912" marR="0" lvl="0" indent="-320040" algn="l" defTabSz="914400" rtl="0" eaLnBrk="1" fontAlgn="auto" latinLnBrk="0" hangingPunct="1">
              <a:lnSpc>
                <a:spcPct val="80000"/>
              </a:lnSpc>
              <a:spcBef>
                <a:spcPct val="0"/>
              </a:spcBef>
              <a:spcAft>
                <a:spcPts val="0"/>
              </a:spcAft>
              <a:buClr>
                <a:schemeClr val="accent1"/>
              </a:buClr>
              <a:buSzPct val="80000"/>
              <a:buFontTx/>
              <a:buNone/>
              <a:tabLst/>
              <a:defRPr/>
            </a:pPr>
            <a:r>
              <a:rPr kumimoji="0" lang="en-US" sz="3200" b="1" i="0" u="none" strike="noStrike" kern="1200" cap="none" spc="0" normalizeH="0" baseline="0" noProof="0" dirty="0" smtClean="0">
                <a:ln>
                  <a:noFill/>
                </a:ln>
                <a:solidFill>
                  <a:srgbClr val="0070C0"/>
                </a:solidFill>
                <a:effectLst/>
                <a:uLnTx/>
                <a:uFillTx/>
                <a:latin typeface="+mn-lt"/>
                <a:ea typeface="+mn-ea"/>
                <a:cs typeface="+mn-cs"/>
              </a:rPr>
              <a:t>		&gt;&gt;12 % home-schooled</a:t>
            </a:r>
          </a:p>
          <a:p>
            <a:pPr>
              <a:lnSpc>
                <a:spcPct val="90000"/>
              </a:lnSpc>
            </a:pPr>
            <a:r>
              <a:rPr lang="en-US" sz="3200" b="1" dirty="0" smtClean="0">
                <a:solidFill>
                  <a:schemeClr val="bg1"/>
                </a:solidFill>
              </a:rPr>
              <a:t>	</a:t>
            </a:r>
            <a:r>
              <a:rPr lang="en-US" sz="3200" b="1" dirty="0" smtClean="0">
                <a:solidFill>
                  <a:srgbClr val="0070C0"/>
                </a:solidFill>
              </a:rPr>
              <a:t>	</a:t>
            </a:r>
          </a:p>
          <a:p>
            <a:pPr>
              <a:lnSpc>
                <a:spcPct val="90000"/>
              </a:lnSpc>
            </a:pPr>
            <a:r>
              <a:rPr lang="en-US" sz="3200" b="1" dirty="0" smtClean="0">
                <a:solidFill>
                  <a:srgbClr val="0070C0"/>
                </a:solidFill>
              </a:rPr>
              <a:t>	&gt;&gt;120,000 schools</a:t>
            </a:r>
          </a:p>
          <a:p>
            <a:pPr>
              <a:lnSpc>
                <a:spcPct val="90000"/>
              </a:lnSpc>
            </a:pPr>
            <a:endParaRPr lang="en-US" sz="3200" b="1" dirty="0" smtClean="0">
              <a:solidFill>
                <a:srgbClr val="0070C0"/>
              </a:solidFill>
            </a:endParaRPr>
          </a:p>
          <a:p>
            <a:pPr>
              <a:lnSpc>
                <a:spcPct val="90000"/>
              </a:lnSpc>
              <a:buFontTx/>
              <a:buNone/>
            </a:pPr>
            <a:r>
              <a:rPr lang="en-US" sz="3200" b="1" dirty="0" smtClean="0">
                <a:solidFill>
                  <a:srgbClr val="0070C0"/>
                </a:solidFill>
              </a:rPr>
              <a:t>	&gt;about 93,000 public schools</a:t>
            </a:r>
          </a:p>
          <a:p>
            <a:pPr>
              <a:lnSpc>
                <a:spcPct val="90000"/>
              </a:lnSpc>
              <a:buFontTx/>
              <a:buNone/>
            </a:pPr>
            <a:r>
              <a:rPr lang="en-US" sz="3200" b="1" dirty="0" smtClean="0">
                <a:solidFill>
                  <a:srgbClr val="0070C0"/>
                </a:solidFill>
              </a:rPr>
              <a:t>	</a:t>
            </a:r>
          </a:p>
          <a:p>
            <a:pPr>
              <a:lnSpc>
                <a:spcPct val="90000"/>
              </a:lnSpc>
              <a:buFontTx/>
              <a:buNone/>
            </a:pPr>
            <a:r>
              <a:rPr lang="en-US" sz="3200" b="1" dirty="0" smtClean="0">
                <a:solidFill>
                  <a:srgbClr val="0070C0"/>
                </a:solidFill>
              </a:rPr>
              <a:t>	&gt;about 27,000 non-public</a:t>
            </a:r>
          </a:p>
          <a:p>
            <a:pPr>
              <a:lnSpc>
                <a:spcPct val="90000"/>
              </a:lnSpc>
              <a:buFontTx/>
              <a:buNone/>
            </a:pPr>
            <a:endParaRPr lang="en-US" sz="3200" b="1" dirty="0" smtClean="0">
              <a:solidFill>
                <a:srgbClr val="0070C0"/>
              </a:solidFill>
            </a:endParaRPr>
          </a:p>
          <a:p>
            <a:pPr>
              <a:lnSpc>
                <a:spcPct val="90000"/>
              </a:lnSpc>
              <a:buFontTx/>
              <a:buNone/>
            </a:pPr>
            <a:r>
              <a:rPr lang="en-US" sz="3200" b="1" dirty="0" smtClean="0">
                <a:solidFill>
                  <a:srgbClr val="0070C0"/>
                </a:solidFill>
              </a:rPr>
              <a:t>•	Over 15,000 school districts</a:t>
            </a:r>
            <a:endParaRPr kumimoji="0" lang="en-US" sz="3200" b="1" i="0" u="none" strike="noStrike" kern="1200" cap="none" spc="0" normalizeH="0" baseline="0" noProof="0" dirty="0">
              <a:ln>
                <a:noFill/>
              </a:ln>
              <a:solidFill>
                <a:srgbClr val="0070C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0511722">
            <a:off x="1523390" y="3872903"/>
            <a:ext cx="6020067"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a:t>
            </a:r>
            <a:endParaRPr lang="en-US"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Picture 5" descr="download (5).jpg"/>
          <p:cNvPicPr>
            <a:picLocks noChangeAspect="1"/>
          </p:cNvPicPr>
          <p:nvPr/>
        </p:nvPicPr>
        <p:blipFill>
          <a:blip r:embed="rId2" cstate="print"/>
          <a:stretch>
            <a:fillRect/>
          </a:stretch>
        </p:blipFill>
        <p:spPr>
          <a:xfrm>
            <a:off x="1600200" y="0"/>
            <a:ext cx="5334000" cy="2527852"/>
          </a:xfrm>
          <a:prstGeom prst="rect">
            <a:avLst/>
          </a:prstGeom>
        </p:spPr>
      </p:pic>
    </p:spTree>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in_b.jpg"/>
          <p:cNvPicPr>
            <a:picLocks noChangeAspect="1"/>
          </p:cNvPicPr>
          <p:nvPr/>
        </p:nvPicPr>
        <p:blipFill>
          <a:blip r:embed="rId2" cstate="print"/>
          <a:stretch>
            <a:fillRect/>
          </a:stretch>
        </p:blipFill>
        <p:spPr>
          <a:xfrm>
            <a:off x="0" y="0"/>
            <a:ext cx="9174582" cy="6858000"/>
          </a:xfrm>
          <a:prstGeom prst="rect">
            <a:avLst/>
          </a:prstGeom>
        </p:spPr>
      </p:pic>
      <p:sp>
        <p:nvSpPr>
          <p:cNvPr id="11" name="Title 1"/>
          <p:cNvSpPr txBox="1">
            <a:spLocks/>
          </p:cNvSpPr>
          <p:nvPr/>
        </p:nvSpPr>
        <p:spPr>
          <a:xfrm>
            <a:off x="838200" y="5638800"/>
            <a:ext cx="7620000" cy="108390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00"/>
                </a:solidFill>
                <a:effectLst>
                  <a:outerShdw blurRad="63500" algn="ctr" rotWithShape="0">
                    <a:prstClr val="black">
                      <a:alpha val="40000"/>
                    </a:prstClr>
                  </a:outerShdw>
                </a:effectLst>
                <a:uLnTx/>
                <a:uFillTx/>
                <a:latin typeface="+mj-lt"/>
                <a:ea typeface="+mj-ea"/>
                <a:cs typeface="+mj-cs"/>
              </a:rPr>
              <a:t>Guidance and Counseling</a:t>
            </a:r>
            <a:endParaRPr kumimoji="0" lang="en-US" sz="4800" b="1" i="0" u="none" strike="noStrike" kern="1200" cap="none" spc="0" normalizeH="0" baseline="0" noProof="0" dirty="0">
              <a:ln>
                <a:noFill/>
              </a:ln>
              <a:solidFill>
                <a:srgbClr val="FFFF00"/>
              </a:solidFill>
              <a:effectLst>
                <a:outerShdw blurRad="63500" algn="ctr" rotWithShape="0">
                  <a:prstClr val="black">
                    <a:alpha val="40000"/>
                  </a:prstClr>
                </a:outerShdw>
              </a:effectLst>
              <a:uLnTx/>
              <a:uFillTx/>
              <a:latin typeface="+mj-lt"/>
              <a:ea typeface="+mj-ea"/>
              <a:cs typeface="+mj-cs"/>
            </a:endParaRPr>
          </a:p>
        </p:txBody>
      </p:sp>
      <p:sp>
        <p:nvSpPr>
          <p:cNvPr id="12" name="Subtitle 2"/>
          <p:cNvSpPr txBox="1">
            <a:spLocks/>
          </p:cNvSpPr>
          <p:nvPr/>
        </p:nvSpPr>
        <p:spPr>
          <a:xfrm>
            <a:off x="5334000" y="228600"/>
            <a:ext cx="3200400" cy="7620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0"/>
              </a:spcAft>
              <a:buClr>
                <a:schemeClr val="accent5"/>
              </a:buClr>
              <a:buSzPct val="90000"/>
              <a:buFont typeface="Arial" pitchFamily="34" charset="0"/>
              <a:buNone/>
              <a:tabLst/>
              <a:defRPr/>
            </a:pPr>
            <a:r>
              <a:rPr kumimoji="0" lang="en-US" sz="4400" b="1" i="0" u="none" strike="noStrike" kern="1200" cap="none" spc="0" normalizeH="0" baseline="0" noProof="0" dirty="0" smtClean="0">
                <a:ln>
                  <a:noFill/>
                </a:ln>
                <a:solidFill>
                  <a:srgbClr val="FF0000"/>
                </a:solidFill>
                <a:effectLst>
                  <a:outerShdw blurRad="63500" algn="ctr" rotWithShape="0">
                    <a:prstClr val="black">
                      <a:alpha val="40000"/>
                    </a:prstClr>
                  </a:outerShdw>
                </a:effectLst>
                <a:uLnTx/>
                <a:uFillTx/>
                <a:latin typeface="+mn-lt"/>
                <a:ea typeface="+mn-ea"/>
                <a:cs typeface="+mn-cs"/>
              </a:rPr>
              <a:t>Unit-10</a:t>
            </a:r>
            <a:endParaRPr kumimoji="0" lang="en-US" sz="4400" b="1" i="0" u="none" strike="noStrike" kern="1200" cap="none" spc="0" normalizeH="0" baseline="0" noProof="0" dirty="0">
              <a:ln>
                <a:noFill/>
              </a:ln>
              <a:solidFill>
                <a:srgbClr val="FF0000"/>
              </a:solidFill>
              <a:effectLst>
                <a:outerShdw blurRad="63500" algn="ctr" rotWithShape="0">
                  <a:prstClr val="black">
                    <a:alpha val="40000"/>
                  </a:prstClr>
                </a:outerShdw>
              </a:effectLst>
              <a:uLnTx/>
              <a:uFillTx/>
              <a:latin typeface="+mn-lt"/>
              <a:ea typeface="+mn-ea"/>
              <a:cs typeface="+mn-cs"/>
            </a:endParaRPr>
          </a:p>
        </p:txBody>
      </p:sp>
      <p:sp>
        <p:nvSpPr>
          <p:cNvPr id="14" name="Subtitle 4"/>
          <p:cNvSpPr txBox="1">
            <a:spLocks/>
          </p:cNvSpPr>
          <p:nvPr/>
        </p:nvSpPr>
        <p:spPr>
          <a:xfrm>
            <a:off x="533400" y="5334000"/>
            <a:ext cx="8229600" cy="440405"/>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0"/>
              </a:spcAft>
              <a:buClr>
                <a:schemeClr val="accent5"/>
              </a:buClr>
              <a:buSzPct val="90000"/>
              <a:buFont typeface="Arial" pitchFamily="34" charset="0"/>
              <a:buNone/>
              <a:tabLst/>
              <a:defRPr/>
            </a:pPr>
            <a:r>
              <a:rPr kumimoji="0" lang="en-US" sz="4800" b="0" i="0" u="none" strike="noStrike" kern="1200" cap="none" spc="0" normalizeH="0" baseline="0" noProof="0" dirty="0" err="1" smtClean="0">
                <a:ln>
                  <a:noFill/>
                </a:ln>
                <a:solidFill>
                  <a:schemeClr val="bg1"/>
                </a:solidFill>
                <a:effectLst>
                  <a:outerShdw blurRad="63500" algn="ctr" rotWithShape="0">
                    <a:prstClr val="black">
                      <a:alpha val="40000"/>
                    </a:prstClr>
                  </a:outerShdw>
                </a:effectLst>
                <a:uLnTx/>
                <a:uFillTx/>
                <a:latin typeface="STMZH - 003" pitchFamily="2" charset="2"/>
                <a:ea typeface="+mn-ea"/>
                <a:cs typeface="+mn-cs"/>
              </a:rPr>
              <a:t>kaïVâ</a:t>
            </a:r>
            <a:r>
              <a:rPr kumimoji="0" lang="en-US" sz="4800" b="0" i="0" u="none" strike="noStrike" kern="1200" cap="none" spc="0" normalizeH="0" baseline="0" noProof="0" dirty="0" smtClean="0">
                <a:ln>
                  <a:noFill/>
                </a:ln>
                <a:solidFill>
                  <a:schemeClr val="bg1"/>
                </a:solidFill>
                <a:effectLst>
                  <a:outerShdw blurRad="63500" algn="ctr" rotWithShape="0">
                    <a:prstClr val="black">
                      <a:alpha val="40000"/>
                    </a:prstClr>
                  </a:outerShdw>
                </a:effectLst>
                <a:uLnTx/>
                <a:uFillTx/>
                <a:latin typeface="STMZH - 003" pitchFamily="2" charset="2"/>
                <a:ea typeface="+mn-ea"/>
                <a:cs typeface="+mn-cs"/>
              </a:rPr>
              <a:t>|&gt;KD ¶¤¡</a:t>
            </a:r>
            <a:r>
              <a:rPr kumimoji="0" lang="en-US" sz="4800" b="0" i="0" u="none" strike="noStrike" kern="1200" cap="none" spc="0" normalizeH="0" baseline="0" noProof="0" dirty="0" err="1" smtClean="0">
                <a:ln>
                  <a:noFill/>
                </a:ln>
                <a:solidFill>
                  <a:schemeClr val="bg1"/>
                </a:solidFill>
                <a:effectLst>
                  <a:outerShdw blurRad="63500" algn="ctr" rotWithShape="0">
                    <a:prstClr val="black">
                      <a:alpha val="40000"/>
                    </a:prstClr>
                  </a:outerShdw>
                </a:effectLst>
                <a:uLnTx/>
                <a:uFillTx/>
                <a:latin typeface="STMZH - 003" pitchFamily="2" charset="2"/>
                <a:ea typeface="+mn-ea"/>
                <a:cs typeface="+mn-cs"/>
              </a:rPr>
              <a:t>çÅ</a:t>
            </a:r>
            <a:r>
              <a:rPr kumimoji="0" lang="en-US" sz="4800" b="0" i="0" u="none" strike="noStrike" kern="1200" cap="none" spc="0" normalizeH="0" baseline="0" noProof="0" dirty="0" smtClean="0">
                <a:ln>
                  <a:noFill/>
                </a:ln>
                <a:solidFill>
                  <a:schemeClr val="bg1"/>
                </a:solidFill>
                <a:effectLst>
                  <a:outerShdw blurRad="63500" algn="ctr" rotWithShape="0">
                    <a:prstClr val="black">
                      <a:alpha val="40000"/>
                    </a:prstClr>
                  </a:outerShdw>
                </a:effectLst>
                <a:uLnTx/>
                <a:uFillTx/>
                <a:latin typeface="STMZH - 003" pitchFamily="2" charset="2"/>
                <a:ea typeface="+mn-ea"/>
                <a:cs typeface="+mn-cs"/>
              </a:rPr>
              <a:t> </a:t>
            </a:r>
            <a:r>
              <a:rPr kumimoji="0" lang="en-US" sz="4800" b="0" i="0" u="none" strike="noStrike" kern="1200" cap="none" spc="0" normalizeH="0" baseline="0" noProof="0" dirty="0" err="1" smtClean="0">
                <a:ln>
                  <a:noFill/>
                </a:ln>
                <a:solidFill>
                  <a:schemeClr val="bg1"/>
                </a:solidFill>
                <a:effectLst>
                  <a:outerShdw blurRad="63500" algn="ctr" rotWithShape="0">
                    <a:prstClr val="black">
                      <a:alpha val="40000"/>
                    </a:prstClr>
                  </a:outerShdw>
                </a:effectLst>
                <a:uLnTx/>
                <a:uFillTx/>
                <a:latin typeface="STMZH - 003" pitchFamily="2" charset="2"/>
                <a:ea typeface="+mn-ea"/>
                <a:cs typeface="+mn-cs"/>
              </a:rPr>
              <a:t>Ãïì</a:t>
            </a:r>
            <a:r>
              <a:rPr kumimoji="0" lang="en-US" sz="4800" b="0" i="0" u="none" strike="noStrike" kern="1200" cap="none" spc="0" normalizeH="0" baseline="0" noProof="0" dirty="0" smtClean="0">
                <a:ln>
                  <a:noFill/>
                </a:ln>
                <a:solidFill>
                  <a:schemeClr val="bg1"/>
                </a:solidFill>
                <a:effectLst>
                  <a:outerShdw blurRad="63500" algn="ctr" rotWithShape="0">
                    <a:prstClr val="black">
                      <a:alpha val="40000"/>
                    </a:prstClr>
                  </a:outerShdw>
                </a:effectLst>
                <a:uLnTx/>
                <a:uFillTx/>
                <a:latin typeface="STMZH - 003" pitchFamily="2" charset="2"/>
                <a:ea typeface="+mn-ea"/>
                <a:cs typeface="+mn-cs"/>
              </a:rPr>
              <a:t>&gt;KD</a:t>
            </a:r>
            <a:endParaRPr kumimoji="0" lang="en-US" sz="4800" b="0" i="0" u="none" strike="noStrike" kern="1200" cap="none" spc="0" normalizeH="0" baseline="0" noProof="0" dirty="0">
              <a:ln>
                <a:noFill/>
              </a:ln>
              <a:solidFill>
                <a:schemeClr val="bg1"/>
              </a:solidFill>
              <a:effectLst>
                <a:outerShdw blurRad="63500" algn="ctr" rotWithShape="0">
                  <a:prstClr val="black">
                    <a:alpha val="40000"/>
                  </a:prstClr>
                </a:outerShdw>
              </a:effectLst>
              <a:uLnTx/>
              <a:uFillTx/>
              <a:latin typeface="STMZH - 003" pitchFamily="2" charset="2"/>
              <a:ea typeface="+mn-ea"/>
              <a:cs typeface="+mn-cs"/>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6324600"/>
          </a:xfrm>
        </p:spPr>
        <p:style>
          <a:lnRef idx="1">
            <a:schemeClr val="accent1"/>
          </a:lnRef>
          <a:fillRef idx="3">
            <a:schemeClr val="accent1"/>
          </a:fillRef>
          <a:effectRef idx="2">
            <a:schemeClr val="accent1"/>
          </a:effectRef>
          <a:fontRef idx="minor">
            <a:schemeClr val="lt1"/>
          </a:fontRef>
        </p:style>
        <p:txBody>
          <a:bodyPr/>
          <a:lstStyle/>
          <a:p>
            <a:r>
              <a:rPr lang="en-US" sz="4000" dirty="0" smtClean="0">
                <a:solidFill>
                  <a:srgbClr val="C00000"/>
                </a:solidFill>
              </a:rPr>
              <a:t>Core Subject – II</a:t>
            </a:r>
            <a:br>
              <a:rPr lang="en-US" sz="4000" dirty="0" smtClean="0">
                <a:solidFill>
                  <a:srgbClr val="C00000"/>
                </a:solidFill>
              </a:rPr>
            </a:br>
            <a:r>
              <a:rPr lang="en-US" sz="4000" dirty="0" smtClean="0">
                <a:solidFill>
                  <a:srgbClr val="002060"/>
                </a:solidFill>
              </a:rPr>
              <a:t/>
            </a:r>
            <a:br>
              <a:rPr lang="en-US" sz="4000" dirty="0" smtClean="0">
                <a:solidFill>
                  <a:srgbClr val="002060"/>
                </a:solidFill>
              </a:rPr>
            </a:br>
            <a:r>
              <a:rPr lang="en-US" sz="4000" b="1" dirty="0" smtClean="0">
                <a:solidFill>
                  <a:srgbClr val="002060"/>
                </a:solidFill>
              </a:rPr>
              <a:t>PSYCHOLOGY </a:t>
            </a:r>
            <a:r>
              <a:rPr lang="en-US" sz="4000" b="1" dirty="0" smtClean="0"/>
              <a:t>LEARNER </a:t>
            </a:r>
            <a:r>
              <a:rPr lang="en-US" sz="4000" b="1" dirty="0"/>
              <a:t>AND LEARNING </a:t>
            </a:r>
            <a:r>
              <a:rPr lang="en-US" sz="4000" b="1" dirty="0" smtClean="0"/>
              <a:t/>
            </a:r>
            <a:br>
              <a:rPr lang="en-US" sz="4000" b="1" dirty="0" smtClean="0"/>
            </a:br>
            <a:r>
              <a:rPr lang="en-US" sz="4000" dirty="0" err="1" smtClean="0">
                <a:solidFill>
                  <a:schemeClr val="tx2">
                    <a:lumMod val="60000"/>
                    <a:lumOff val="40000"/>
                  </a:schemeClr>
                </a:solidFill>
                <a:latin typeface="Amudham" pitchFamily="2" charset="0"/>
              </a:rPr>
              <a:t>cstpay</a:t>
            </a:r>
            <a:r>
              <a:rPr lang="en-US" sz="4000" dirty="0" smtClean="0">
                <a:solidFill>
                  <a:schemeClr val="tx2">
                    <a:lumMod val="60000"/>
                    <a:lumOff val="40000"/>
                  </a:schemeClr>
                </a:solidFill>
                <a:latin typeface="Amudham" pitchFamily="2" charset="0"/>
              </a:rPr>
              <a:t>; </a:t>
            </a:r>
            <a:r>
              <a:rPr lang="en-US" sz="4000" dirty="0" err="1" smtClean="0">
                <a:solidFill>
                  <a:schemeClr val="tx2">
                    <a:lumMod val="60000"/>
                    <a:lumOff val="40000"/>
                  </a:schemeClr>
                </a:solidFill>
                <a:latin typeface="Amudham" pitchFamily="2" charset="0"/>
              </a:rPr>
              <a:t>nehf;fpy</a:t>
            </a:r>
            <a:r>
              <a:rPr lang="en-US" sz="4000" dirty="0" smtClean="0">
                <a:solidFill>
                  <a:schemeClr val="tx2">
                    <a:lumMod val="60000"/>
                    <a:lumOff val="40000"/>
                  </a:schemeClr>
                </a:solidFill>
                <a:latin typeface="Amudham" pitchFamily="2" charset="0"/>
              </a:rPr>
              <a:t>;</a:t>
            </a:r>
            <a:r>
              <a:rPr lang="en-US" sz="4000" b="1" dirty="0" smtClean="0"/>
              <a:t/>
            </a:r>
            <a:br>
              <a:rPr lang="en-US" sz="4000" b="1" dirty="0" smtClean="0"/>
            </a:br>
            <a:r>
              <a:rPr lang="ta-IN" sz="4000" dirty="0">
                <a:solidFill>
                  <a:schemeClr val="tx2">
                    <a:lumMod val="60000"/>
                    <a:lumOff val="40000"/>
                  </a:schemeClr>
                </a:solidFill>
                <a:latin typeface="Amudham" pitchFamily="2" charset="0"/>
              </a:rPr>
              <a:t>கற்பவர் </a:t>
            </a:r>
            <a:r>
              <a:rPr lang="ta-IN" sz="4000" dirty="0" smtClean="0">
                <a:solidFill>
                  <a:schemeClr val="tx2">
                    <a:lumMod val="60000"/>
                    <a:lumOff val="40000"/>
                  </a:schemeClr>
                </a:solidFill>
                <a:latin typeface="Amudham" pitchFamily="2" charset="0"/>
              </a:rPr>
              <a:t>கற்றலும்</a:t>
            </a:r>
            <a:r>
              <a:rPr lang="en-US" sz="4000" dirty="0" smtClean="0">
                <a:solidFill>
                  <a:schemeClr val="tx2">
                    <a:lumMod val="60000"/>
                    <a:lumOff val="40000"/>
                  </a:schemeClr>
                </a:solidFill>
                <a:latin typeface="Amudham" pitchFamily="2" charset="0"/>
              </a:rPr>
              <a:t>; </a:t>
            </a:r>
            <a:endParaRPr lang="en-US" sz="4000" dirty="0">
              <a:solidFill>
                <a:srgbClr val="002060"/>
              </a:solidFill>
            </a:endParaRPr>
          </a:p>
        </p:txBody>
      </p:sp>
    </p:spTree>
    <p:extLst>
      <p:ext uri="{BB962C8B-B14F-4D97-AF65-F5344CB8AC3E}">
        <p14:creationId xmlns="" xmlns:p14="http://schemas.microsoft.com/office/powerpoint/2010/main" val="387488067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838200"/>
          </a:xfrm>
        </p:spPr>
        <p:style>
          <a:lnRef idx="3">
            <a:schemeClr val="lt1"/>
          </a:lnRef>
          <a:fillRef idx="1">
            <a:schemeClr val="accent6"/>
          </a:fillRef>
          <a:effectRef idx="1">
            <a:schemeClr val="accent6"/>
          </a:effectRef>
          <a:fontRef idx="minor">
            <a:schemeClr val="lt1"/>
          </a:fontRef>
        </p:style>
        <p:txBody>
          <a:bodyPr/>
          <a:lstStyle/>
          <a:p>
            <a:r>
              <a:rPr lang="en-US" sz="2000" b="1" dirty="0" smtClean="0">
                <a:solidFill>
                  <a:schemeClr val="tx2"/>
                </a:solidFill>
              </a:rPr>
              <a:t>METHODS OF STUDY IN PSYCHOLOGY- </a:t>
            </a:r>
            <a:r>
              <a:rPr lang="ta-IN" sz="2000" dirty="0">
                <a:solidFill>
                  <a:schemeClr val="tx2">
                    <a:lumMod val="60000"/>
                    <a:lumOff val="40000"/>
                  </a:schemeClr>
                </a:solidFill>
              </a:rPr>
              <a:t>உளவியல் முறைகள்</a:t>
            </a:r>
            <a:endParaRPr lang="en-US" sz="2000" dirty="0">
              <a:solidFill>
                <a:schemeClr val="tx2">
                  <a:lumMod val="60000"/>
                  <a:lumOff val="40000"/>
                </a:schemeClr>
              </a:solidFill>
            </a:endParaRPr>
          </a:p>
        </p:txBody>
      </p:sp>
      <p:sp>
        <p:nvSpPr>
          <p:cNvPr id="3" name="Content Placeholder 2"/>
          <p:cNvSpPr>
            <a:spLocks noGrp="1"/>
          </p:cNvSpPr>
          <p:nvPr>
            <p:ph sz="half" idx="1"/>
          </p:nvPr>
        </p:nvSpPr>
        <p:spPr>
          <a:xfrm>
            <a:off x="457200" y="1981200"/>
            <a:ext cx="4038600" cy="4114800"/>
          </a:xfrm>
        </p:spPr>
        <p:txBody>
          <a:bodyPr>
            <a:normAutofit/>
          </a:bodyPr>
          <a:lstStyle/>
          <a:p>
            <a:r>
              <a:rPr lang="en-US" dirty="0"/>
              <a:t>I</a:t>
            </a:r>
            <a:r>
              <a:rPr lang="en-US" dirty="0" smtClean="0"/>
              <a:t>ntrospection </a:t>
            </a:r>
          </a:p>
          <a:p>
            <a:r>
              <a:rPr lang="en-US" dirty="0" smtClean="0"/>
              <a:t>Self </a:t>
            </a:r>
            <a:r>
              <a:rPr lang="en-US" dirty="0"/>
              <a:t>– reporting </a:t>
            </a:r>
            <a:endParaRPr lang="en-US" dirty="0" smtClean="0"/>
          </a:p>
          <a:p>
            <a:r>
              <a:rPr lang="en-US" dirty="0" smtClean="0"/>
              <a:t>Observation </a:t>
            </a:r>
          </a:p>
          <a:p>
            <a:r>
              <a:rPr lang="en-US" dirty="0" smtClean="0"/>
              <a:t>Survey </a:t>
            </a:r>
          </a:p>
          <a:p>
            <a:r>
              <a:rPr lang="en-US" dirty="0" smtClean="0"/>
              <a:t>Case </a:t>
            </a:r>
            <a:r>
              <a:rPr lang="en-US" dirty="0"/>
              <a:t>study </a:t>
            </a:r>
            <a:endParaRPr lang="en-US" dirty="0" smtClean="0"/>
          </a:p>
          <a:p>
            <a:r>
              <a:rPr lang="en-US" dirty="0" smtClean="0"/>
              <a:t>Interview </a:t>
            </a:r>
          </a:p>
          <a:p>
            <a:r>
              <a:rPr lang="en-US" dirty="0" smtClean="0"/>
              <a:t>Experimental </a:t>
            </a:r>
            <a:endParaRPr lang="en-US" dirty="0"/>
          </a:p>
        </p:txBody>
      </p:sp>
      <p:sp>
        <p:nvSpPr>
          <p:cNvPr id="4" name="Content Placeholder 3"/>
          <p:cNvSpPr>
            <a:spLocks noGrp="1"/>
          </p:cNvSpPr>
          <p:nvPr>
            <p:ph sz="half" idx="2"/>
          </p:nvPr>
        </p:nvSpPr>
        <p:spPr>
          <a:xfrm>
            <a:off x="4648200" y="1981200"/>
            <a:ext cx="4038600" cy="4114800"/>
          </a:xfrm>
        </p:spPr>
        <p:txBody>
          <a:bodyPr/>
          <a:lstStyle/>
          <a:p>
            <a:r>
              <a:rPr lang="en-US" b="1" dirty="0" err="1">
                <a:latin typeface="Bamini" panose="020B0603050302020204" pitchFamily="34" charset="0"/>
              </a:rPr>
              <a:t>mfNehf;F</a:t>
            </a:r>
            <a:r>
              <a:rPr lang="en-US" b="1" dirty="0">
                <a:latin typeface="Bamini" panose="020B0603050302020204" pitchFamily="34" charset="0"/>
              </a:rPr>
              <a:t> </a:t>
            </a:r>
            <a:r>
              <a:rPr lang="en-US" b="1" dirty="0" err="1">
                <a:latin typeface="Bamini" panose="020B0603050302020204" pitchFamily="34" charset="0"/>
              </a:rPr>
              <a:t>Kiw</a:t>
            </a:r>
            <a:r>
              <a:rPr lang="en-US" b="1" dirty="0">
                <a:latin typeface="Bamini" panose="020B0603050302020204" pitchFamily="34" charset="0"/>
              </a:rPr>
              <a:t> </a:t>
            </a:r>
            <a:endParaRPr lang="en-US" b="1" dirty="0" smtClean="0">
              <a:latin typeface="Bamini" panose="020B0603050302020204" pitchFamily="34" charset="0"/>
            </a:endParaRPr>
          </a:p>
          <a:p>
            <a:r>
              <a:rPr lang="en-US" b="1" dirty="0">
                <a:latin typeface="Bamini" panose="020B0603050302020204" pitchFamily="34" charset="0"/>
              </a:rPr>
              <a:t>Ra </a:t>
            </a:r>
            <a:r>
              <a:rPr lang="en-US" b="1" dirty="0" smtClean="0">
                <a:latin typeface="Bamini" panose="020B0603050302020204" pitchFamily="34" charset="0"/>
              </a:rPr>
              <a:t>- </a:t>
            </a:r>
            <a:r>
              <a:rPr lang="en-US" b="1" dirty="0" err="1" smtClean="0">
                <a:latin typeface="Bamini" panose="020B0603050302020204" pitchFamily="34" charset="0"/>
              </a:rPr>
              <a:t>mwpf;if</a:t>
            </a:r>
            <a:endParaRPr lang="en-US" b="1" dirty="0">
              <a:latin typeface="Bamini" panose="020B0603050302020204" pitchFamily="34" charset="0"/>
            </a:endParaRPr>
          </a:p>
          <a:p>
            <a:r>
              <a:rPr lang="en-US" b="1" dirty="0" err="1" smtClean="0">
                <a:latin typeface="Bamini" panose="020B0603050302020204" pitchFamily="34" charset="0"/>
              </a:rPr>
              <a:t>cw;WNehf;fy</a:t>
            </a:r>
            <a:r>
              <a:rPr lang="en-US" b="1" dirty="0">
                <a:latin typeface="Bamini" panose="020B0603050302020204" pitchFamily="34" charset="0"/>
              </a:rPr>
              <a:t>; </a:t>
            </a:r>
            <a:endParaRPr lang="en-US" b="1" dirty="0" smtClean="0">
              <a:latin typeface="Bamini" panose="020B0603050302020204" pitchFamily="34" charset="0"/>
            </a:endParaRPr>
          </a:p>
          <a:p>
            <a:r>
              <a:rPr lang="en-US" b="1" dirty="0" err="1" smtClean="0">
                <a:latin typeface="Bamini" panose="020B0603050302020204" pitchFamily="34" charset="0"/>
              </a:rPr>
              <a:t>Gs;sp</a:t>
            </a:r>
            <a:r>
              <a:rPr lang="en-US" b="1" dirty="0" smtClean="0">
                <a:latin typeface="Bamini" panose="020B0603050302020204" pitchFamily="34" charset="0"/>
              </a:rPr>
              <a:t> </a:t>
            </a:r>
            <a:r>
              <a:rPr lang="en-US" b="1" dirty="0" err="1" smtClean="0">
                <a:latin typeface="Bamini" panose="020B0603050302020204" pitchFamily="34" charset="0"/>
              </a:rPr>
              <a:t>tptuk</a:t>
            </a:r>
            <a:r>
              <a:rPr lang="en-US" b="1" dirty="0">
                <a:latin typeface="Bamini" panose="020B0603050302020204" pitchFamily="34" charset="0"/>
              </a:rPr>
              <a:t>;</a:t>
            </a:r>
          </a:p>
          <a:p>
            <a:r>
              <a:rPr lang="en-US" b="1" dirty="0" smtClean="0">
                <a:latin typeface="Bamini" panose="020B0603050302020204" pitchFamily="34" charset="0"/>
              </a:rPr>
              <a:t>;</a:t>
            </a:r>
            <a:r>
              <a:rPr lang="en-US" b="1" dirty="0" err="1">
                <a:latin typeface="Bamini" panose="020B0603050302020204" pitchFamily="34" charset="0"/>
              </a:rPr>
              <a:t>j</a:t>
            </a:r>
            <a:r>
              <a:rPr lang="en-US" b="1" dirty="0" err="1" smtClean="0">
                <a:latin typeface="Bamini" panose="020B0603050302020204" pitchFamily="34" charset="0"/>
              </a:rPr>
              <a:t>dpahs</a:t>
            </a:r>
            <a:r>
              <a:rPr lang="en-US" b="1" dirty="0" smtClean="0">
                <a:latin typeface="Bamini" panose="020B0603050302020204" pitchFamily="34" charset="0"/>
              </a:rPr>
              <a:t>; </a:t>
            </a:r>
            <a:r>
              <a:rPr lang="en-US" b="1" dirty="0" err="1" smtClean="0">
                <a:latin typeface="Bamini" panose="020B0603050302020204" pitchFamily="34" charset="0"/>
              </a:rPr>
              <a:t>Ma;T</a:t>
            </a:r>
            <a:endParaRPr lang="en-US" b="1" dirty="0" smtClean="0">
              <a:latin typeface="Bamini" panose="020B0603050302020204" pitchFamily="34" charset="0"/>
            </a:endParaRPr>
          </a:p>
          <a:p>
            <a:r>
              <a:rPr lang="en-US" b="1" dirty="0" err="1" smtClean="0">
                <a:latin typeface="Bamini" panose="020B0603050302020204" pitchFamily="34" charset="0"/>
              </a:rPr>
              <a:t>Neu;fhzy</a:t>
            </a:r>
            <a:r>
              <a:rPr lang="en-US" b="1" dirty="0" smtClean="0">
                <a:latin typeface="Bamini" panose="020B0603050302020204" pitchFamily="34" charset="0"/>
              </a:rPr>
              <a:t>;; </a:t>
            </a:r>
          </a:p>
          <a:p>
            <a:r>
              <a:rPr lang="en-US" b="1" dirty="0" err="1" smtClean="0">
                <a:latin typeface="Bamini" panose="020B0603050302020204" pitchFamily="34" charset="0"/>
              </a:rPr>
              <a:t>gupNrhjid</a:t>
            </a:r>
            <a:endParaRPr lang="en-US" b="1" dirty="0">
              <a:latin typeface="Bamini" panose="020B0603050302020204" pitchFamily="34" charset="0"/>
            </a:endParaRPr>
          </a:p>
        </p:txBody>
      </p:sp>
    </p:spTree>
    <p:extLst>
      <p:ext uri="{BB962C8B-B14F-4D97-AF65-F5344CB8AC3E}">
        <p14:creationId xmlns="" xmlns:p14="http://schemas.microsoft.com/office/powerpoint/2010/main" val="1083016792"/>
      </p:ext>
    </p:extLst>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04800"/>
            <a:ext cx="7543800" cy="1066800"/>
          </a:xfrm>
          <a:solidFill>
            <a:schemeClr val="bg2">
              <a:lumMod val="75000"/>
            </a:schemeClr>
          </a:solidFill>
        </p:spPr>
        <p:txBody>
          <a:bodyPr/>
          <a:lstStyle/>
          <a:p>
            <a:pPr algn="ctr"/>
            <a:r>
              <a:rPr lang="en-US" b="1" dirty="0" smtClean="0"/>
              <a:t>Guidance and Counseling</a:t>
            </a:r>
            <a:endParaRPr lang="en-US" dirty="0"/>
          </a:p>
        </p:txBody>
      </p:sp>
      <p:sp>
        <p:nvSpPr>
          <p:cNvPr id="3" name="Content Placeholder 2"/>
          <p:cNvSpPr>
            <a:spLocks noGrp="1"/>
          </p:cNvSpPr>
          <p:nvPr>
            <p:ph idx="1"/>
          </p:nvPr>
        </p:nvSpPr>
        <p:spPr>
          <a:xfrm>
            <a:off x="381000" y="1524000"/>
            <a:ext cx="8458200" cy="5105400"/>
          </a:xfrm>
        </p:spPr>
        <p:txBody>
          <a:bodyPr>
            <a:normAutofit fontScale="85000" lnSpcReduction="10000"/>
          </a:bodyPr>
          <a:lstStyle/>
          <a:p>
            <a:r>
              <a:rPr lang="en-US" dirty="0" smtClean="0"/>
              <a:t>Meaning,</a:t>
            </a:r>
          </a:p>
          <a:p>
            <a:r>
              <a:rPr lang="en-US" dirty="0" smtClean="0"/>
              <a:t>Principles</a:t>
            </a:r>
          </a:p>
          <a:p>
            <a:r>
              <a:rPr lang="en-US" dirty="0" smtClean="0"/>
              <a:t>Types</a:t>
            </a:r>
          </a:p>
          <a:p>
            <a:r>
              <a:rPr lang="en-US" dirty="0" smtClean="0"/>
              <a:t>Significance of guidance services in schools</a:t>
            </a:r>
          </a:p>
          <a:p>
            <a:r>
              <a:rPr lang="en-US" dirty="0" smtClean="0"/>
              <a:t>Functions of Guidance cells in school</a:t>
            </a:r>
          </a:p>
          <a:p>
            <a:r>
              <a:rPr lang="en-US" dirty="0" smtClean="0"/>
              <a:t>Guidance in - High School and Higher secondary School</a:t>
            </a:r>
          </a:p>
          <a:p>
            <a:r>
              <a:rPr lang="en-US" dirty="0" smtClean="0"/>
              <a:t>Roles of Different Personnel in the School Guidance Program</a:t>
            </a:r>
          </a:p>
          <a:p>
            <a:r>
              <a:rPr lang="en-US" dirty="0" smtClean="0"/>
              <a:t>Qualities of a good counselor</a:t>
            </a:r>
          </a:p>
          <a:p>
            <a:r>
              <a:rPr lang="en-US" dirty="0" smtClean="0"/>
              <a:t>Basic Steps of counseling</a:t>
            </a:r>
          </a:p>
          <a:p>
            <a:r>
              <a:rPr lang="en-US" dirty="0" smtClean="0"/>
              <a:t>Ethical code for a counselor</a:t>
            </a:r>
            <a:endParaRPr lang="en-US" dirty="0"/>
          </a:p>
        </p:txBody>
      </p:sp>
      <p:sp>
        <p:nvSpPr>
          <p:cNvPr id="5" name="Slide Number Placeholder 4"/>
          <p:cNvSpPr>
            <a:spLocks noGrp="1"/>
          </p:cNvSpPr>
          <p:nvPr>
            <p:ph type="sldNum" sz="quarter" idx="12"/>
          </p:nvPr>
        </p:nvSpPr>
        <p:spPr/>
        <p:txBody>
          <a:bodyPr/>
          <a:lstStyle/>
          <a:p>
            <a:fld id="{4F1EE331-21A2-4DE1-B5CE-E57B3A1CBD7B}" type="slidenum">
              <a:rPr lang="en-US" smtClean="0"/>
              <a:pPr/>
              <a:t>300</a:t>
            </a:fld>
            <a:endParaRPr lang="en-US"/>
          </a:p>
        </p:txBody>
      </p:sp>
      <p:sp>
        <p:nvSpPr>
          <p:cNvPr id="7" name="Date Placeholder 6"/>
          <p:cNvSpPr>
            <a:spLocks noGrp="1"/>
          </p:cNvSpPr>
          <p:nvPr>
            <p:ph type="dt" sz="half" idx="10"/>
          </p:nvPr>
        </p:nvSpPr>
        <p:spPr>
          <a:xfrm>
            <a:off x="800100" y="6400800"/>
            <a:ext cx="1562100" cy="228600"/>
          </a:xfrm>
        </p:spPr>
        <p:txBody>
          <a:bodyPr/>
          <a:lstStyle/>
          <a:p>
            <a:fld id="{9F3C0524-3A49-474A-941A-801DBDEA368D}" type="datetime2">
              <a:rPr lang="en-US" smtClean="0"/>
              <a:pPr/>
              <a:t>Thursday, February 11, 2016</a:t>
            </a:fld>
            <a:endParaRPr lang="en-US" dirty="0"/>
          </a:p>
        </p:txBody>
      </p:sp>
      <p:sp>
        <p:nvSpPr>
          <p:cNvPr id="8" name="Footer Placeholder 7"/>
          <p:cNvSpPr>
            <a:spLocks noGrp="1"/>
          </p:cNvSpPr>
          <p:nvPr>
            <p:ph type="ftr" sz="quarter" idx="11"/>
          </p:nvPr>
        </p:nvSpPr>
        <p:spPr/>
        <p:txBody>
          <a:bodyPr/>
          <a:lstStyle/>
          <a:p>
            <a:r>
              <a:rPr lang="en-US" smtClean="0"/>
              <a:t>Psychology  B.Ed Batch-A</a:t>
            </a:r>
            <a:endParaRPr lang="en-US"/>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28600"/>
            <a:ext cx="7505700" cy="990600"/>
          </a:xfrm>
          <a:solidFill>
            <a:schemeClr val="accent4">
              <a:lumMod val="40000"/>
              <a:lumOff val="60000"/>
            </a:schemeClr>
          </a:solidFill>
        </p:spPr>
        <p:txBody>
          <a:bodyPr>
            <a:noAutofit/>
          </a:bodyPr>
          <a:lstStyle/>
          <a:p>
            <a:pPr algn="ctr"/>
            <a:r>
              <a:rPr lang="en-US" sz="3200" b="1" dirty="0" smtClean="0"/>
              <a:t>Guidance -</a:t>
            </a:r>
            <a:r>
              <a:rPr lang="en-US" b="1" dirty="0" smtClean="0"/>
              <a:t> </a:t>
            </a:r>
            <a:r>
              <a:rPr lang="en-US" dirty="0" err="1" smtClean="0">
                <a:latin typeface="STMZH - 003" pitchFamily="2" charset="2"/>
              </a:rPr>
              <a:t>kaïVâ</a:t>
            </a:r>
            <a:r>
              <a:rPr lang="en-US" dirty="0" smtClean="0">
                <a:latin typeface="STMZH - 003" pitchFamily="2" charset="2"/>
              </a:rPr>
              <a:t>¦_</a:t>
            </a:r>
            <a:endParaRPr lang="en-US" dirty="0"/>
          </a:p>
        </p:txBody>
      </p:sp>
      <p:sp>
        <p:nvSpPr>
          <p:cNvPr id="3" name="Content Placeholder 2"/>
          <p:cNvSpPr>
            <a:spLocks noGrp="1"/>
          </p:cNvSpPr>
          <p:nvPr>
            <p:ph idx="1"/>
          </p:nvPr>
        </p:nvSpPr>
        <p:spPr>
          <a:xfrm>
            <a:off x="228600" y="1600200"/>
            <a:ext cx="8686800" cy="4876801"/>
          </a:xfrm>
        </p:spPr>
        <p:txBody>
          <a:bodyPr>
            <a:normAutofit/>
          </a:bodyPr>
          <a:lstStyle/>
          <a:p>
            <a:r>
              <a:rPr lang="en-US" sz="2000" u="sng" dirty="0" smtClean="0">
                <a:solidFill>
                  <a:srgbClr val="0070C0"/>
                </a:solidFill>
              </a:rPr>
              <a:t>Meaning - </a:t>
            </a:r>
            <a:r>
              <a:rPr lang="en-US" sz="2000" u="sng" dirty="0" err="1" smtClean="0">
                <a:solidFill>
                  <a:srgbClr val="0070C0"/>
                </a:solidFill>
                <a:latin typeface="STMZH - 003" pitchFamily="2" charset="2"/>
              </a:rPr>
              <a:t>ØÃVò</a:t>
            </a:r>
            <a:r>
              <a:rPr lang="en-US" sz="2000" u="sng" dirty="0" smtClean="0">
                <a:solidFill>
                  <a:srgbClr val="0070C0"/>
                </a:solidFill>
                <a:latin typeface="STMZH - 003" pitchFamily="2" charset="2"/>
              </a:rPr>
              <a:t>^</a:t>
            </a:r>
          </a:p>
          <a:p>
            <a:r>
              <a:rPr lang="en-US" sz="2000" dirty="0" smtClean="0">
                <a:solidFill>
                  <a:srgbClr val="00B050"/>
                </a:solidFill>
                <a:latin typeface="STMZH - 003" pitchFamily="2" charset="2"/>
              </a:rPr>
              <a:t>\</a:t>
            </a:r>
            <a:r>
              <a:rPr lang="en-US" sz="2000" dirty="0" err="1" smtClean="0">
                <a:solidFill>
                  <a:srgbClr val="00B050"/>
                </a:solidFill>
                <a:latin typeface="STMZH - 003" pitchFamily="2" charset="2"/>
              </a:rPr>
              <a:t>Vðkìïçá</a:t>
            </a:r>
            <a:r>
              <a:rPr lang="en-US" sz="2000" dirty="0" smtClean="0">
                <a:solidFill>
                  <a:srgbClr val="00B050"/>
                </a:solidFill>
                <a:latin typeface="STMZH - 003" pitchFamily="2" charset="2"/>
              </a:rPr>
              <a:t> x¿ </a:t>
            </a:r>
            <a:r>
              <a:rPr lang="en-US" sz="2000" dirty="0" err="1" smtClean="0">
                <a:solidFill>
                  <a:srgbClr val="00B050"/>
                </a:solidFill>
                <a:latin typeface="STMZH - 003" pitchFamily="2" charset="2"/>
              </a:rPr>
              <a:t>káìßE</a:t>
            </a:r>
            <a:r>
              <a:rPr lang="en-US" sz="2000" dirty="0" smtClean="0">
                <a:solidFill>
                  <a:srgbClr val="00B050"/>
                </a:solidFill>
                <a:latin typeface="STMZH - 003" pitchFamily="2" charset="2"/>
              </a:rPr>
              <a:t> ¶</a:t>
            </a:r>
            <a:r>
              <a:rPr lang="en-US" sz="2000" dirty="0" err="1" smtClean="0">
                <a:solidFill>
                  <a:srgbClr val="00B050"/>
                </a:solidFill>
                <a:latin typeface="STMZH - 003" pitchFamily="2" charset="2"/>
              </a:rPr>
              <a:t>ç¦Bß</a:t>
            </a:r>
            <a:r>
              <a:rPr lang="en-US" sz="2000" dirty="0" smtClean="0">
                <a:solidFill>
                  <a:srgbClr val="00B050"/>
                </a:solidFill>
                <a:latin typeface="STMZH - 003" pitchFamily="2" charset="2"/>
              </a:rPr>
              <a:t> ØÄF¥D ØÄB¼é </a:t>
            </a:r>
            <a:r>
              <a:rPr lang="en-US" sz="2000" dirty="0" err="1" smtClean="0">
                <a:solidFill>
                  <a:srgbClr val="00B050"/>
                </a:solidFill>
                <a:latin typeface="STMZH - 003" pitchFamily="2" charset="2"/>
              </a:rPr>
              <a:t>kaïVâ</a:t>
            </a:r>
            <a:r>
              <a:rPr lang="en-US" sz="2000" dirty="0" smtClean="0">
                <a:solidFill>
                  <a:srgbClr val="00B050"/>
                </a:solidFill>
                <a:latin typeface="STMZH - 003" pitchFamily="2" charset="2"/>
              </a:rPr>
              <a:t>¦_ Š </a:t>
            </a:r>
            <a:r>
              <a:rPr lang="en-US" sz="2000" dirty="0" err="1" smtClean="0">
                <a:solidFill>
                  <a:srgbClr val="00B050"/>
                </a:solidFill>
                <a:latin typeface="STMZH - 003" pitchFamily="2" charset="2"/>
              </a:rPr>
              <a:t>Øï_o</a:t>
            </a:r>
            <a:endParaRPr lang="en-US" sz="2000" dirty="0" smtClean="0">
              <a:solidFill>
                <a:srgbClr val="00B050"/>
              </a:solidFill>
              <a:latin typeface="STMZH - 003" pitchFamily="2" charset="2"/>
            </a:endParaRPr>
          </a:p>
          <a:p>
            <a:r>
              <a:rPr lang="en-US" sz="2000" dirty="0" err="1" smtClean="0">
                <a:solidFill>
                  <a:srgbClr val="00B050"/>
                </a:solidFill>
                <a:latin typeface="STMZH - 003" pitchFamily="2" charset="2"/>
              </a:rPr>
              <a:t>kaïVâ¦o</a:t>
            </a:r>
            <a:r>
              <a:rPr lang="en-US" sz="2000" dirty="0" smtClean="0">
                <a:solidFill>
                  <a:srgbClr val="00B050"/>
                </a:solidFill>
                <a:latin typeface="STMZH - 003" pitchFamily="2" charset="2"/>
              </a:rPr>
              <a:t>_ ]</a:t>
            </a:r>
            <a:r>
              <a:rPr lang="en-US" sz="2000" dirty="0" err="1" smtClean="0">
                <a:solidFill>
                  <a:srgbClr val="00B050"/>
                </a:solidFill>
                <a:latin typeface="STMZH - 003" pitchFamily="2" charset="2"/>
              </a:rPr>
              <a:t>Åç</a:t>
            </a:r>
            <a:r>
              <a:rPr lang="en-US" sz="2000" dirty="0" smtClean="0">
                <a:solidFill>
                  <a:srgbClr val="00B050"/>
                </a:solidFill>
                <a:latin typeface="STMZH - 003" pitchFamily="2" charset="2"/>
              </a:rPr>
              <a:t>\ </a:t>
            </a:r>
            <a:r>
              <a:rPr lang="en-US" sz="2000" dirty="0" err="1" smtClean="0">
                <a:solidFill>
                  <a:srgbClr val="00B050"/>
                </a:solidFill>
                <a:latin typeface="STMZH - 003" pitchFamily="2" charset="2"/>
              </a:rPr>
              <a:t>ØÃuÅkì</a:t>
            </a:r>
            <a:r>
              <a:rPr lang="en-US" sz="2000" dirty="0" smtClean="0">
                <a:solidFill>
                  <a:srgbClr val="00B050"/>
                </a:solidFill>
                <a:latin typeface="STMZH - 003" pitchFamily="2" charset="2"/>
              </a:rPr>
              <a:t> \</a:t>
            </a:r>
            <a:r>
              <a:rPr lang="en-US" sz="2000" dirty="0" err="1" smtClean="0">
                <a:solidFill>
                  <a:srgbClr val="00B050"/>
                </a:solidFill>
                <a:latin typeface="STMZH - 003" pitchFamily="2" charset="2"/>
              </a:rPr>
              <a:t>uØÅVòkòÂz</a:t>
            </a:r>
            <a:r>
              <a:rPr lang="en-US" sz="2000" dirty="0" smtClean="0">
                <a:solidFill>
                  <a:srgbClr val="00B050"/>
                </a:solidFill>
                <a:latin typeface="STMZH - 003" pitchFamily="2" charset="2"/>
              </a:rPr>
              <a:t> </a:t>
            </a:r>
            <a:r>
              <a:rPr lang="en-US" sz="2000" dirty="0" err="1" smtClean="0">
                <a:solidFill>
                  <a:srgbClr val="00B050"/>
                </a:solidFill>
                <a:latin typeface="STMZH - 003" pitchFamily="2" charset="2"/>
              </a:rPr>
              <a:t>kVµçï</a:t>
            </a:r>
            <a:r>
              <a:rPr lang="en-US" sz="2000" dirty="0" smtClean="0">
                <a:solidFill>
                  <a:srgbClr val="00B050"/>
                </a:solidFill>
                <a:latin typeface="STMZH - 003" pitchFamily="2" charset="2"/>
              </a:rPr>
              <a:t> </a:t>
            </a:r>
            <a:r>
              <a:rPr lang="en-US" sz="2000" dirty="0" err="1" smtClean="0">
                <a:solidFill>
                  <a:srgbClr val="00B050"/>
                </a:solidFill>
                <a:latin typeface="STMZH - 003" pitchFamily="2" charset="2"/>
              </a:rPr>
              <a:t>káD</a:t>
            </a:r>
            <a:r>
              <a:rPr lang="en-US" sz="2000" dirty="0" smtClean="0">
                <a:solidFill>
                  <a:srgbClr val="00B050"/>
                </a:solidFill>
                <a:latin typeface="STMZH - 003" pitchFamily="2" charset="2"/>
              </a:rPr>
              <a:t> ØÃÅ &gt;</a:t>
            </a:r>
            <a:r>
              <a:rPr lang="en-US" sz="2000" dirty="0" err="1" smtClean="0">
                <a:solidFill>
                  <a:srgbClr val="00B050"/>
                </a:solidFill>
                <a:latin typeface="STMZH - 003" pitchFamily="2" charset="2"/>
              </a:rPr>
              <a:t>ÂïØ</a:t>
            </a:r>
            <a:r>
              <a:rPr lang="en-US" sz="2000" dirty="0" smtClean="0">
                <a:solidFill>
                  <a:srgbClr val="00B050"/>
                </a:solidFill>
                <a:latin typeface="STMZH - 003" pitchFamily="2" charset="2"/>
              </a:rPr>
              <a:t>&gt;</a:t>
            </a:r>
            <a:r>
              <a:rPr lang="en-US" sz="2000" dirty="0" err="1" smtClean="0">
                <a:solidFill>
                  <a:srgbClr val="00B050"/>
                </a:solidFill>
                <a:latin typeface="STMZH - 003" pitchFamily="2" charset="2"/>
              </a:rPr>
              <a:t>Vò</a:t>
            </a:r>
            <a:r>
              <a:rPr lang="en-US" sz="2000" dirty="0" smtClean="0">
                <a:solidFill>
                  <a:srgbClr val="00B050"/>
                </a:solidFill>
                <a:latin typeface="STMZH - 003" pitchFamily="2" charset="2"/>
              </a:rPr>
              <a:t> x½¡ ¨|</a:t>
            </a:r>
            <a:r>
              <a:rPr lang="en-US" sz="2000" dirty="0" err="1" smtClean="0">
                <a:solidFill>
                  <a:srgbClr val="00B050"/>
                </a:solidFill>
                <a:latin typeface="STMZH - 003" pitchFamily="2" charset="2"/>
              </a:rPr>
              <a:t>Âï</a:t>
            </a:r>
            <a:r>
              <a:rPr lang="en-US" sz="2000" dirty="0" smtClean="0">
                <a:solidFill>
                  <a:srgbClr val="00B050"/>
                </a:solidFill>
                <a:latin typeface="STMZH - 003" pitchFamily="2" charset="2"/>
              </a:rPr>
              <a:t> c&gt;s </a:t>
            </a:r>
            <a:r>
              <a:rPr lang="en-US" sz="2000" dirty="0" err="1" smtClean="0">
                <a:solidFill>
                  <a:srgbClr val="00B050"/>
                </a:solidFill>
                <a:latin typeface="STMZH - 003" pitchFamily="2" charset="2"/>
              </a:rPr>
              <a:t>ØÄFkVì.Š</a:t>
            </a:r>
            <a:r>
              <a:rPr lang="en-US" sz="2000" dirty="0" smtClean="0">
                <a:solidFill>
                  <a:srgbClr val="00B050"/>
                </a:solidFill>
                <a:latin typeface="STMZH - 003" pitchFamily="2" charset="2"/>
              </a:rPr>
              <a:t>  z¼«V </a:t>
            </a:r>
            <a:r>
              <a:rPr lang="en-US" sz="2000" dirty="0" err="1" smtClean="0">
                <a:solidFill>
                  <a:srgbClr val="00B050"/>
                </a:solidFill>
                <a:latin typeface="STMZH - 003" pitchFamily="2" charset="2"/>
              </a:rPr>
              <a:t>z¼«V</a:t>
            </a:r>
            <a:endParaRPr lang="en-US" sz="2000" dirty="0" smtClean="0">
              <a:solidFill>
                <a:srgbClr val="00B050"/>
              </a:solidFill>
              <a:latin typeface="STMZH - 003" pitchFamily="2" charset="2"/>
            </a:endParaRPr>
          </a:p>
          <a:p>
            <a:r>
              <a:rPr lang="en-US" sz="2000" u="sng" dirty="0" smtClean="0">
                <a:solidFill>
                  <a:srgbClr val="0070C0"/>
                </a:solidFill>
              </a:rPr>
              <a:t>Principles  </a:t>
            </a:r>
            <a:r>
              <a:rPr lang="en-US" sz="2000" u="sng" dirty="0" err="1" smtClean="0">
                <a:solidFill>
                  <a:srgbClr val="0070C0"/>
                </a:solidFill>
                <a:latin typeface="STMZH - 003" pitchFamily="2" charset="2"/>
              </a:rPr>
              <a:t>ïòÝmÂï</a:t>
            </a:r>
            <a:r>
              <a:rPr lang="en-US" sz="2000" u="sng" dirty="0" smtClean="0">
                <a:solidFill>
                  <a:srgbClr val="0070C0"/>
                </a:solidFill>
                <a:latin typeface="STMZH - 003" pitchFamily="2" charset="2"/>
              </a:rPr>
              <a:t>^</a:t>
            </a:r>
          </a:p>
          <a:p>
            <a:r>
              <a:rPr lang="en-US" sz="2000" dirty="0" smtClean="0">
                <a:solidFill>
                  <a:schemeClr val="accent5">
                    <a:lumMod val="75000"/>
                  </a:schemeClr>
                </a:solidFill>
                <a:latin typeface="STMZH - 003" pitchFamily="2" charset="2"/>
              </a:rPr>
              <a:t>Ø\</a:t>
            </a:r>
            <a:r>
              <a:rPr lang="en-US" sz="2000" dirty="0" err="1" smtClean="0">
                <a:solidFill>
                  <a:schemeClr val="accent5">
                    <a:lumMod val="75000"/>
                  </a:schemeClr>
                </a:solidFill>
                <a:latin typeface="STMZH - 003" pitchFamily="2" charset="2"/>
              </a:rPr>
              <a:t>mkV</a:t>
            </a:r>
            <a:r>
              <a:rPr lang="en-US" sz="2000" dirty="0" smtClean="0">
                <a:solidFill>
                  <a:schemeClr val="accent5">
                    <a:lumMod val="75000"/>
                  </a:schemeClr>
                </a:solidFill>
                <a:latin typeface="STMZH - 003" pitchFamily="2" charset="2"/>
              </a:rPr>
              <a:t>ª </a:t>
            </a:r>
            <a:r>
              <a:rPr lang="en-US" sz="2000" dirty="0" err="1" smtClean="0">
                <a:solidFill>
                  <a:schemeClr val="accent5">
                    <a:lumMod val="75000"/>
                  </a:schemeClr>
                </a:solidFill>
                <a:latin typeface="STMZH - 003" pitchFamily="2" charset="2"/>
              </a:rPr>
              <a:t>káìßEçBÂ</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ØïVõ</a:t>
            </a:r>
            <a:r>
              <a:rPr lang="en-US" sz="2000" dirty="0" smtClean="0">
                <a:solidFill>
                  <a:schemeClr val="accent5">
                    <a:lumMod val="75000"/>
                  </a:schemeClr>
                </a:solidFill>
                <a:latin typeface="STMZH - 003" pitchFamily="2" charset="2"/>
              </a:rPr>
              <a:t>¦&gt;</a:t>
            </a:r>
            <a:r>
              <a:rPr lang="en-US" sz="2000" dirty="0" err="1" smtClean="0">
                <a:solidFill>
                  <a:schemeClr val="accent5">
                    <a:lumMod val="75000"/>
                  </a:schemeClr>
                </a:solidFill>
                <a:latin typeface="STMZH - 003" pitchFamily="2" charset="2"/>
              </a:rPr>
              <a:t>VzD</a:t>
            </a:r>
            <a:endParaRPr lang="en-US" sz="2000" dirty="0" smtClean="0">
              <a:solidFill>
                <a:schemeClr val="accent5">
                  <a:lumMod val="75000"/>
                </a:schemeClr>
              </a:solidFill>
              <a:latin typeface="STMZH - 003" pitchFamily="2" charset="2"/>
            </a:endParaRPr>
          </a:p>
          <a:p>
            <a:r>
              <a:rPr lang="en-US" sz="2000" dirty="0" smtClean="0">
                <a:solidFill>
                  <a:schemeClr val="accent5">
                    <a:lumMod val="75000"/>
                  </a:schemeClr>
                </a:solidFill>
                <a:latin typeface="STMZH - 003" pitchFamily="2" charset="2"/>
              </a:rPr>
              <a:t>Ø&gt;</a:t>
            </a:r>
            <a:r>
              <a:rPr lang="en-US" sz="2000" dirty="0" err="1" smtClean="0">
                <a:solidFill>
                  <a:schemeClr val="accent5">
                    <a:lumMod val="75000"/>
                  </a:schemeClr>
                </a:solidFill>
                <a:latin typeface="STMZH - 003" pitchFamily="2" charset="2"/>
              </a:rPr>
              <a:t>V¦ìßEBV</a:t>
            </a:r>
            <a:r>
              <a:rPr lang="en-US" sz="2000" dirty="0" smtClean="0">
                <a:solidFill>
                  <a:schemeClr val="accent5">
                    <a:lumMod val="75000"/>
                  </a:schemeClr>
                </a:solidFill>
                <a:latin typeface="STMZH - 003" pitchFamily="2" charset="2"/>
              </a:rPr>
              <a:t>ª ØÄB_ÃV|</a:t>
            </a:r>
          </a:p>
          <a:p>
            <a:r>
              <a:rPr lang="en-US" sz="2000" dirty="0" err="1" smtClean="0">
                <a:solidFill>
                  <a:schemeClr val="accent5">
                    <a:lumMod val="75000"/>
                  </a:schemeClr>
                </a:solidFill>
                <a:latin typeface="STMZH - 003" pitchFamily="2" charset="2"/>
              </a:rPr>
              <a:t>CâïVâEçB</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káìßEBç¦B</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ØÄFþÅm</a:t>
            </a:r>
            <a:endParaRPr lang="en-US" sz="2000" dirty="0" smtClean="0">
              <a:solidFill>
                <a:schemeClr val="accent5">
                  <a:lumMod val="75000"/>
                </a:schemeClr>
              </a:solidFill>
              <a:latin typeface="STMZH - 003" pitchFamily="2" charset="2"/>
            </a:endParaRPr>
          </a:p>
          <a:p>
            <a:r>
              <a:rPr lang="en-US" sz="2000" dirty="0" smtClean="0">
                <a:solidFill>
                  <a:schemeClr val="accent5">
                    <a:lumMod val="75000"/>
                  </a:schemeClr>
                </a:solidFill>
                <a:latin typeface="STMZH - 003" pitchFamily="2" charset="2"/>
              </a:rPr>
              <a:t>&gt;MBV^ ¨]</a:t>
            </a:r>
            <a:r>
              <a:rPr lang="en-US" sz="2000" dirty="0" err="1" smtClean="0">
                <a:solidFill>
                  <a:schemeClr val="accent5">
                    <a:lumMod val="75000"/>
                  </a:schemeClr>
                </a:solidFill>
                <a:latin typeface="STMZH - 003" pitchFamily="2" charset="2"/>
              </a:rPr>
              <a:t>ìØïV^ÓD</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ßÄçªï</a:t>
            </a:r>
            <a:r>
              <a:rPr lang="en-US" sz="2000" dirty="0" smtClean="0">
                <a:solidFill>
                  <a:schemeClr val="accent5">
                    <a:lumMod val="75000"/>
                  </a:schemeClr>
                </a:solidFill>
                <a:latin typeface="STMZH - 003" pitchFamily="2" charset="2"/>
              </a:rPr>
              <a:t>^</a:t>
            </a:r>
          </a:p>
          <a:p>
            <a:r>
              <a:rPr lang="en-US" sz="2000" dirty="0" smtClean="0">
                <a:solidFill>
                  <a:schemeClr val="accent5">
                    <a:lumMod val="75000"/>
                  </a:schemeClr>
                </a:solidFill>
                <a:latin typeface="STMZH - 003" pitchFamily="2" charset="2"/>
              </a:rPr>
              <a:t>&gt;MBV^ ¼ku®ç\</a:t>
            </a:r>
            <a:r>
              <a:rPr lang="en-US" sz="2000" dirty="0" err="1" smtClean="0">
                <a:solidFill>
                  <a:schemeClr val="accent5">
                    <a:lumMod val="75000"/>
                  </a:schemeClr>
                </a:solidFill>
                <a:latin typeface="STMZH - 003" pitchFamily="2" charset="2"/>
              </a:rPr>
              <a:t>çB</a:t>
            </a:r>
            <a:r>
              <a:rPr lang="en-US" sz="2000" dirty="0" smtClean="0">
                <a:solidFill>
                  <a:schemeClr val="accent5">
                    <a:lumMod val="75000"/>
                  </a:schemeClr>
                </a:solidFill>
                <a:latin typeface="STMZH - 003" pitchFamily="2" charset="2"/>
              </a:rPr>
              <a:t> ¶½©Ãç¦BVï </a:t>
            </a:r>
            <a:r>
              <a:rPr lang="en-US" sz="2000" dirty="0" err="1" smtClean="0">
                <a:solidFill>
                  <a:schemeClr val="accent5">
                    <a:lumMod val="75000"/>
                  </a:schemeClr>
                </a:solidFill>
                <a:latin typeface="STMZH - 003" pitchFamily="2" charset="2"/>
              </a:rPr>
              <a:t>ØïVõ¦m</a:t>
            </a:r>
            <a:endParaRPr lang="en-US" sz="2000" dirty="0" smtClean="0">
              <a:solidFill>
                <a:schemeClr val="accent5">
                  <a:lumMod val="75000"/>
                </a:schemeClr>
              </a:solidFill>
              <a:latin typeface="STMZH - 003" pitchFamily="2" charset="2"/>
            </a:endParaRPr>
          </a:p>
          <a:p>
            <a:r>
              <a:rPr lang="en-US" sz="2000" dirty="0" smtClean="0">
                <a:solidFill>
                  <a:schemeClr val="accent5">
                    <a:lumMod val="75000"/>
                  </a:schemeClr>
                </a:solidFill>
                <a:latin typeface="STMZH - 003" pitchFamily="2" charset="2"/>
              </a:rPr>
              <a:t>EÅ©ÃVª \</a:t>
            </a:r>
            <a:r>
              <a:rPr lang="en-US" sz="2000" dirty="0" err="1" smtClean="0">
                <a:solidFill>
                  <a:schemeClr val="accent5">
                    <a:lumMod val="75000"/>
                  </a:schemeClr>
                </a:solidFill>
                <a:latin typeface="STMZH - 003" pitchFamily="2" charset="2"/>
              </a:rPr>
              <a:t>u®D</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â¦tâ</a:t>
            </a:r>
            <a:r>
              <a:rPr lang="en-US" sz="2000" dirty="0" smtClean="0">
                <a:solidFill>
                  <a:schemeClr val="accent5">
                    <a:lumMod val="75000"/>
                  </a:schemeClr>
                </a:solidFill>
                <a:latin typeface="STMZH - 003" pitchFamily="2" charset="2"/>
              </a:rPr>
              <a:t>¦ ¼Äçk</a:t>
            </a:r>
          </a:p>
          <a:p>
            <a:r>
              <a:rPr lang="en-US" sz="2000" dirty="0" smtClean="0">
                <a:solidFill>
                  <a:schemeClr val="accent5">
                    <a:lumMod val="75000"/>
                  </a:schemeClr>
                </a:solidFill>
                <a:latin typeface="STMZH - 003" pitchFamily="2" charset="2"/>
              </a:rPr>
              <a:t>¶</a:t>
            </a:r>
            <a:r>
              <a:rPr lang="en-US" sz="2000" dirty="0" err="1" smtClean="0">
                <a:solidFill>
                  <a:schemeClr val="accent5">
                    <a:lumMod val="75000"/>
                  </a:schemeClr>
                </a:solidFill>
                <a:latin typeface="STMZH - 003" pitchFamily="2" charset="2"/>
              </a:rPr>
              <a:t>çªkòÂzD</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ØÃVmkVªm</a:t>
            </a:r>
            <a:endParaRPr lang="en-US" sz="2000" dirty="0" smtClean="0">
              <a:solidFill>
                <a:schemeClr val="accent5">
                  <a:lumMod val="75000"/>
                </a:schemeClr>
              </a:solidFill>
              <a:latin typeface="STMZH - 003" pitchFamily="2" charset="2"/>
            </a:endParaRPr>
          </a:p>
          <a:p>
            <a:endParaRPr lang="en-US" sz="2000" dirty="0" smtClean="0">
              <a:latin typeface="STMZH - 003" pitchFamily="2" charset="2"/>
            </a:endParaRPr>
          </a:p>
          <a:p>
            <a:endParaRPr lang="en-US" dirty="0" smtClean="0">
              <a:latin typeface="STMZH - 003" pitchFamily="2" charset="2"/>
            </a:endParaRPr>
          </a:p>
          <a:p>
            <a:endParaRPr lang="en-US" dirty="0">
              <a:latin typeface="STMZH - 003" pitchFamily="2" charset="2"/>
            </a:endParaRPr>
          </a:p>
        </p:txBody>
      </p:sp>
      <p:sp>
        <p:nvSpPr>
          <p:cNvPr id="4" name="Date Placeholder 3"/>
          <p:cNvSpPr>
            <a:spLocks noGrp="1"/>
          </p:cNvSpPr>
          <p:nvPr>
            <p:ph type="dt" sz="half" idx="10"/>
          </p:nvPr>
        </p:nvSpPr>
        <p:spPr>
          <a:xfrm>
            <a:off x="800100" y="6400800"/>
            <a:ext cx="1333500" cy="228600"/>
          </a:xfrm>
        </p:spPr>
        <p:txBody>
          <a:bodyPr/>
          <a:lstStyle/>
          <a:p>
            <a:fld id="{1ADBA208-66EF-428E-9537-7CBD1E6DB7D5}" type="datetime2">
              <a:rPr lang="en-US" smtClean="0"/>
              <a:pPr/>
              <a:t>Thursday, February 11, 2016</a:t>
            </a:fld>
            <a:endParaRPr lang="en-US" dirty="0"/>
          </a:p>
        </p:txBody>
      </p:sp>
      <p:sp>
        <p:nvSpPr>
          <p:cNvPr id="5" name="Slide Number Placeholder 4"/>
          <p:cNvSpPr>
            <a:spLocks noGrp="1"/>
          </p:cNvSpPr>
          <p:nvPr>
            <p:ph type="sldNum" sz="quarter" idx="12"/>
          </p:nvPr>
        </p:nvSpPr>
        <p:spPr/>
        <p:txBody>
          <a:bodyPr/>
          <a:lstStyle/>
          <a:p>
            <a:fld id="{4F1EE331-21A2-4DE1-B5CE-E57B3A1CBD7B}" type="slidenum">
              <a:rPr lang="en-US" smtClean="0"/>
              <a:pPr/>
              <a:t>301</a:t>
            </a:fld>
            <a:endParaRPr lang="en-US"/>
          </a:p>
        </p:txBody>
      </p:sp>
      <p:sp>
        <p:nvSpPr>
          <p:cNvPr id="6" name="Footer Placeholder 5"/>
          <p:cNvSpPr>
            <a:spLocks noGrp="1"/>
          </p:cNvSpPr>
          <p:nvPr>
            <p:ph type="ftr" sz="quarter" idx="11"/>
          </p:nvPr>
        </p:nvSpPr>
        <p:spPr/>
        <p:txBody>
          <a:bodyPr/>
          <a:lstStyle/>
          <a:p>
            <a:r>
              <a:rPr lang="en-US" dirty="0" smtClean="0"/>
              <a:t>Psychology  </a:t>
            </a:r>
            <a:r>
              <a:rPr lang="en-US" dirty="0" err="1" smtClean="0"/>
              <a:t>B.Ed</a:t>
            </a:r>
            <a:r>
              <a:rPr lang="en-US" dirty="0" smtClean="0"/>
              <a:t> Batch-A</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543800" cy="914082"/>
          </a:xfrm>
          <a:solidFill>
            <a:srgbClr val="FFC000"/>
          </a:solidFill>
        </p:spPr>
        <p:txBody>
          <a:bodyPr>
            <a:normAutofit/>
          </a:bodyPr>
          <a:lstStyle/>
          <a:p>
            <a:pPr algn="ctr"/>
            <a:r>
              <a:rPr lang="en-US" sz="3200" b="1" dirty="0" smtClean="0">
                <a:latin typeface="+mn-lt"/>
              </a:rPr>
              <a:t>Types of Guidance -  </a:t>
            </a:r>
            <a:r>
              <a:rPr lang="en-US" sz="3200" b="1" dirty="0" err="1" smtClean="0">
                <a:latin typeface="STMZH - 003" pitchFamily="2" charset="2"/>
              </a:rPr>
              <a:t>kaïVâ</a:t>
            </a:r>
            <a:r>
              <a:rPr lang="en-US" sz="3200" b="1" dirty="0" smtClean="0">
                <a:latin typeface="STMZH - 003" pitchFamily="2" charset="2"/>
              </a:rPr>
              <a:t>¦_ </a:t>
            </a:r>
            <a:r>
              <a:rPr lang="en-US" sz="3200" b="1" dirty="0" err="1" smtClean="0">
                <a:latin typeface="STMZH - 003" pitchFamily="2" charset="2"/>
              </a:rPr>
              <a:t>kçïï</a:t>
            </a:r>
            <a:r>
              <a:rPr lang="en-US" sz="3200" b="1" dirty="0" smtClean="0">
                <a:latin typeface="STMZH - 003" pitchFamily="2" charset="2"/>
              </a:rPr>
              <a:t>^</a:t>
            </a:r>
            <a:endParaRPr lang="en-US" sz="3200" b="1" dirty="0"/>
          </a:p>
        </p:txBody>
      </p:sp>
      <p:sp>
        <p:nvSpPr>
          <p:cNvPr id="3" name="Content Placeholder 2"/>
          <p:cNvSpPr>
            <a:spLocks noGrp="1"/>
          </p:cNvSpPr>
          <p:nvPr>
            <p:ph idx="1"/>
          </p:nvPr>
        </p:nvSpPr>
        <p:spPr>
          <a:xfrm>
            <a:off x="1371600" y="1524000"/>
            <a:ext cx="4495800" cy="4876800"/>
          </a:xfrm>
        </p:spPr>
        <p:txBody>
          <a:bodyPr/>
          <a:lstStyle/>
          <a:p>
            <a:r>
              <a:rPr lang="en-US" dirty="0" smtClean="0">
                <a:solidFill>
                  <a:schemeClr val="accent5">
                    <a:lumMod val="75000"/>
                  </a:schemeClr>
                </a:solidFill>
              </a:rPr>
              <a:t>Educational Guidance</a:t>
            </a:r>
          </a:p>
          <a:p>
            <a:r>
              <a:rPr lang="en-US" dirty="0" err="1" smtClean="0">
                <a:solidFill>
                  <a:schemeClr val="accent5">
                    <a:lumMod val="75000"/>
                  </a:schemeClr>
                </a:solidFill>
                <a:latin typeface="STMZH - 003" pitchFamily="2" charset="2"/>
              </a:rPr>
              <a:t>ï_sl</a:t>
            </a:r>
            <a:r>
              <a:rPr lang="en-US" dirty="0" smtClean="0">
                <a:solidFill>
                  <a:schemeClr val="accent5">
                    <a:lumMod val="75000"/>
                  </a:schemeClr>
                </a:solidFill>
                <a:latin typeface="STMZH - 003" pitchFamily="2" charset="2"/>
              </a:rPr>
              <a:t>_ </a:t>
            </a:r>
            <a:r>
              <a:rPr lang="en-US" dirty="0" err="1" smtClean="0">
                <a:solidFill>
                  <a:schemeClr val="accent5">
                    <a:lumMod val="75000"/>
                  </a:schemeClr>
                </a:solidFill>
                <a:latin typeface="STMZH - 003" pitchFamily="2" charset="2"/>
              </a:rPr>
              <a:t>kaïVâ</a:t>
            </a:r>
            <a:r>
              <a:rPr lang="en-US" dirty="0" smtClean="0">
                <a:solidFill>
                  <a:schemeClr val="accent5">
                    <a:lumMod val="75000"/>
                  </a:schemeClr>
                </a:solidFill>
                <a:latin typeface="STMZH - 003" pitchFamily="2" charset="2"/>
              </a:rPr>
              <a:t>¦_</a:t>
            </a:r>
            <a:endParaRPr lang="en-US" dirty="0" smtClean="0">
              <a:solidFill>
                <a:schemeClr val="accent5">
                  <a:lumMod val="75000"/>
                </a:schemeClr>
              </a:solidFill>
            </a:endParaRPr>
          </a:p>
          <a:p>
            <a:r>
              <a:rPr lang="en-US" dirty="0" smtClean="0">
                <a:solidFill>
                  <a:srgbClr val="00B050"/>
                </a:solidFill>
              </a:rPr>
              <a:t>Vocational Guidance</a:t>
            </a:r>
          </a:p>
          <a:p>
            <a:r>
              <a:rPr lang="en-US" dirty="0" smtClean="0">
                <a:solidFill>
                  <a:srgbClr val="00B050"/>
                </a:solidFill>
                <a:latin typeface="STMZH - 003" pitchFamily="2" charset="2"/>
              </a:rPr>
              <a:t>Ø&gt;</a:t>
            </a:r>
            <a:r>
              <a:rPr lang="en-US" dirty="0" err="1" smtClean="0">
                <a:solidFill>
                  <a:srgbClr val="00B050"/>
                </a:solidFill>
                <a:latin typeface="STMZH - 003" pitchFamily="2" charset="2"/>
              </a:rPr>
              <a:t>Vao</a:t>
            </a:r>
            <a:r>
              <a:rPr lang="en-US" dirty="0" smtClean="0">
                <a:solidFill>
                  <a:srgbClr val="00B050"/>
                </a:solidFill>
                <a:latin typeface="STMZH - 003" pitchFamily="2" charset="2"/>
              </a:rPr>
              <a:t>_ </a:t>
            </a:r>
            <a:r>
              <a:rPr lang="en-US" dirty="0" err="1" smtClean="0">
                <a:solidFill>
                  <a:srgbClr val="00B050"/>
                </a:solidFill>
                <a:latin typeface="STMZH - 003" pitchFamily="2" charset="2"/>
              </a:rPr>
              <a:t>kaïVâ</a:t>
            </a:r>
            <a:r>
              <a:rPr lang="en-US" dirty="0" smtClean="0">
                <a:solidFill>
                  <a:srgbClr val="00B050"/>
                </a:solidFill>
                <a:latin typeface="STMZH - 003" pitchFamily="2" charset="2"/>
              </a:rPr>
              <a:t>¦_</a:t>
            </a:r>
            <a:endParaRPr lang="en-US" dirty="0" smtClean="0">
              <a:solidFill>
                <a:srgbClr val="00B050"/>
              </a:solidFill>
            </a:endParaRPr>
          </a:p>
          <a:p>
            <a:r>
              <a:rPr lang="en-US" dirty="0" smtClean="0">
                <a:solidFill>
                  <a:srgbClr val="0070C0"/>
                </a:solidFill>
              </a:rPr>
              <a:t>Personal Guidance</a:t>
            </a:r>
          </a:p>
          <a:p>
            <a:r>
              <a:rPr lang="en-US" dirty="0" smtClean="0">
                <a:solidFill>
                  <a:srgbClr val="0070C0"/>
                </a:solidFill>
                <a:latin typeface="STMZH - 003" pitchFamily="2" charset="2"/>
              </a:rPr>
              <a:t>&gt;</a:t>
            </a:r>
            <a:r>
              <a:rPr lang="en-US" dirty="0" err="1" smtClean="0">
                <a:solidFill>
                  <a:srgbClr val="0070C0"/>
                </a:solidFill>
                <a:latin typeface="STMZH - 003" pitchFamily="2" charset="2"/>
              </a:rPr>
              <a:t>M©Ãâ</a:t>
            </a:r>
            <a:r>
              <a:rPr lang="en-US" dirty="0" smtClean="0">
                <a:solidFill>
                  <a:srgbClr val="0070C0"/>
                </a:solidFill>
                <a:latin typeface="STMZH - 003" pitchFamily="2" charset="2"/>
              </a:rPr>
              <a:t>¦ </a:t>
            </a:r>
            <a:r>
              <a:rPr lang="en-US" dirty="0" err="1" smtClean="0">
                <a:solidFill>
                  <a:srgbClr val="0070C0"/>
                </a:solidFill>
                <a:latin typeface="STMZH - 003" pitchFamily="2" charset="2"/>
              </a:rPr>
              <a:t>kaïVâ</a:t>
            </a:r>
            <a:r>
              <a:rPr lang="en-US" dirty="0" smtClean="0">
                <a:solidFill>
                  <a:srgbClr val="0070C0"/>
                </a:solidFill>
                <a:latin typeface="STMZH - 003" pitchFamily="2" charset="2"/>
              </a:rPr>
              <a:t>¦_</a:t>
            </a:r>
            <a:endParaRPr lang="en-US" dirty="0" smtClean="0">
              <a:solidFill>
                <a:srgbClr val="0070C0"/>
              </a:solidFill>
            </a:endParaRPr>
          </a:p>
          <a:p>
            <a:r>
              <a:rPr lang="en-US" dirty="0" smtClean="0">
                <a:solidFill>
                  <a:srgbClr val="FF0000"/>
                </a:solidFill>
              </a:rPr>
              <a:t>Social Guidance</a:t>
            </a:r>
          </a:p>
          <a:p>
            <a:r>
              <a:rPr lang="en-US" dirty="0" err="1" smtClean="0">
                <a:solidFill>
                  <a:srgbClr val="FF0000"/>
                </a:solidFill>
                <a:latin typeface="STMZH - 003" pitchFamily="2" charset="2"/>
              </a:rPr>
              <a:t>Äxï</a:t>
            </a:r>
            <a:r>
              <a:rPr lang="en-US" dirty="0" smtClean="0">
                <a:solidFill>
                  <a:srgbClr val="FF0000"/>
                </a:solidFill>
                <a:latin typeface="STMZH - 003" pitchFamily="2" charset="2"/>
              </a:rPr>
              <a:t> </a:t>
            </a:r>
            <a:r>
              <a:rPr lang="en-US" dirty="0" err="1" smtClean="0">
                <a:solidFill>
                  <a:srgbClr val="FF0000"/>
                </a:solidFill>
                <a:latin typeface="STMZH - 003" pitchFamily="2" charset="2"/>
              </a:rPr>
              <a:t>kaïVâ</a:t>
            </a:r>
            <a:r>
              <a:rPr lang="en-US" dirty="0" smtClean="0">
                <a:solidFill>
                  <a:srgbClr val="FF0000"/>
                </a:solidFill>
                <a:latin typeface="STMZH - 003" pitchFamily="2" charset="2"/>
              </a:rPr>
              <a:t>¦_</a:t>
            </a:r>
            <a:endParaRPr lang="en-US" dirty="0" smtClean="0">
              <a:solidFill>
                <a:srgbClr val="FF0000"/>
              </a:solidFill>
            </a:endParaRPr>
          </a:p>
          <a:p>
            <a:endParaRPr lang="en-US" dirty="0"/>
          </a:p>
        </p:txBody>
      </p:sp>
      <p:sp>
        <p:nvSpPr>
          <p:cNvPr id="4" name="Date Placeholder 3"/>
          <p:cNvSpPr>
            <a:spLocks noGrp="1"/>
          </p:cNvSpPr>
          <p:nvPr>
            <p:ph type="dt" sz="half" idx="10"/>
          </p:nvPr>
        </p:nvSpPr>
        <p:spPr>
          <a:xfrm>
            <a:off x="800100" y="6400800"/>
            <a:ext cx="1257300" cy="228600"/>
          </a:xfrm>
        </p:spPr>
        <p:txBody>
          <a:bodyPr/>
          <a:lstStyle/>
          <a:p>
            <a:fld id="{6D80B5E0-E471-44BE-9DB9-02D9E2AADA82}" type="datetime2">
              <a:rPr lang="en-US" smtClean="0"/>
              <a:pPr/>
              <a:t>Thursday, February 11, 2016</a:t>
            </a:fld>
            <a:endParaRPr lang="en-US" dirty="0"/>
          </a:p>
        </p:txBody>
      </p:sp>
      <p:sp>
        <p:nvSpPr>
          <p:cNvPr id="5" name="Slide Number Placeholder 4"/>
          <p:cNvSpPr>
            <a:spLocks noGrp="1"/>
          </p:cNvSpPr>
          <p:nvPr>
            <p:ph type="sldNum" sz="quarter" idx="12"/>
          </p:nvPr>
        </p:nvSpPr>
        <p:spPr/>
        <p:txBody>
          <a:bodyPr/>
          <a:lstStyle/>
          <a:p>
            <a:fld id="{4F1EE331-21A2-4DE1-B5CE-E57B3A1CBD7B}" type="slidenum">
              <a:rPr lang="en-US" smtClean="0"/>
              <a:pPr/>
              <a:t>302</a:t>
            </a:fld>
            <a:endParaRPr lang="en-US"/>
          </a:p>
        </p:txBody>
      </p:sp>
      <p:sp>
        <p:nvSpPr>
          <p:cNvPr id="6" name="Footer Placeholder 5"/>
          <p:cNvSpPr>
            <a:spLocks noGrp="1"/>
          </p:cNvSpPr>
          <p:nvPr>
            <p:ph type="ftr" sz="quarter" idx="11"/>
          </p:nvPr>
        </p:nvSpPr>
        <p:spPr/>
        <p:txBody>
          <a:bodyPr/>
          <a:lstStyle/>
          <a:p>
            <a:r>
              <a:rPr lang="en-US" smtClean="0"/>
              <a:t>Psychology  B.Ed Batch-A</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153400" cy="1188720"/>
          </a:xfrm>
          <a:solidFill>
            <a:schemeClr val="bg2">
              <a:lumMod val="75000"/>
            </a:schemeClr>
          </a:solidFill>
        </p:spPr>
        <p:txBody>
          <a:bodyPr>
            <a:normAutofit fontScale="90000"/>
          </a:bodyPr>
          <a:lstStyle/>
          <a:p>
            <a:pPr algn="ctr">
              <a:lnSpc>
                <a:spcPct val="100000"/>
              </a:lnSpc>
            </a:pP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latin typeface="STMZH - 003" pitchFamily="2" charset="2"/>
              </a:rPr>
              <a:t>Ã^¹ï¹_ </a:t>
            </a:r>
            <a:r>
              <a:rPr lang="en-US" dirty="0" err="1" smtClean="0">
                <a:latin typeface="STMZH - 003" pitchFamily="2" charset="2"/>
              </a:rPr>
              <a:t>kaïâ</a:t>
            </a:r>
            <a:r>
              <a:rPr lang="en-US" dirty="0" smtClean="0">
                <a:latin typeface="STMZH - 003" pitchFamily="2" charset="2"/>
              </a:rPr>
              <a:t>¦_ ¼Äçk ç\BD ¶ç\Ý&gt;_</a:t>
            </a:r>
            <a:br>
              <a:rPr lang="en-US" dirty="0" smtClean="0">
                <a:latin typeface="STMZH - 003" pitchFamily="2" charset="2"/>
              </a:rPr>
            </a:br>
            <a:r>
              <a:rPr lang="en-US" dirty="0" smtClean="0"/>
              <a:t> Significance of guidance services in schools</a:t>
            </a:r>
            <a:endParaRPr lang="en-US" dirty="0"/>
          </a:p>
        </p:txBody>
      </p:sp>
      <p:sp>
        <p:nvSpPr>
          <p:cNvPr id="3" name="Content Placeholder 2"/>
          <p:cNvSpPr>
            <a:spLocks noGrp="1"/>
          </p:cNvSpPr>
          <p:nvPr>
            <p:ph idx="1"/>
          </p:nvPr>
        </p:nvSpPr>
        <p:spPr>
          <a:xfrm>
            <a:off x="457200" y="1905001"/>
            <a:ext cx="8153400" cy="4267200"/>
          </a:xfrm>
        </p:spPr>
        <p:txBody>
          <a:bodyPr>
            <a:normAutofit lnSpcReduction="10000"/>
          </a:bodyPr>
          <a:lstStyle/>
          <a:p>
            <a:r>
              <a:rPr lang="en-US" dirty="0" smtClean="0">
                <a:latin typeface="STMZH - 003" pitchFamily="2" charset="2"/>
              </a:rPr>
              <a:t>Ã^¹ï¹_ </a:t>
            </a:r>
            <a:r>
              <a:rPr lang="en-US" dirty="0" err="1" smtClean="0">
                <a:latin typeface="STMZH - 003" pitchFamily="2" charset="2"/>
              </a:rPr>
              <a:t>kaïâ</a:t>
            </a:r>
            <a:r>
              <a:rPr lang="en-US" dirty="0" smtClean="0">
                <a:latin typeface="STMZH - 003" pitchFamily="2" charset="2"/>
              </a:rPr>
              <a:t>¦_ ¼Äçk ç\BÝ]_ Ö¦D ØÃ®¼kVö[ </a:t>
            </a:r>
            <a:r>
              <a:rPr lang="en-US" dirty="0" err="1" smtClean="0">
                <a:latin typeface="STMZH - 003" pitchFamily="2" charset="2"/>
              </a:rPr>
              <a:t>Ãºz</a:t>
            </a:r>
            <a:endParaRPr lang="en-US" dirty="0" smtClean="0">
              <a:latin typeface="STMZH - 003" pitchFamily="2" charset="2"/>
            </a:endParaRPr>
          </a:p>
          <a:p>
            <a:r>
              <a:rPr lang="en-US" dirty="0" smtClean="0">
                <a:solidFill>
                  <a:srgbClr val="00B050"/>
                </a:solidFill>
                <a:latin typeface="STMZH - 003" pitchFamily="2" charset="2"/>
              </a:rPr>
              <a:t>Ã^¹ x&gt;_</a:t>
            </a:r>
            <a:r>
              <a:rPr lang="en-US" dirty="0" err="1" smtClean="0">
                <a:solidFill>
                  <a:srgbClr val="00B050"/>
                </a:solidFill>
                <a:latin typeface="STMZH - 003" pitchFamily="2" charset="2"/>
              </a:rPr>
              <a:t>kì</a:t>
            </a:r>
            <a:endParaRPr lang="en-US" dirty="0" smtClean="0">
              <a:solidFill>
                <a:srgbClr val="00B050"/>
              </a:solidFill>
              <a:latin typeface="STMZH - 003" pitchFamily="2" charset="2"/>
            </a:endParaRPr>
          </a:p>
          <a:p>
            <a:r>
              <a:rPr lang="en-US" dirty="0" smtClean="0">
                <a:solidFill>
                  <a:srgbClr val="00B050"/>
                </a:solidFill>
                <a:latin typeface="+mj-lt"/>
              </a:rPr>
              <a:t>School Principal</a:t>
            </a:r>
          </a:p>
          <a:p>
            <a:r>
              <a:rPr lang="en-US" dirty="0" smtClean="0">
                <a:solidFill>
                  <a:srgbClr val="0070C0"/>
                </a:solidFill>
                <a:latin typeface="STMZH - 003" pitchFamily="2" charset="2"/>
              </a:rPr>
              <a:t>EÅ©A g¼éVÄïì Š </a:t>
            </a:r>
            <a:r>
              <a:rPr lang="en-US" dirty="0" err="1" smtClean="0">
                <a:solidFill>
                  <a:srgbClr val="0070C0"/>
                </a:solidFill>
                <a:latin typeface="STMZH - 003" pitchFamily="2" charset="2"/>
              </a:rPr>
              <a:t>ï¦ç</a:t>
            </a:r>
            <a:r>
              <a:rPr lang="en-US" dirty="0" smtClean="0">
                <a:solidFill>
                  <a:srgbClr val="0070C0"/>
                </a:solidFill>
                <a:latin typeface="STMZH - 003" pitchFamily="2" charset="2"/>
              </a:rPr>
              <a:t>\ï^</a:t>
            </a:r>
          </a:p>
          <a:p>
            <a:r>
              <a:rPr lang="en-US" dirty="0" smtClean="0">
                <a:solidFill>
                  <a:srgbClr val="0070C0"/>
                </a:solidFill>
              </a:rPr>
              <a:t>Guidance Master</a:t>
            </a:r>
            <a:endParaRPr lang="en-US" dirty="0" smtClean="0">
              <a:solidFill>
                <a:srgbClr val="0070C0"/>
              </a:solidFill>
              <a:latin typeface="STMZH - 003" pitchFamily="2" charset="2"/>
            </a:endParaRPr>
          </a:p>
          <a:p>
            <a:r>
              <a:rPr lang="en-US" dirty="0" err="1" smtClean="0">
                <a:solidFill>
                  <a:srgbClr val="C00000"/>
                </a:solidFill>
                <a:latin typeface="STMZH - 003" pitchFamily="2" charset="2"/>
              </a:rPr>
              <a:t>kz©ÃVEöBìï</a:t>
            </a:r>
            <a:r>
              <a:rPr lang="en-US" dirty="0" smtClean="0">
                <a:solidFill>
                  <a:srgbClr val="C00000"/>
                </a:solidFill>
                <a:latin typeface="STMZH - 003" pitchFamily="2" charset="2"/>
              </a:rPr>
              <a:t>^</a:t>
            </a:r>
          </a:p>
          <a:p>
            <a:r>
              <a:rPr lang="en-US" dirty="0" smtClean="0">
                <a:solidFill>
                  <a:srgbClr val="C00000"/>
                </a:solidFill>
              </a:rPr>
              <a:t>Class-Teachers</a:t>
            </a:r>
            <a:endParaRPr lang="en-US" dirty="0" smtClean="0">
              <a:solidFill>
                <a:srgbClr val="C00000"/>
              </a:solidFill>
              <a:latin typeface="STMZH - 003" pitchFamily="2" charset="2"/>
            </a:endParaRPr>
          </a:p>
          <a:p>
            <a:endParaRPr lang="en-US" dirty="0">
              <a:latin typeface="STMZH - 003" pitchFamily="2" charset="2"/>
            </a:endParaRPr>
          </a:p>
        </p:txBody>
      </p:sp>
      <p:sp>
        <p:nvSpPr>
          <p:cNvPr id="4" name="Date Placeholder 3"/>
          <p:cNvSpPr>
            <a:spLocks noGrp="1"/>
          </p:cNvSpPr>
          <p:nvPr>
            <p:ph type="dt" sz="half" idx="10"/>
          </p:nvPr>
        </p:nvSpPr>
        <p:spPr>
          <a:xfrm>
            <a:off x="800100" y="6400800"/>
            <a:ext cx="1257300" cy="228600"/>
          </a:xfrm>
        </p:spPr>
        <p:txBody>
          <a:bodyPr/>
          <a:lstStyle/>
          <a:p>
            <a:fld id="{0243A881-3C5B-42DA-8C59-FB8ED58F6762}" type="datetime2">
              <a:rPr lang="en-US" smtClean="0"/>
              <a:pPr/>
              <a:t>Thursday, February 11, 2016</a:t>
            </a:fld>
            <a:endParaRPr lang="en-US" dirty="0"/>
          </a:p>
        </p:txBody>
      </p:sp>
      <p:sp>
        <p:nvSpPr>
          <p:cNvPr id="5" name="Footer Placeholder 4"/>
          <p:cNvSpPr>
            <a:spLocks noGrp="1"/>
          </p:cNvSpPr>
          <p:nvPr>
            <p:ph type="ftr" sz="quarter" idx="11"/>
          </p:nvPr>
        </p:nvSpPr>
        <p:spPr/>
        <p:txBody>
          <a:bodyPr/>
          <a:lstStyle/>
          <a:p>
            <a:r>
              <a:rPr lang="en-US" smtClean="0"/>
              <a:t>Psychology  B.Ed Batch-A</a:t>
            </a:r>
            <a:endParaRPr lang="en-US"/>
          </a:p>
        </p:txBody>
      </p:sp>
      <p:sp>
        <p:nvSpPr>
          <p:cNvPr id="6" name="Slide Number Placeholder 5"/>
          <p:cNvSpPr>
            <a:spLocks noGrp="1"/>
          </p:cNvSpPr>
          <p:nvPr>
            <p:ph type="sldNum" sz="quarter" idx="12"/>
          </p:nvPr>
        </p:nvSpPr>
        <p:spPr/>
        <p:txBody>
          <a:bodyPr/>
          <a:lstStyle/>
          <a:p>
            <a:fld id="{4F1EE331-21A2-4DE1-B5CE-E57B3A1CBD7B}" type="slidenum">
              <a:rPr lang="en-US" smtClean="0"/>
              <a:pPr/>
              <a:t>303</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pPr algn="ctr"/>
            <a:r>
              <a:rPr lang="en-US" dirty="0" smtClean="0"/>
              <a:t/>
            </a:r>
            <a:br>
              <a:rPr lang="en-US" dirty="0" smtClean="0"/>
            </a:br>
            <a:r>
              <a:rPr lang="en-US" dirty="0" smtClean="0">
                <a:latin typeface="STMZH - 003" pitchFamily="2" charset="2"/>
              </a:rPr>
              <a:t>Ã^¹ </a:t>
            </a:r>
            <a:r>
              <a:rPr lang="en-US" dirty="0" err="1" smtClean="0">
                <a:latin typeface="STMZH - 003" pitchFamily="2" charset="2"/>
              </a:rPr>
              <a:t>kaïVâ</a:t>
            </a:r>
            <a:r>
              <a:rPr lang="en-US" dirty="0" smtClean="0">
                <a:latin typeface="STMZH - 003" pitchFamily="2" charset="2"/>
              </a:rPr>
              <a:t>|&gt;_ ç\BÝ][ </a:t>
            </a:r>
            <a:r>
              <a:rPr lang="en-US" dirty="0" err="1" smtClean="0">
                <a:latin typeface="STMZH - 003" pitchFamily="2" charset="2"/>
              </a:rPr>
              <a:t>xÂþB</a:t>
            </a:r>
            <a:r>
              <a:rPr lang="en-US" dirty="0" smtClean="0">
                <a:latin typeface="STMZH - 003" pitchFamily="2" charset="2"/>
              </a:rPr>
              <a:t> </a:t>
            </a:r>
            <a:r>
              <a:rPr lang="en-US" dirty="0" err="1" smtClean="0">
                <a:latin typeface="STMZH - 003" pitchFamily="2" charset="2"/>
              </a:rPr>
              <a:t>Ãèï</a:t>
            </a:r>
            <a:r>
              <a:rPr lang="en-US" dirty="0" smtClean="0">
                <a:latin typeface="STMZH - 003" pitchFamily="2" charset="2"/>
              </a:rPr>
              <a:t>^</a:t>
            </a:r>
            <a:br>
              <a:rPr lang="en-US" dirty="0" smtClean="0">
                <a:latin typeface="STMZH - 003" pitchFamily="2" charset="2"/>
              </a:rPr>
            </a:br>
            <a:r>
              <a:rPr lang="en-US" dirty="0" smtClean="0"/>
              <a:t> Functions of Guidance cells in school</a:t>
            </a:r>
            <a:endParaRPr lang="en-US" dirty="0"/>
          </a:p>
        </p:txBody>
      </p:sp>
      <p:sp>
        <p:nvSpPr>
          <p:cNvPr id="3" name="Content Placeholder 2"/>
          <p:cNvSpPr>
            <a:spLocks noGrp="1"/>
          </p:cNvSpPr>
          <p:nvPr>
            <p:ph idx="1"/>
          </p:nvPr>
        </p:nvSpPr>
        <p:spPr>
          <a:xfrm>
            <a:off x="2133600" y="1981200"/>
            <a:ext cx="5372100" cy="4267200"/>
          </a:xfrm>
        </p:spPr>
        <p:txBody>
          <a:bodyPr>
            <a:normAutofit fontScale="85000" lnSpcReduction="10000"/>
          </a:bodyPr>
          <a:lstStyle/>
          <a:p>
            <a:r>
              <a:rPr lang="en-US" dirty="0" smtClean="0">
                <a:latin typeface="STMZH - 003" pitchFamily="2" charset="2"/>
              </a:rPr>
              <a:t>\</a:t>
            </a:r>
            <a:r>
              <a:rPr lang="en-US" dirty="0" err="1" smtClean="0">
                <a:latin typeface="STMZH - 003" pitchFamily="2" charset="2"/>
              </a:rPr>
              <a:t>Vðkì</a:t>
            </a:r>
            <a:r>
              <a:rPr lang="en-US" dirty="0" smtClean="0">
                <a:latin typeface="STMZH - 003" pitchFamily="2" charset="2"/>
              </a:rPr>
              <a:t> </a:t>
            </a:r>
            <a:r>
              <a:rPr lang="en-US" dirty="0" err="1" smtClean="0">
                <a:latin typeface="STMZH - 003" pitchFamily="2" charset="2"/>
              </a:rPr>
              <a:t>Ãu¤B</a:t>
            </a:r>
            <a:r>
              <a:rPr lang="en-US" dirty="0" smtClean="0">
                <a:latin typeface="STMZH - 003" pitchFamily="2" charset="2"/>
              </a:rPr>
              <a:t> &gt;</a:t>
            </a:r>
            <a:r>
              <a:rPr lang="en-US" dirty="0" err="1" smtClean="0">
                <a:latin typeface="STMZH - 003" pitchFamily="2" charset="2"/>
              </a:rPr>
              <a:t>ïk</a:t>
            </a:r>
            <a:r>
              <a:rPr lang="en-US" dirty="0" smtClean="0">
                <a:latin typeface="STMZH - 003" pitchFamily="2" charset="2"/>
              </a:rPr>
              <a:t>_ ]«</a:t>
            </a:r>
            <a:r>
              <a:rPr lang="en-US" dirty="0" err="1" smtClean="0">
                <a:latin typeface="STMZH - 003" pitchFamily="2" charset="2"/>
              </a:rPr>
              <a:t>â|D</a:t>
            </a:r>
            <a:r>
              <a:rPr lang="en-US" dirty="0" smtClean="0">
                <a:latin typeface="STMZH - 003" pitchFamily="2" charset="2"/>
              </a:rPr>
              <a:t> </a:t>
            </a:r>
            <a:r>
              <a:rPr lang="en-US" dirty="0" err="1" smtClean="0">
                <a:latin typeface="STMZH - 003" pitchFamily="2" charset="2"/>
              </a:rPr>
              <a:t>Ãè</a:t>
            </a:r>
            <a:endParaRPr lang="en-US" dirty="0" smtClean="0">
              <a:latin typeface="STMZH - 003" pitchFamily="2" charset="2"/>
            </a:endParaRPr>
          </a:p>
          <a:p>
            <a:r>
              <a:rPr lang="en-US" dirty="0" smtClean="0">
                <a:latin typeface="+mj-lt"/>
              </a:rPr>
              <a:t>Student Appraisal Service</a:t>
            </a:r>
          </a:p>
          <a:p>
            <a:r>
              <a:rPr lang="en-US" dirty="0" smtClean="0">
                <a:latin typeface="STMZH - 003" pitchFamily="2" charset="2"/>
              </a:rPr>
              <a:t>&gt;</a:t>
            </a:r>
            <a:r>
              <a:rPr lang="en-US" dirty="0" err="1" smtClean="0">
                <a:latin typeface="STMZH - 003" pitchFamily="2" charset="2"/>
              </a:rPr>
              <a:t>ïk</a:t>
            </a:r>
            <a:r>
              <a:rPr lang="en-US" dirty="0" smtClean="0">
                <a:latin typeface="STMZH - 003" pitchFamily="2" charset="2"/>
              </a:rPr>
              <a:t>_ Ã«©AD </a:t>
            </a:r>
            <a:r>
              <a:rPr lang="en-US" dirty="0" err="1" smtClean="0">
                <a:latin typeface="STMZH - 003" pitchFamily="2" charset="2"/>
              </a:rPr>
              <a:t>Ãè</a:t>
            </a:r>
            <a:endParaRPr lang="en-US" dirty="0" smtClean="0">
              <a:latin typeface="STMZH - 003" pitchFamily="2" charset="2"/>
            </a:endParaRPr>
          </a:p>
          <a:p>
            <a:r>
              <a:rPr lang="en-US" dirty="0" smtClean="0"/>
              <a:t>Information Dissemination Service</a:t>
            </a:r>
            <a:endParaRPr lang="en-US" dirty="0" smtClean="0">
              <a:latin typeface="STMZH - 003" pitchFamily="2" charset="2"/>
            </a:endParaRPr>
          </a:p>
          <a:p>
            <a:r>
              <a:rPr lang="en-US" dirty="0" smtClean="0">
                <a:latin typeface="STMZH - 003" pitchFamily="2" charset="2"/>
              </a:rPr>
              <a:t>¼kçél_ ¶\</a:t>
            </a:r>
            <a:r>
              <a:rPr lang="en-US" dirty="0" err="1" smtClean="0">
                <a:latin typeface="STMZH - 003" pitchFamily="2" charset="2"/>
              </a:rPr>
              <a:t>ìÝmD</a:t>
            </a:r>
            <a:r>
              <a:rPr lang="en-US" dirty="0" smtClean="0">
                <a:latin typeface="STMZH - 003" pitchFamily="2" charset="2"/>
              </a:rPr>
              <a:t> </a:t>
            </a:r>
            <a:r>
              <a:rPr lang="en-US" dirty="0" err="1" smtClean="0">
                <a:latin typeface="STMZH - 003" pitchFamily="2" charset="2"/>
              </a:rPr>
              <a:t>Ãè</a:t>
            </a:r>
            <a:endParaRPr lang="en-US" dirty="0" smtClean="0">
              <a:latin typeface="STMZH - 003" pitchFamily="2" charset="2"/>
            </a:endParaRPr>
          </a:p>
          <a:p>
            <a:r>
              <a:rPr lang="en-US" dirty="0" smtClean="0"/>
              <a:t>Placement </a:t>
            </a:r>
            <a:r>
              <a:rPr lang="en-US" dirty="0" err="1" smtClean="0"/>
              <a:t>Sevice</a:t>
            </a:r>
            <a:endParaRPr lang="en-US" dirty="0" smtClean="0">
              <a:latin typeface="STMZH - 003" pitchFamily="2" charset="2"/>
            </a:endParaRPr>
          </a:p>
          <a:p>
            <a:r>
              <a:rPr lang="en-US" dirty="0" smtClean="0">
                <a:latin typeface="STMZH - 003" pitchFamily="2" charset="2"/>
              </a:rPr>
              <a:t>¸[ Ø&gt;</a:t>
            </a:r>
            <a:r>
              <a:rPr lang="en-US" dirty="0" err="1" smtClean="0">
                <a:latin typeface="STMZH - 003" pitchFamily="2" charset="2"/>
              </a:rPr>
              <a:t>V¦ì</a:t>
            </a:r>
            <a:r>
              <a:rPr lang="en-US" dirty="0" smtClean="0">
                <a:latin typeface="STMZH - 003" pitchFamily="2" charset="2"/>
              </a:rPr>
              <a:t> </a:t>
            </a:r>
            <a:r>
              <a:rPr lang="en-US" dirty="0" err="1" smtClean="0">
                <a:latin typeface="STMZH - 003" pitchFamily="2" charset="2"/>
              </a:rPr>
              <a:t>Ãè</a:t>
            </a:r>
            <a:endParaRPr lang="en-US" dirty="0" smtClean="0">
              <a:latin typeface="STMZH - 003" pitchFamily="2" charset="2"/>
            </a:endParaRPr>
          </a:p>
          <a:p>
            <a:r>
              <a:rPr lang="en-US" dirty="0" smtClean="0"/>
              <a:t>Follow up Service</a:t>
            </a:r>
            <a:endParaRPr lang="en-US" dirty="0">
              <a:latin typeface="STMZH - 003" pitchFamily="2" charset="2"/>
            </a:endParaRPr>
          </a:p>
        </p:txBody>
      </p:sp>
      <p:sp>
        <p:nvSpPr>
          <p:cNvPr id="4" name="Date Placeholder 3"/>
          <p:cNvSpPr>
            <a:spLocks noGrp="1"/>
          </p:cNvSpPr>
          <p:nvPr>
            <p:ph type="dt" sz="half" idx="10"/>
          </p:nvPr>
        </p:nvSpPr>
        <p:spPr>
          <a:xfrm>
            <a:off x="800100" y="6400800"/>
            <a:ext cx="1638300" cy="228600"/>
          </a:xfrm>
        </p:spPr>
        <p:txBody>
          <a:bodyPr/>
          <a:lstStyle/>
          <a:p>
            <a:fld id="{91EA9355-3F99-4978-B038-6C1E4A9AF534}" type="datetime2">
              <a:rPr lang="en-US" smtClean="0"/>
              <a:pPr/>
              <a:t>Thursday, February 11, 2016</a:t>
            </a:fld>
            <a:endParaRPr lang="en-US" dirty="0"/>
          </a:p>
        </p:txBody>
      </p:sp>
      <p:sp>
        <p:nvSpPr>
          <p:cNvPr id="5" name="Footer Placeholder 4"/>
          <p:cNvSpPr>
            <a:spLocks noGrp="1"/>
          </p:cNvSpPr>
          <p:nvPr>
            <p:ph type="ftr" sz="quarter" idx="11"/>
          </p:nvPr>
        </p:nvSpPr>
        <p:spPr/>
        <p:txBody>
          <a:bodyPr/>
          <a:lstStyle/>
          <a:p>
            <a:r>
              <a:rPr lang="en-US" smtClean="0"/>
              <a:t>Psychology  B.Ed Batch-A</a:t>
            </a:r>
            <a:endParaRPr lang="en-US" dirty="0"/>
          </a:p>
        </p:txBody>
      </p:sp>
      <p:sp>
        <p:nvSpPr>
          <p:cNvPr id="6" name="Slide Number Placeholder 5"/>
          <p:cNvSpPr>
            <a:spLocks noGrp="1"/>
          </p:cNvSpPr>
          <p:nvPr>
            <p:ph type="sldNum" sz="quarter" idx="12"/>
          </p:nvPr>
        </p:nvSpPr>
        <p:spPr/>
        <p:txBody>
          <a:bodyPr/>
          <a:lstStyle/>
          <a:p>
            <a:fld id="{4F1EE331-21A2-4DE1-B5CE-E57B3A1CBD7B}" type="slidenum">
              <a:rPr lang="en-US" smtClean="0"/>
              <a:pPr/>
              <a:t>304</a:t>
            </a:fld>
            <a:endParaRPr lang="en-US"/>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980666">
            <a:off x="395703" y="2232948"/>
            <a:ext cx="8040199" cy="838200"/>
          </a:xfrm>
          <a:solidFill>
            <a:schemeClr val="accent2">
              <a:lumMod val="20000"/>
              <a:lumOff val="80000"/>
            </a:schemeClr>
          </a:solidFill>
        </p:spPr>
        <p:txBody>
          <a:bodyPr>
            <a:normAutofit fontScale="90000"/>
          </a:bodyPr>
          <a:lstStyle/>
          <a:p>
            <a:pPr algn="ctr"/>
            <a:r>
              <a:rPr lang="en-US" dirty="0" smtClean="0">
                <a:latin typeface="STMZH - 003" pitchFamily="2" charset="2"/>
              </a:rPr>
              <a:t/>
            </a:r>
            <a:br>
              <a:rPr lang="en-US" dirty="0" smtClean="0">
                <a:latin typeface="STMZH - 003" pitchFamily="2" charset="2"/>
              </a:rPr>
            </a:br>
            <a:r>
              <a:rPr lang="en-US" dirty="0" smtClean="0">
                <a:latin typeface="STMZH - 003" pitchFamily="2" charset="2"/>
              </a:rPr>
              <a:t/>
            </a:r>
            <a:br>
              <a:rPr lang="en-US" dirty="0" smtClean="0">
                <a:latin typeface="STMZH - 003" pitchFamily="2" charset="2"/>
              </a:rPr>
            </a:br>
            <a:r>
              <a:rPr lang="en-US" sz="3100" dirty="0" err="1" smtClean="0">
                <a:latin typeface="STMZH - 003" pitchFamily="2" charset="2"/>
              </a:rPr>
              <a:t>cBìWçé</a:t>
            </a:r>
            <a:r>
              <a:rPr lang="en-US" sz="3100" dirty="0" smtClean="0">
                <a:latin typeface="STMZH - 003" pitchFamily="2" charset="2"/>
              </a:rPr>
              <a:t>© Ã^¹ \</a:t>
            </a:r>
            <a:r>
              <a:rPr lang="en-US" sz="3100" dirty="0" err="1" smtClean="0">
                <a:latin typeface="STMZH - 003" pitchFamily="2" charset="2"/>
              </a:rPr>
              <a:t>u®D</a:t>
            </a:r>
            <a:r>
              <a:rPr lang="en-US" sz="3100" dirty="0" smtClean="0">
                <a:latin typeface="STMZH - 003" pitchFamily="2" charset="2"/>
              </a:rPr>
              <a:t> ¼\_</a:t>
            </a:r>
            <a:r>
              <a:rPr lang="en-US" sz="3100" dirty="0" err="1" smtClean="0">
                <a:latin typeface="STMZH - 003" pitchFamily="2" charset="2"/>
              </a:rPr>
              <a:t>Wçé</a:t>
            </a:r>
            <a:r>
              <a:rPr lang="en-US" sz="3100" dirty="0" smtClean="0">
                <a:latin typeface="STMZH - 003" pitchFamily="2" charset="2"/>
              </a:rPr>
              <a:t>© Ã^¹ </a:t>
            </a:r>
            <a:r>
              <a:rPr lang="en-US" sz="3100" dirty="0" err="1" smtClean="0">
                <a:latin typeface="STMZH - 003" pitchFamily="2" charset="2"/>
              </a:rPr>
              <a:t>Wçél</a:t>
            </a:r>
            <a:r>
              <a:rPr lang="en-US" sz="3100" dirty="0" smtClean="0">
                <a:latin typeface="STMZH - 003" pitchFamily="2" charset="2"/>
              </a:rPr>
              <a:t>_ </a:t>
            </a:r>
            <a:r>
              <a:rPr lang="en-US" sz="3100" dirty="0" err="1" smtClean="0">
                <a:latin typeface="STMZH - 003" pitchFamily="2" charset="2"/>
              </a:rPr>
              <a:t>kaÂïVâ</a:t>
            </a:r>
            <a:r>
              <a:rPr lang="en-US" sz="3100" dirty="0" smtClean="0">
                <a:latin typeface="STMZH - 003" pitchFamily="2" charset="2"/>
              </a:rPr>
              <a:t>_ ¼Äçkïçá ¶¹Ý&gt;_</a:t>
            </a:r>
            <a:r>
              <a:rPr lang="en-US" dirty="0" smtClean="0">
                <a:latin typeface="STMZH - 003" pitchFamily="2" charset="2"/>
              </a:rPr>
              <a:t/>
            </a:r>
            <a:br>
              <a:rPr lang="en-US" dirty="0" smtClean="0">
                <a:latin typeface="STMZH - 003" pitchFamily="2" charset="2"/>
              </a:rPr>
            </a:br>
            <a:r>
              <a:rPr lang="en-US" sz="2700" dirty="0" smtClean="0"/>
              <a:t>Guidance in - High School and Higher secondary School</a:t>
            </a:r>
            <a:r>
              <a:rPr lang="en-US" dirty="0" smtClean="0"/>
              <a:t/>
            </a:r>
            <a:br>
              <a:rPr lang="en-US" dirty="0" smtClean="0"/>
            </a:br>
            <a:r>
              <a:rPr lang="en-US" dirty="0" smtClean="0">
                <a:latin typeface="STMZH - 003" pitchFamily="2" charset="2"/>
              </a:rPr>
              <a:t/>
            </a:r>
            <a:br>
              <a:rPr lang="en-US" dirty="0" smtClean="0">
                <a:latin typeface="STMZH - 003" pitchFamily="2" charset="2"/>
              </a:rPr>
            </a:br>
            <a:r>
              <a:rPr lang="en-US" dirty="0" smtClean="0"/>
              <a:t/>
            </a:r>
            <a:br>
              <a:rPr lang="en-US" dirty="0" smtClean="0"/>
            </a:br>
            <a:endParaRPr lang="en-US" dirty="0"/>
          </a:p>
        </p:txBody>
      </p:sp>
      <p:sp>
        <p:nvSpPr>
          <p:cNvPr id="3" name="Content Placeholder 2"/>
          <p:cNvSpPr>
            <a:spLocks noGrp="1"/>
          </p:cNvSpPr>
          <p:nvPr>
            <p:ph idx="1"/>
          </p:nvPr>
        </p:nvSpPr>
        <p:spPr>
          <a:xfrm rot="21127183">
            <a:off x="2875005" y="2420151"/>
            <a:ext cx="4197668" cy="1942745"/>
          </a:xfrm>
          <a:solidFill>
            <a:schemeClr val="accent4">
              <a:lumMod val="40000"/>
              <a:lumOff val="60000"/>
            </a:schemeClr>
          </a:solidFill>
        </p:spPr>
        <p:txBody>
          <a:bodyPr/>
          <a:lstStyle/>
          <a:p>
            <a:r>
              <a:rPr lang="en-US" dirty="0" err="1" smtClean="0">
                <a:latin typeface="STMZH - 003" pitchFamily="2" charset="2"/>
              </a:rPr>
              <a:t>ï_s</a:t>
            </a:r>
            <a:r>
              <a:rPr lang="en-US" dirty="0" smtClean="0">
                <a:latin typeface="STMZH - 003" pitchFamily="2" charset="2"/>
              </a:rPr>
              <a:t> </a:t>
            </a:r>
            <a:r>
              <a:rPr lang="en-US" dirty="0" err="1" smtClean="0">
                <a:latin typeface="STMZH - 003" pitchFamily="2" charset="2"/>
              </a:rPr>
              <a:t>kaÂïVâ</a:t>
            </a:r>
            <a:r>
              <a:rPr lang="en-US" dirty="0" smtClean="0">
                <a:latin typeface="STMZH - 003" pitchFamily="2" charset="2"/>
              </a:rPr>
              <a:t>¦_</a:t>
            </a:r>
          </a:p>
          <a:p>
            <a:r>
              <a:rPr lang="en-US" dirty="0" smtClean="0">
                <a:latin typeface="STMZH - 003" pitchFamily="2" charset="2"/>
              </a:rPr>
              <a:t>Ø&gt;</a:t>
            </a:r>
            <a:r>
              <a:rPr lang="en-US" dirty="0" err="1" smtClean="0">
                <a:latin typeface="STMZH - 003" pitchFamily="2" charset="2"/>
              </a:rPr>
              <a:t>Va</a:t>
            </a:r>
            <a:r>
              <a:rPr lang="en-US" dirty="0" smtClean="0">
                <a:latin typeface="STMZH - 003" pitchFamily="2" charset="2"/>
              </a:rPr>
              <a:t>_ </a:t>
            </a:r>
            <a:r>
              <a:rPr lang="en-US" dirty="0" err="1" smtClean="0">
                <a:latin typeface="STMZH - 003" pitchFamily="2" charset="2"/>
              </a:rPr>
              <a:t>kaÂïVâ</a:t>
            </a:r>
            <a:r>
              <a:rPr lang="en-US" dirty="0" smtClean="0">
                <a:latin typeface="STMZH - 003" pitchFamily="2" charset="2"/>
              </a:rPr>
              <a:t>¦_</a:t>
            </a:r>
          </a:p>
          <a:p>
            <a:r>
              <a:rPr lang="en-US" dirty="0" smtClean="0">
                <a:latin typeface="STMZH - 003" pitchFamily="2" charset="2"/>
              </a:rPr>
              <a:t>&gt;</a:t>
            </a:r>
            <a:r>
              <a:rPr lang="en-US" dirty="0" err="1" smtClean="0">
                <a:latin typeface="STMZH - 003" pitchFamily="2" charset="2"/>
              </a:rPr>
              <a:t>M©Ãâ</a:t>
            </a:r>
            <a:r>
              <a:rPr lang="en-US" dirty="0" smtClean="0">
                <a:latin typeface="STMZH - 003" pitchFamily="2" charset="2"/>
              </a:rPr>
              <a:t>¦ </a:t>
            </a:r>
            <a:r>
              <a:rPr lang="en-US" dirty="0" err="1" smtClean="0">
                <a:latin typeface="STMZH - 003" pitchFamily="2" charset="2"/>
              </a:rPr>
              <a:t>kaÂïVâ</a:t>
            </a:r>
            <a:r>
              <a:rPr lang="en-US" dirty="0" smtClean="0">
                <a:latin typeface="STMZH - 003" pitchFamily="2" charset="2"/>
              </a:rPr>
              <a:t>¦_</a:t>
            </a:r>
            <a:endParaRPr lang="en-US" dirty="0">
              <a:latin typeface="STMZH - 003" pitchFamily="2" charset="2"/>
            </a:endParaRPr>
          </a:p>
        </p:txBody>
      </p:sp>
      <p:sp>
        <p:nvSpPr>
          <p:cNvPr id="4" name="Date Placeholder 3"/>
          <p:cNvSpPr>
            <a:spLocks noGrp="1"/>
          </p:cNvSpPr>
          <p:nvPr>
            <p:ph type="dt" sz="half" idx="10"/>
          </p:nvPr>
        </p:nvSpPr>
        <p:spPr>
          <a:xfrm>
            <a:off x="800100" y="6400800"/>
            <a:ext cx="1638300" cy="228600"/>
          </a:xfrm>
        </p:spPr>
        <p:txBody>
          <a:bodyPr/>
          <a:lstStyle/>
          <a:p>
            <a:fld id="{63672F98-DA37-4D3E-AD75-DCE531DA9004}" type="datetime2">
              <a:rPr lang="en-US" smtClean="0"/>
              <a:pPr/>
              <a:t>Thursday, February 11, 2016</a:t>
            </a:fld>
            <a:endParaRPr lang="en-US" dirty="0"/>
          </a:p>
        </p:txBody>
      </p:sp>
      <p:sp>
        <p:nvSpPr>
          <p:cNvPr id="5" name="Footer Placeholder 4"/>
          <p:cNvSpPr>
            <a:spLocks noGrp="1"/>
          </p:cNvSpPr>
          <p:nvPr>
            <p:ph type="ftr" sz="quarter" idx="11"/>
          </p:nvPr>
        </p:nvSpPr>
        <p:spPr/>
        <p:txBody>
          <a:bodyPr/>
          <a:lstStyle/>
          <a:p>
            <a:r>
              <a:rPr lang="en-US" smtClean="0"/>
              <a:t>Psychology  B.Ed Batch-A</a:t>
            </a:r>
            <a:endParaRPr lang="en-US" dirty="0"/>
          </a:p>
        </p:txBody>
      </p:sp>
      <p:sp>
        <p:nvSpPr>
          <p:cNvPr id="6" name="Slide Number Placeholder 5"/>
          <p:cNvSpPr>
            <a:spLocks noGrp="1"/>
          </p:cNvSpPr>
          <p:nvPr>
            <p:ph type="sldNum" sz="quarter" idx="12"/>
          </p:nvPr>
        </p:nvSpPr>
        <p:spPr/>
        <p:txBody>
          <a:bodyPr/>
          <a:lstStyle/>
          <a:p>
            <a:fld id="{4F1EE331-21A2-4DE1-B5CE-E57B3A1CBD7B}" type="slidenum">
              <a:rPr lang="en-US" smtClean="0"/>
              <a:pPr/>
              <a:t>305</a:t>
            </a:fld>
            <a:endParaRPr lang="en-US"/>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8686800" cy="457200"/>
          </a:xfrm>
          <a:solidFill>
            <a:schemeClr val="accent1">
              <a:lumMod val="40000"/>
              <a:lumOff val="60000"/>
            </a:schemeClr>
          </a:solidFill>
        </p:spPr>
        <p:txBody>
          <a:bodyPr>
            <a:normAutofit fontScale="90000"/>
          </a:bodyPr>
          <a:lstStyle/>
          <a:p>
            <a:pPr algn="ctr"/>
            <a:r>
              <a:rPr lang="en-US" sz="2200" b="1" dirty="0" smtClean="0"/>
              <a:t/>
            </a:r>
            <a:br>
              <a:rPr lang="en-US" sz="2200" b="1" dirty="0" smtClean="0"/>
            </a:br>
            <a:r>
              <a:rPr lang="en-US" sz="3100" dirty="0" err="1" smtClean="0">
                <a:latin typeface="STMZH - 003" pitchFamily="2" charset="2"/>
              </a:rPr>
              <a:t>Ãé</a:t>
            </a:r>
            <a:r>
              <a:rPr lang="en-US" sz="3100" dirty="0" smtClean="0">
                <a:latin typeface="STMZH - 003" pitchFamily="2" charset="2"/>
              </a:rPr>
              <a:t>&gt;«©</a:t>
            </a:r>
            <a:r>
              <a:rPr lang="en-US" sz="3100" dirty="0" err="1" smtClean="0">
                <a:latin typeface="STMZH - 003" pitchFamily="2" charset="2"/>
              </a:rPr>
              <a:t>Ãâ</a:t>
            </a:r>
            <a:r>
              <a:rPr lang="en-US" sz="3100" dirty="0" smtClean="0">
                <a:latin typeface="STMZH - 003" pitchFamily="2" charset="2"/>
              </a:rPr>
              <a:t>¦ </a:t>
            </a:r>
            <a:r>
              <a:rPr lang="en-US" sz="3100" dirty="0" err="1" smtClean="0">
                <a:latin typeface="STMZH - 003" pitchFamily="2" charset="2"/>
              </a:rPr>
              <a:t>ï_s</a:t>
            </a:r>
            <a:r>
              <a:rPr lang="en-US" sz="3100" dirty="0" smtClean="0">
                <a:latin typeface="STMZH - 003" pitchFamily="2" charset="2"/>
              </a:rPr>
              <a:t> </a:t>
            </a:r>
            <a:r>
              <a:rPr lang="en-US" sz="3100" dirty="0" err="1" smtClean="0">
                <a:latin typeface="STMZH - 003" pitchFamily="2" charset="2"/>
              </a:rPr>
              <a:t>Wçél</a:t>
            </a:r>
            <a:r>
              <a:rPr lang="en-US" sz="3100" dirty="0" smtClean="0">
                <a:latin typeface="STMZH - 003" pitchFamily="2" charset="2"/>
              </a:rPr>
              <a:t>_ &gt;</a:t>
            </a:r>
            <a:r>
              <a:rPr lang="en-US" sz="3100" dirty="0" err="1" smtClean="0">
                <a:latin typeface="STMZH - 003" pitchFamily="2" charset="2"/>
              </a:rPr>
              <a:t>M©Ãâ</a:t>
            </a:r>
            <a:r>
              <a:rPr lang="en-US" sz="3100" dirty="0" smtClean="0">
                <a:latin typeface="STMZH - 003" pitchFamily="2" charset="2"/>
              </a:rPr>
              <a:t>¦ </a:t>
            </a:r>
            <a:r>
              <a:rPr lang="en-US" sz="3100" dirty="0" err="1" smtClean="0">
                <a:latin typeface="STMZH - 003" pitchFamily="2" charset="2"/>
              </a:rPr>
              <a:t>kaïVâ</a:t>
            </a:r>
            <a:r>
              <a:rPr lang="en-US" sz="3100" dirty="0" smtClean="0">
                <a:latin typeface="STMZH - 003" pitchFamily="2" charset="2"/>
              </a:rPr>
              <a:t>¦_ </a:t>
            </a:r>
            <a:r>
              <a:rPr lang="en-US" sz="3100" dirty="0" err="1" smtClean="0">
                <a:latin typeface="STMZH - 003" pitchFamily="2" charset="2"/>
              </a:rPr>
              <a:t>Wï</a:t>
            </a:r>
            <a:r>
              <a:rPr lang="en-US" sz="3100" dirty="0" smtClean="0">
                <a:latin typeface="STMZH - 003" pitchFamily="2" charset="2"/>
              </a:rPr>
              <a:t>µ¡</a:t>
            </a:r>
            <a:r>
              <a:rPr lang="en-US" dirty="0" smtClean="0">
                <a:latin typeface="STMZH - 003" pitchFamily="2" charset="2"/>
              </a:rPr>
              <a:t/>
            </a:r>
            <a:br>
              <a:rPr lang="en-US" dirty="0" smtClean="0">
                <a:latin typeface="STMZH - 003" pitchFamily="2" charset="2"/>
              </a:rPr>
            </a:br>
            <a:r>
              <a:rPr lang="en-US" b="1" dirty="0" smtClean="0"/>
              <a:t> </a:t>
            </a:r>
            <a:r>
              <a:rPr lang="en-US" sz="2200" b="1" dirty="0" smtClean="0"/>
              <a:t>Roles of Different Personnel in the School Guidance Program </a:t>
            </a:r>
            <a:r>
              <a:rPr lang="en-US" dirty="0" smtClean="0"/>
              <a:t/>
            </a:r>
            <a:br>
              <a:rPr lang="en-US" dirty="0" smtClean="0"/>
            </a:br>
            <a:endParaRPr lang="en-US" dirty="0"/>
          </a:p>
        </p:txBody>
      </p:sp>
      <p:sp>
        <p:nvSpPr>
          <p:cNvPr id="3" name="Content Placeholder 2"/>
          <p:cNvSpPr>
            <a:spLocks noGrp="1"/>
          </p:cNvSpPr>
          <p:nvPr>
            <p:ph idx="1"/>
          </p:nvPr>
        </p:nvSpPr>
        <p:spPr>
          <a:xfrm>
            <a:off x="381000" y="1981200"/>
            <a:ext cx="8534400" cy="3657600"/>
          </a:xfrm>
        </p:spPr>
        <p:txBody>
          <a:bodyPr/>
          <a:lstStyle/>
          <a:p>
            <a:r>
              <a:rPr lang="en-US" dirty="0" smtClean="0">
                <a:latin typeface="STMZH - 104" pitchFamily="2" charset="2"/>
              </a:rPr>
              <a:t>Ø&gt;</a:t>
            </a:r>
            <a:r>
              <a:rPr lang="en-US" dirty="0" err="1" smtClean="0">
                <a:latin typeface="STMZH - 104" pitchFamily="2" charset="2"/>
              </a:rPr>
              <a:t>V¦ÂïÂ</a:t>
            </a:r>
            <a:r>
              <a:rPr lang="en-US" dirty="0" smtClean="0">
                <a:latin typeface="STMZH - 104" pitchFamily="2" charset="2"/>
              </a:rPr>
              <a:t> </a:t>
            </a:r>
            <a:r>
              <a:rPr lang="en-US" dirty="0" err="1" smtClean="0">
                <a:latin typeface="STMZH - 104" pitchFamily="2" charset="2"/>
              </a:rPr>
              <a:t>ï_s</a:t>
            </a:r>
            <a:r>
              <a:rPr lang="en-US" dirty="0" smtClean="0">
                <a:latin typeface="STMZH - 104" pitchFamily="2" charset="2"/>
              </a:rPr>
              <a:t> </a:t>
            </a:r>
            <a:r>
              <a:rPr lang="en-US" dirty="0" err="1" smtClean="0">
                <a:latin typeface="STMZH - 104" pitchFamily="2" charset="2"/>
              </a:rPr>
              <a:t>Wçé</a:t>
            </a:r>
            <a:endParaRPr lang="en-US" dirty="0" smtClean="0">
              <a:latin typeface="STMZH - 104" pitchFamily="2" charset="2"/>
            </a:endParaRPr>
          </a:p>
          <a:p>
            <a:r>
              <a:rPr lang="en-US" dirty="0" err="1" smtClean="0">
                <a:latin typeface="STMZH - 104" pitchFamily="2" charset="2"/>
              </a:rPr>
              <a:t>å|Wçé</a:t>
            </a:r>
            <a:r>
              <a:rPr lang="en-US" dirty="0" smtClean="0">
                <a:latin typeface="STMZH - 104" pitchFamily="2" charset="2"/>
              </a:rPr>
              <a:t> Ã^¹© </a:t>
            </a:r>
            <a:r>
              <a:rPr lang="en-US" dirty="0" err="1" smtClean="0">
                <a:latin typeface="STMZH - 104" pitchFamily="2" charset="2"/>
              </a:rPr>
              <a:t>ÃòkÝ</a:t>
            </a:r>
            <a:r>
              <a:rPr lang="en-US" dirty="0" smtClean="0">
                <a:latin typeface="STMZH - 104" pitchFamily="2" charset="2"/>
              </a:rPr>
              <a:t>]_ &gt;</a:t>
            </a:r>
            <a:r>
              <a:rPr lang="en-US" dirty="0" err="1" smtClean="0">
                <a:latin typeface="STMZH - 104" pitchFamily="2" charset="2"/>
              </a:rPr>
              <a:t>M©Ãâ</a:t>
            </a:r>
            <a:r>
              <a:rPr lang="en-US" dirty="0" smtClean="0">
                <a:latin typeface="STMZH - 104" pitchFamily="2" charset="2"/>
              </a:rPr>
              <a:t>¦ </a:t>
            </a:r>
            <a:r>
              <a:rPr lang="en-US" dirty="0" err="1" smtClean="0">
                <a:latin typeface="STMZH - 104" pitchFamily="2" charset="2"/>
              </a:rPr>
              <a:t>kaïVâ</a:t>
            </a:r>
            <a:r>
              <a:rPr lang="en-US" dirty="0" smtClean="0">
                <a:latin typeface="STMZH - 104" pitchFamily="2" charset="2"/>
              </a:rPr>
              <a:t>¦_ </a:t>
            </a:r>
          </a:p>
          <a:p>
            <a:r>
              <a:rPr lang="en-US" dirty="0" err="1" smtClean="0">
                <a:latin typeface="STMZH - 104" pitchFamily="2" charset="2"/>
              </a:rPr>
              <a:t>cBìWçé</a:t>
            </a:r>
            <a:r>
              <a:rPr lang="en-US" dirty="0" smtClean="0">
                <a:latin typeface="STMZH - 104" pitchFamily="2" charset="2"/>
              </a:rPr>
              <a:t>© Ã^¹© </a:t>
            </a:r>
            <a:r>
              <a:rPr lang="en-US" dirty="0" err="1" smtClean="0">
                <a:latin typeface="STMZH - 104" pitchFamily="2" charset="2"/>
              </a:rPr>
              <a:t>ÃòkÝ</a:t>
            </a:r>
            <a:r>
              <a:rPr lang="en-US" dirty="0" smtClean="0">
                <a:latin typeface="STMZH - 104" pitchFamily="2" charset="2"/>
              </a:rPr>
              <a:t>]_ &gt;</a:t>
            </a:r>
            <a:r>
              <a:rPr lang="en-US" dirty="0" err="1" smtClean="0">
                <a:latin typeface="STMZH - 104" pitchFamily="2" charset="2"/>
              </a:rPr>
              <a:t>M©Ãâ</a:t>
            </a:r>
            <a:r>
              <a:rPr lang="en-US" dirty="0" smtClean="0">
                <a:latin typeface="STMZH - 104" pitchFamily="2" charset="2"/>
              </a:rPr>
              <a:t>¦ </a:t>
            </a:r>
            <a:r>
              <a:rPr lang="en-US" dirty="0" err="1" smtClean="0">
                <a:latin typeface="STMZH - 104" pitchFamily="2" charset="2"/>
              </a:rPr>
              <a:t>kaïVâ</a:t>
            </a:r>
            <a:r>
              <a:rPr lang="en-US" dirty="0" smtClean="0">
                <a:latin typeface="STMZH - 104" pitchFamily="2" charset="2"/>
              </a:rPr>
              <a:t>¦_</a:t>
            </a:r>
          </a:p>
          <a:p>
            <a:r>
              <a:rPr lang="en-US" dirty="0" err="1" smtClean="0">
                <a:latin typeface="STMZH - 104" pitchFamily="2" charset="2"/>
              </a:rPr>
              <a:t>ï_Ùö</a:t>
            </a:r>
            <a:r>
              <a:rPr lang="en-US" dirty="0" smtClean="0">
                <a:latin typeface="STMZH - 104" pitchFamily="2" charset="2"/>
              </a:rPr>
              <a:t> </a:t>
            </a:r>
            <a:r>
              <a:rPr lang="en-US" dirty="0" err="1" smtClean="0">
                <a:latin typeface="STMZH - 104" pitchFamily="2" charset="2"/>
              </a:rPr>
              <a:t>ï_s</a:t>
            </a:r>
            <a:r>
              <a:rPr lang="en-US" dirty="0" smtClean="0">
                <a:latin typeface="STMZH - 104" pitchFamily="2" charset="2"/>
              </a:rPr>
              <a:t> </a:t>
            </a:r>
            <a:r>
              <a:rPr lang="en-US" dirty="0" err="1" smtClean="0">
                <a:latin typeface="STMZH - 104" pitchFamily="2" charset="2"/>
              </a:rPr>
              <a:t>Wçél</a:t>
            </a:r>
            <a:r>
              <a:rPr lang="en-US" dirty="0" smtClean="0">
                <a:latin typeface="STMZH - 104" pitchFamily="2" charset="2"/>
              </a:rPr>
              <a:t>_ &gt;</a:t>
            </a:r>
            <a:r>
              <a:rPr lang="en-US" dirty="0" err="1" smtClean="0">
                <a:latin typeface="STMZH - 104" pitchFamily="2" charset="2"/>
              </a:rPr>
              <a:t>M©Ãâ</a:t>
            </a:r>
            <a:r>
              <a:rPr lang="en-US" dirty="0" smtClean="0">
                <a:latin typeface="STMZH - 104" pitchFamily="2" charset="2"/>
              </a:rPr>
              <a:t>¦ </a:t>
            </a:r>
            <a:r>
              <a:rPr lang="en-US" dirty="0" err="1" smtClean="0">
                <a:latin typeface="STMZH - 104" pitchFamily="2" charset="2"/>
              </a:rPr>
              <a:t>kaïVâ</a:t>
            </a:r>
            <a:r>
              <a:rPr lang="en-US" dirty="0" smtClean="0">
                <a:latin typeface="STMZH - 104" pitchFamily="2" charset="2"/>
              </a:rPr>
              <a:t>¦_</a:t>
            </a:r>
            <a:endParaRPr lang="en-US" dirty="0">
              <a:latin typeface="STMZH - 104" pitchFamily="2" charset="2"/>
            </a:endParaRPr>
          </a:p>
        </p:txBody>
      </p:sp>
      <p:sp>
        <p:nvSpPr>
          <p:cNvPr id="4" name="Date Placeholder 3"/>
          <p:cNvSpPr>
            <a:spLocks noGrp="1"/>
          </p:cNvSpPr>
          <p:nvPr>
            <p:ph type="dt" sz="half" idx="10"/>
          </p:nvPr>
        </p:nvSpPr>
        <p:spPr>
          <a:xfrm>
            <a:off x="800100" y="6400800"/>
            <a:ext cx="1714500" cy="304800"/>
          </a:xfrm>
        </p:spPr>
        <p:txBody>
          <a:bodyPr/>
          <a:lstStyle/>
          <a:p>
            <a:fld id="{06C97AF8-762E-4F37-A3AF-13C36ED8A82E}" type="datetime2">
              <a:rPr lang="en-US" smtClean="0"/>
              <a:pPr/>
              <a:t>Thursday, February 11, 2016</a:t>
            </a:fld>
            <a:endParaRPr lang="en-US" dirty="0"/>
          </a:p>
        </p:txBody>
      </p:sp>
      <p:sp>
        <p:nvSpPr>
          <p:cNvPr id="5" name="Footer Placeholder 4"/>
          <p:cNvSpPr>
            <a:spLocks noGrp="1"/>
          </p:cNvSpPr>
          <p:nvPr>
            <p:ph type="ftr" sz="quarter" idx="11"/>
          </p:nvPr>
        </p:nvSpPr>
        <p:spPr/>
        <p:txBody>
          <a:bodyPr/>
          <a:lstStyle/>
          <a:p>
            <a:r>
              <a:rPr lang="en-US" dirty="0" smtClean="0"/>
              <a:t>Psychology  </a:t>
            </a:r>
            <a:r>
              <a:rPr lang="en-US" dirty="0" err="1" smtClean="0"/>
              <a:t>B.Ed</a:t>
            </a:r>
            <a:r>
              <a:rPr lang="en-US" dirty="0" smtClean="0"/>
              <a:t> Batch-A</a:t>
            </a:r>
            <a:endParaRPr lang="en-US" dirty="0"/>
          </a:p>
        </p:txBody>
      </p:sp>
      <p:sp>
        <p:nvSpPr>
          <p:cNvPr id="6" name="Slide Number Placeholder 5"/>
          <p:cNvSpPr>
            <a:spLocks noGrp="1"/>
          </p:cNvSpPr>
          <p:nvPr>
            <p:ph type="sldNum" sz="quarter" idx="12"/>
          </p:nvPr>
        </p:nvSpPr>
        <p:spPr/>
        <p:txBody>
          <a:bodyPr/>
          <a:lstStyle/>
          <a:p>
            <a:fld id="{4F1EE331-21A2-4DE1-B5CE-E57B3A1CBD7B}" type="slidenum">
              <a:rPr lang="en-US" smtClean="0"/>
              <a:pPr/>
              <a:t>306</a:t>
            </a:fld>
            <a:endParaRPr lang="en-US"/>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28600"/>
            <a:ext cx="7505700" cy="990600"/>
          </a:xfrm>
          <a:solidFill>
            <a:schemeClr val="accent4">
              <a:lumMod val="40000"/>
              <a:lumOff val="60000"/>
            </a:schemeClr>
          </a:solidFill>
        </p:spPr>
        <p:txBody>
          <a:bodyPr>
            <a:noAutofit/>
          </a:bodyPr>
          <a:lstStyle/>
          <a:p>
            <a:pPr algn="ctr"/>
            <a:r>
              <a:rPr lang="en-US" sz="3200" b="1" dirty="0" smtClean="0"/>
              <a:t>Counseling –</a:t>
            </a:r>
            <a:r>
              <a:rPr lang="en-US" b="1" dirty="0" smtClean="0"/>
              <a:t> </a:t>
            </a:r>
            <a:r>
              <a:rPr lang="en-US" b="1" dirty="0" smtClean="0">
                <a:latin typeface="STMZH - 003" pitchFamily="2" charset="2"/>
              </a:rPr>
              <a:t>¶¤¡ç« </a:t>
            </a:r>
            <a:r>
              <a:rPr lang="en-US" b="1" dirty="0" err="1" smtClean="0">
                <a:latin typeface="STMZH - 003" pitchFamily="2" charset="2"/>
              </a:rPr>
              <a:t>Ãïì</a:t>
            </a:r>
            <a:r>
              <a:rPr lang="en-US" b="1" dirty="0" smtClean="0">
                <a:latin typeface="STMZH - 003" pitchFamily="2" charset="2"/>
              </a:rPr>
              <a:t>&gt;_</a:t>
            </a:r>
            <a:endParaRPr lang="en-US" dirty="0"/>
          </a:p>
        </p:txBody>
      </p:sp>
      <p:sp>
        <p:nvSpPr>
          <p:cNvPr id="3" name="Content Placeholder 2"/>
          <p:cNvSpPr>
            <a:spLocks noGrp="1"/>
          </p:cNvSpPr>
          <p:nvPr>
            <p:ph idx="1"/>
          </p:nvPr>
        </p:nvSpPr>
        <p:spPr>
          <a:xfrm>
            <a:off x="228600" y="1600200"/>
            <a:ext cx="8686800" cy="4876801"/>
          </a:xfrm>
        </p:spPr>
        <p:txBody>
          <a:bodyPr>
            <a:normAutofit/>
          </a:bodyPr>
          <a:lstStyle/>
          <a:p>
            <a:r>
              <a:rPr lang="en-US" sz="2000" u="sng" dirty="0" smtClean="0">
                <a:solidFill>
                  <a:srgbClr val="0070C0"/>
                </a:solidFill>
              </a:rPr>
              <a:t>Meaning - </a:t>
            </a:r>
            <a:r>
              <a:rPr lang="en-US" sz="2000" u="sng" dirty="0" err="1" smtClean="0">
                <a:solidFill>
                  <a:srgbClr val="0070C0"/>
                </a:solidFill>
                <a:latin typeface="STMZH - 003" pitchFamily="2" charset="2"/>
              </a:rPr>
              <a:t>ØÃVò</a:t>
            </a:r>
            <a:r>
              <a:rPr lang="en-US" sz="2000" u="sng" dirty="0" smtClean="0">
                <a:solidFill>
                  <a:srgbClr val="0070C0"/>
                </a:solidFill>
                <a:latin typeface="STMZH - 003" pitchFamily="2" charset="2"/>
              </a:rPr>
              <a:t>^</a:t>
            </a:r>
          </a:p>
          <a:p>
            <a:r>
              <a:rPr lang="en-US" sz="2000" dirty="0" err="1" smtClean="0">
                <a:solidFill>
                  <a:srgbClr val="00B050"/>
                </a:solidFill>
                <a:latin typeface="STMZH - 003" pitchFamily="2" charset="2"/>
              </a:rPr>
              <a:t>Öòköç¦B</a:t>
            </a:r>
            <a:r>
              <a:rPr lang="en-US" sz="2000" dirty="0" smtClean="0">
                <a:solidFill>
                  <a:srgbClr val="00B050"/>
                </a:solidFill>
                <a:latin typeface="STMZH - 003" pitchFamily="2" charset="2"/>
              </a:rPr>
              <a:t> </a:t>
            </a:r>
            <a:r>
              <a:rPr lang="en-US" sz="2000" dirty="0" err="1" smtClean="0">
                <a:solidFill>
                  <a:srgbClr val="00B050"/>
                </a:solidFill>
                <a:latin typeface="STMZH - 003" pitchFamily="2" charset="2"/>
              </a:rPr>
              <a:t>Wï¿D</a:t>
            </a:r>
            <a:r>
              <a:rPr lang="en-US" sz="2000" dirty="0" smtClean="0">
                <a:solidFill>
                  <a:srgbClr val="00B050"/>
                </a:solidFill>
                <a:latin typeface="STMZH - 003" pitchFamily="2" charset="2"/>
              </a:rPr>
              <a:t> </a:t>
            </a:r>
            <a:r>
              <a:rPr lang="en-US" sz="2000" dirty="0" err="1" smtClean="0">
                <a:solidFill>
                  <a:srgbClr val="00B050"/>
                </a:solidFill>
                <a:latin typeface="STMZH - 003" pitchFamily="2" charset="2"/>
              </a:rPr>
              <a:t>Îò</a:t>
            </a:r>
            <a:r>
              <a:rPr lang="en-US" sz="2000" dirty="0" smtClean="0">
                <a:solidFill>
                  <a:srgbClr val="00B050"/>
                </a:solidFill>
                <a:latin typeface="STMZH - 003" pitchFamily="2" charset="2"/>
              </a:rPr>
              <a:t> s&gt; ïéÍmç«BV¦¼é ¶¤¡ç« </a:t>
            </a:r>
            <a:r>
              <a:rPr lang="en-US" sz="2000" dirty="0" err="1" smtClean="0">
                <a:solidFill>
                  <a:srgbClr val="00B050"/>
                </a:solidFill>
                <a:latin typeface="STMZH - 003" pitchFamily="2" charset="2"/>
              </a:rPr>
              <a:t>Ãïì</a:t>
            </a:r>
            <a:r>
              <a:rPr lang="en-US" sz="2000" dirty="0" smtClean="0">
                <a:solidFill>
                  <a:srgbClr val="00B050"/>
                </a:solidFill>
                <a:latin typeface="STMZH - 003" pitchFamily="2" charset="2"/>
              </a:rPr>
              <a:t>&gt;</a:t>
            </a:r>
            <a:r>
              <a:rPr lang="en-US" sz="2000" dirty="0" err="1" smtClean="0">
                <a:solidFill>
                  <a:srgbClr val="00B050"/>
                </a:solidFill>
                <a:latin typeface="STMZH - 003" pitchFamily="2" charset="2"/>
              </a:rPr>
              <a:t>éVzD</a:t>
            </a:r>
            <a:r>
              <a:rPr lang="en-US" sz="2000" dirty="0" smtClean="0">
                <a:solidFill>
                  <a:srgbClr val="00B050"/>
                </a:solidFill>
                <a:latin typeface="STMZH - 003" pitchFamily="2" charset="2"/>
              </a:rPr>
              <a:t>.</a:t>
            </a:r>
          </a:p>
          <a:p>
            <a:r>
              <a:rPr lang="en-US" sz="2000" dirty="0" err="1" smtClean="0">
                <a:solidFill>
                  <a:srgbClr val="00B050"/>
                </a:solidFill>
                <a:latin typeface="STMZH - 003" pitchFamily="2" charset="2"/>
              </a:rPr>
              <a:t>Îòkì</a:t>
            </a:r>
            <a:r>
              <a:rPr lang="en-US" sz="2000" dirty="0" smtClean="0">
                <a:solidFill>
                  <a:srgbClr val="00B050"/>
                </a:solidFill>
                <a:latin typeface="STMZH - 003" pitchFamily="2" charset="2"/>
              </a:rPr>
              <a:t> \</a:t>
            </a:r>
            <a:r>
              <a:rPr lang="en-US" sz="2000" dirty="0" err="1" smtClean="0">
                <a:solidFill>
                  <a:srgbClr val="00B050"/>
                </a:solidFill>
                <a:latin typeface="STMZH - 003" pitchFamily="2" charset="2"/>
              </a:rPr>
              <a:t>uØÅVòkòÂz</a:t>
            </a:r>
            <a:r>
              <a:rPr lang="en-US" sz="2000" dirty="0" smtClean="0">
                <a:solidFill>
                  <a:srgbClr val="00B050"/>
                </a:solidFill>
                <a:latin typeface="STMZH - 003" pitchFamily="2" charset="2"/>
              </a:rPr>
              <a:t> c&gt;¡D </a:t>
            </a:r>
            <a:r>
              <a:rPr lang="en-US" sz="2000" dirty="0" err="1" smtClean="0">
                <a:solidFill>
                  <a:srgbClr val="00B050"/>
                </a:solidFill>
                <a:latin typeface="STMZH - 003" pitchFamily="2" charset="2"/>
              </a:rPr>
              <a:t>kçïl</a:t>
            </a:r>
            <a:r>
              <a:rPr lang="en-US" sz="2000" dirty="0" smtClean="0">
                <a:solidFill>
                  <a:srgbClr val="00B050"/>
                </a:solidFill>
                <a:latin typeface="STMZH - 003" pitchFamily="2" charset="2"/>
              </a:rPr>
              <a:t>_ ¶ç\Í&gt; Ø&gt;</a:t>
            </a:r>
            <a:r>
              <a:rPr lang="en-US" sz="2000" dirty="0" err="1" smtClean="0">
                <a:solidFill>
                  <a:srgbClr val="00B050"/>
                </a:solidFill>
                <a:latin typeface="STMZH - 003" pitchFamily="2" charset="2"/>
              </a:rPr>
              <a:t>V¦ìA</a:t>
            </a:r>
            <a:r>
              <a:rPr lang="en-US" sz="2000" dirty="0" smtClean="0">
                <a:solidFill>
                  <a:srgbClr val="00B050"/>
                </a:solidFill>
                <a:latin typeface="STMZH - 003" pitchFamily="2" charset="2"/>
              </a:rPr>
              <a:t>  </a:t>
            </a:r>
            <a:r>
              <a:rPr lang="en-US" sz="2000" dirty="0" err="1" smtClean="0">
                <a:solidFill>
                  <a:srgbClr val="00B050"/>
                </a:solidFill>
                <a:latin typeface="STMZH - 003" pitchFamily="2" charset="2"/>
              </a:rPr>
              <a:t>xçÅ.Š</a:t>
            </a:r>
            <a:r>
              <a:rPr lang="en-US" sz="2000" dirty="0" smtClean="0">
                <a:solidFill>
                  <a:srgbClr val="00B050"/>
                </a:solidFill>
                <a:latin typeface="STMZH - 003" pitchFamily="2" charset="2"/>
              </a:rPr>
              <a:t>  ç\</a:t>
            </a:r>
            <a:r>
              <a:rPr lang="en-US" sz="2000" dirty="0" err="1" smtClean="0">
                <a:solidFill>
                  <a:srgbClr val="00B050"/>
                </a:solidFill>
                <a:latin typeface="STMZH - 003" pitchFamily="2" charset="2"/>
              </a:rPr>
              <a:t>Bìü</a:t>
            </a:r>
            <a:endParaRPr lang="en-US" sz="2000" dirty="0" smtClean="0">
              <a:solidFill>
                <a:srgbClr val="00B050"/>
              </a:solidFill>
              <a:latin typeface="STMZH - 003" pitchFamily="2" charset="2"/>
            </a:endParaRPr>
          </a:p>
          <a:p>
            <a:r>
              <a:rPr lang="en-US" sz="2000" u="sng" dirty="0" smtClean="0">
                <a:solidFill>
                  <a:srgbClr val="0070C0"/>
                </a:solidFill>
              </a:rPr>
              <a:t>Principles  </a:t>
            </a:r>
            <a:r>
              <a:rPr lang="en-US" sz="2000" u="sng" dirty="0" err="1" smtClean="0">
                <a:solidFill>
                  <a:srgbClr val="0070C0"/>
                </a:solidFill>
                <a:latin typeface="STMZH - 003" pitchFamily="2" charset="2"/>
              </a:rPr>
              <a:t>ïòÝmÂï</a:t>
            </a:r>
            <a:r>
              <a:rPr lang="en-US" sz="2000" u="sng" dirty="0" smtClean="0">
                <a:solidFill>
                  <a:srgbClr val="0070C0"/>
                </a:solidFill>
                <a:latin typeface="STMZH - 003" pitchFamily="2" charset="2"/>
              </a:rPr>
              <a:t>^</a:t>
            </a:r>
          </a:p>
          <a:p>
            <a:r>
              <a:rPr lang="en-US" sz="2000" dirty="0" err="1" smtClean="0">
                <a:solidFill>
                  <a:schemeClr val="accent5">
                    <a:lumMod val="75000"/>
                  </a:schemeClr>
                </a:solidFill>
                <a:latin typeface="STMZH - 003" pitchFamily="2" charset="2"/>
              </a:rPr>
              <a:t>Øku¤Âz</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xÂþB</a:t>
            </a:r>
            <a:r>
              <a:rPr lang="en-US" sz="2000" dirty="0" smtClean="0">
                <a:solidFill>
                  <a:schemeClr val="accent5">
                    <a:lumMod val="75000"/>
                  </a:schemeClr>
                </a:solidFill>
                <a:latin typeface="STMZH - 003" pitchFamily="2" charset="2"/>
              </a:rPr>
              <a:t>\</a:t>
            </a:r>
            <a:r>
              <a:rPr lang="en-US" sz="2000" dirty="0" err="1" smtClean="0">
                <a:solidFill>
                  <a:schemeClr val="accent5">
                    <a:lumMod val="75000"/>
                  </a:schemeClr>
                </a:solidFill>
                <a:latin typeface="STMZH - 003" pitchFamily="2" charset="2"/>
              </a:rPr>
              <a:t>Vï</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ØÄB_Ã|þÅm</a:t>
            </a:r>
            <a:endParaRPr lang="en-US" sz="2000" dirty="0" smtClean="0">
              <a:solidFill>
                <a:schemeClr val="accent5">
                  <a:lumMod val="75000"/>
                </a:schemeClr>
              </a:solidFill>
              <a:latin typeface="STMZH - 003" pitchFamily="2" charset="2"/>
            </a:endParaRPr>
          </a:p>
          <a:p>
            <a:r>
              <a:rPr lang="en-US" sz="2000" dirty="0" smtClean="0">
                <a:solidFill>
                  <a:schemeClr val="accent5">
                    <a:lumMod val="75000"/>
                  </a:schemeClr>
                </a:solidFill>
                <a:latin typeface="STMZH - 003" pitchFamily="2" charset="2"/>
              </a:rPr>
              <a:t>¸«</a:t>
            </a:r>
            <a:r>
              <a:rPr lang="en-US" sz="2000" dirty="0" err="1" smtClean="0">
                <a:solidFill>
                  <a:schemeClr val="accent5">
                    <a:lumMod val="75000"/>
                  </a:schemeClr>
                </a:solidFill>
                <a:latin typeface="STMZH - 003" pitchFamily="2" charset="2"/>
              </a:rPr>
              <a:t>ßÄçªÂz</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yì</a:t>
            </a:r>
            <a:r>
              <a:rPr lang="en-US" sz="2000" dirty="0" smtClean="0">
                <a:solidFill>
                  <a:schemeClr val="accent5">
                    <a:lumMod val="75000"/>
                  </a:schemeClr>
                </a:solidFill>
                <a:latin typeface="STMZH - 003" pitchFamily="2" charset="2"/>
              </a:rPr>
              <a:t>¡</a:t>
            </a:r>
          </a:p>
          <a:p>
            <a:r>
              <a:rPr lang="en-US" sz="2000" dirty="0" smtClean="0">
                <a:solidFill>
                  <a:schemeClr val="accent5">
                    <a:lumMod val="75000"/>
                  </a:schemeClr>
                </a:solidFill>
                <a:latin typeface="STMZH - 003" pitchFamily="2" charset="2"/>
              </a:rPr>
              <a:t>&gt;[ </a:t>
            </a:r>
            <a:r>
              <a:rPr lang="en-US" sz="2000" dirty="0" err="1" smtClean="0">
                <a:solidFill>
                  <a:schemeClr val="accent5">
                    <a:lumMod val="75000"/>
                  </a:schemeClr>
                </a:solidFill>
                <a:latin typeface="STMZH - 003" pitchFamily="2" charset="2"/>
              </a:rPr>
              <a:t>cðì</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Aö</a:t>
            </a:r>
            <a:r>
              <a:rPr lang="en-US" sz="2000" dirty="0" smtClean="0">
                <a:solidFill>
                  <a:schemeClr val="accent5">
                    <a:lumMod val="75000"/>
                  </a:schemeClr>
                </a:solidFill>
                <a:latin typeface="STMZH - 003" pitchFamily="2" charset="2"/>
              </a:rPr>
              <a:t>&gt;_</a:t>
            </a:r>
          </a:p>
          <a:p>
            <a:r>
              <a:rPr lang="en-US" sz="2000" dirty="0" smtClean="0">
                <a:solidFill>
                  <a:schemeClr val="accent5">
                    <a:lumMod val="75000"/>
                  </a:schemeClr>
                </a:solidFill>
                <a:latin typeface="STMZH - 003" pitchFamily="2" charset="2"/>
              </a:rPr>
              <a:t>&gt;ªm ]</a:t>
            </a:r>
            <a:r>
              <a:rPr lang="en-US" sz="2000" dirty="0" err="1" smtClean="0">
                <a:solidFill>
                  <a:schemeClr val="accent5">
                    <a:lumMod val="75000"/>
                  </a:schemeClr>
                </a:solidFill>
                <a:latin typeface="STMZH - 003" pitchFamily="2" charset="2"/>
              </a:rPr>
              <a:t>Åç</a:t>
            </a:r>
            <a:r>
              <a:rPr lang="en-US" sz="2000" dirty="0" smtClean="0">
                <a:solidFill>
                  <a:schemeClr val="accent5">
                    <a:lumMod val="75000"/>
                  </a:schemeClr>
                </a:solidFill>
                <a:latin typeface="STMZH - 003" pitchFamily="2" charset="2"/>
              </a:rPr>
              <a:t>\</a:t>
            </a:r>
            <a:r>
              <a:rPr lang="en-US" sz="2000" dirty="0" err="1" smtClean="0">
                <a:solidFill>
                  <a:schemeClr val="accent5">
                    <a:lumMod val="75000"/>
                  </a:schemeClr>
                </a:solidFill>
                <a:latin typeface="STMZH - 003" pitchFamily="2" charset="2"/>
              </a:rPr>
              <a:t>ïçá</a:t>
            </a:r>
            <a:r>
              <a:rPr lang="en-US" sz="2000" dirty="0" smtClean="0">
                <a:solidFill>
                  <a:schemeClr val="accent5">
                    <a:lumMod val="75000"/>
                  </a:schemeClr>
                </a:solidFill>
                <a:latin typeface="STMZH - 003" pitchFamily="2" charset="2"/>
              </a:rPr>
              <a:t> &gt;V¼ª ¶¤&gt;_</a:t>
            </a:r>
          </a:p>
          <a:p>
            <a:r>
              <a:rPr lang="en-US" sz="2000" dirty="0" err="1" smtClean="0">
                <a:solidFill>
                  <a:schemeClr val="accent5">
                    <a:lumMod val="75000"/>
                  </a:schemeClr>
                </a:solidFill>
                <a:latin typeface="STMZH - 003" pitchFamily="2" charset="2"/>
              </a:rPr>
              <a:t>ÄöBV</a:t>
            </a:r>
            <a:r>
              <a:rPr lang="en-US" sz="2000" dirty="0" smtClean="0">
                <a:solidFill>
                  <a:schemeClr val="accent5">
                    <a:lumMod val="75000"/>
                  </a:schemeClr>
                </a:solidFill>
                <a:latin typeface="STMZH - 003" pitchFamily="2" charset="2"/>
              </a:rPr>
              <a:t>ª </a:t>
            </a:r>
            <a:r>
              <a:rPr lang="en-US" sz="2000" dirty="0" err="1" smtClean="0">
                <a:solidFill>
                  <a:schemeClr val="accent5">
                    <a:lumMod val="75000"/>
                  </a:schemeClr>
                </a:solidFill>
                <a:latin typeface="STMZH - 003" pitchFamily="2" charset="2"/>
              </a:rPr>
              <a:t>ï_s</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u®D</a:t>
            </a:r>
            <a:r>
              <a:rPr lang="en-US" sz="2000" dirty="0" smtClean="0">
                <a:solidFill>
                  <a:schemeClr val="accent5">
                    <a:lumMod val="75000"/>
                  </a:schemeClr>
                </a:solidFill>
                <a:latin typeface="STMZH - 003" pitchFamily="2" charset="2"/>
              </a:rPr>
              <a:t> Ø&gt;</a:t>
            </a:r>
            <a:r>
              <a:rPr lang="en-US" sz="2000" dirty="0" err="1" smtClean="0">
                <a:solidFill>
                  <a:schemeClr val="accent5">
                    <a:lumMod val="75000"/>
                  </a:schemeClr>
                </a:solidFill>
                <a:latin typeface="STMZH - 003" pitchFamily="2" charset="2"/>
              </a:rPr>
              <a:t>Vaçé</a:t>
            </a:r>
            <a:r>
              <a:rPr lang="en-US" sz="2000" dirty="0" smtClean="0">
                <a:solidFill>
                  <a:schemeClr val="accent5">
                    <a:lumMod val="75000"/>
                  </a:schemeClr>
                </a:solidFill>
                <a:latin typeface="STMZH - 003" pitchFamily="2" charset="2"/>
              </a:rPr>
              <a:t> ¼&gt;</a:t>
            </a:r>
            <a:r>
              <a:rPr lang="en-US" sz="2000" dirty="0" err="1" smtClean="0">
                <a:solidFill>
                  <a:schemeClr val="accent5">
                    <a:lumMod val="75000"/>
                  </a:schemeClr>
                </a:solidFill>
                <a:latin typeface="STMZH - 003" pitchFamily="2" charset="2"/>
              </a:rPr>
              <a:t>ìÍØ</a:t>
            </a:r>
            <a:r>
              <a:rPr lang="en-US" sz="2000" dirty="0" smtClean="0">
                <a:solidFill>
                  <a:schemeClr val="accent5">
                    <a:lumMod val="75000"/>
                  </a:schemeClr>
                </a:solidFill>
                <a:latin typeface="STMZH - 003" pitchFamily="2" charset="2"/>
              </a:rPr>
              <a:t>&gt;|</a:t>
            </a:r>
            <a:r>
              <a:rPr lang="en-US" sz="2000" dirty="0" err="1" smtClean="0">
                <a:solidFill>
                  <a:schemeClr val="accent5">
                    <a:lumMod val="75000"/>
                  </a:schemeClr>
                </a:solidFill>
                <a:latin typeface="STMZH - 003" pitchFamily="2" charset="2"/>
              </a:rPr>
              <a:t>Âï</a:t>
            </a:r>
            <a:r>
              <a:rPr lang="en-US" sz="2000" dirty="0" smtClean="0">
                <a:solidFill>
                  <a:schemeClr val="accent5">
                    <a:lumMod val="75000"/>
                  </a:schemeClr>
                </a:solidFill>
                <a:latin typeface="STMZH - 003" pitchFamily="2" charset="2"/>
              </a:rPr>
              <a:t> c&gt;¡</a:t>
            </a:r>
            <a:r>
              <a:rPr lang="en-US" sz="2000" dirty="0" err="1" smtClean="0">
                <a:solidFill>
                  <a:schemeClr val="accent5">
                    <a:lumMod val="75000"/>
                  </a:schemeClr>
                </a:solidFill>
                <a:latin typeface="STMZH - 003" pitchFamily="2" charset="2"/>
              </a:rPr>
              <a:t>þÅm</a:t>
            </a:r>
            <a:endParaRPr lang="en-US" sz="2000" dirty="0" smtClean="0">
              <a:solidFill>
                <a:schemeClr val="accent5">
                  <a:lumMod val="75000"/>
                </a:schemeClr>
              </a:solidFill>
              <a:latin typeface="STMZH - 003" pitchFamily="2" charset="2"/>
            </a:endParaRPr>
          </a:p>
          <a:p>
            <a:r>
              <a:rPr lang="en-US" sz="2000" dirty="0" smtClean="0">
                <a:solidFill>
                  <a:schemeClr val="accent5">
                    <a:lumMod val="75000"/>
                  </a:schemeClr>
                </a:solidFill>
                <a:latin typeface="STMZH - 003" pitchFamily="2" charset="2"/>
              </a:rPr>
              <a:t>¶</a:t>
            </a:r>
            <a:r>
              <a:rPr lang="en-US" sz="2000" dirty="0" err="1" smtClean="0">
                <a:solidFill>
                  <a:schemeClr val="accent5">
                    <a:lumMod val="75000"/>
                  </a:schemeClr>
                </a:solidFill>
                <a:latin typeface="STMZH - 003" pitchFamily="2" charset="2"/>
              </a:rPr>
              <a:t>çªkòÂzD</a:t>
            </a:r>
            <a:r>
              <a:rPr lang="en-US" sz="2000" dirty="0" smtClean="0">
                <a:solidFill>
                  <a:schemeClr val="accent5">
                    <a:lumMod val="75000"/>
                  </a:schemeClr>
                </a:solidFill>
                <a:latin typeface="STMZH - 003" pitchFamily="2" charset="2"/>
              </a:rPr>
              <a:t> </a:t>
            </a:r>
            <a:r>
              <a:rPr lang="en-US" sz="2000" dirty="0" err="1" smtClean="0">
                <a:solidFill>
                  <a:schemeClr val="accent5">
                    <a:lumMod val="75000"/>
                  </a:schemeClr>
                </a:solidFill>
                <a:latin typeface="STMZH - 003" pitchFamily="2" charset="2"/>
              </a:rPr>
              <a:t>ØÃVmkVªm</a:t>
            </a:r>
            <a:endParaRPr lang="en-US" sz="2000" dirty="0" smtClean="0">
              <a:solidFill>
                <a:schemeClr val="accent5">
                  <a:lumMod val="75000"/>
                </a:schemeClr>
              </a:solidFill>
              <a:latin typeface="STMZH - 003" pitchFamily="2" charset="2"/>
            </a:endParaRPr>
          </a:p>
          <a:p>
            <a:endParaRPr lang="en-US" sz="2000" dirty="0" smtClean="0">
              <a:latin typeface="STMZH - 003" pitchFamily="2" charset="2"/>
            </a:endParaRPr>
          </a:p>
          <a:p>
            <a:endParaRPr lang="en-US" dirty="0" smtClean="0">
              <a:latin typeface="STMZH - 003" pitchFamily="2" charset="2"/>
            </a:endParaRPr>
          </a:p>
          <a:p>
            <a:endParaRPr lang="en-US" dirty="0">
              <a:latin typeface="STMZH - 003" pitchFamily="2" charset="2"/>
            </a:endParaRPr>
          </a:p>
        </p:txBody>
      </p:sp>
      <p:sp>
        <p:nvSpPr>
          <p:cNvPr id="4" name="Date Placeholder 3"/>
          <p:cNvSpPr>
            <a:spLocks noGrp="1"/>
          </p:cNvSpPr>
          <p:nvPr>
            <p:ph type="dt" sz="half" idx="10"/>
          </p:nvPr>
        </p:nvSpPr>
        <p:spPr>
          <a:xfrm>
            <a:off x="800100" y="6400800"/>
            <a:ext cx="1333500" cy="228600"/>
          </a:xfrm>
        </p:spPr>
        <p:txBody>
          <a:bodyPr/>
          <a:lstStyle/>
          <a:p>
            <a:fld id="{1ADBA208-66EF-428E-9537-7CBD1E6DB7D5}" type="datetime2">
              <a:rPr lang="en-US" smtClean="0"/>
              <a:pPr/>
              <a:t>Thursday, February 11, 2016</a:t>
            </a:fld>
            <a:endParaRPr lang="en-US" dirty="0"/>
          </a:p>
        </p:txBody>
      </p:sp>
      <p:sp>
        <p:nvSpPr>
          <p:cNvPr id="5" name="Slide Number Placeholder 4"/>
          <p:cNvSpPr>
            <a:spLocks noGrp="1"/>
          </p:cNvSpPr>
          <p:nvPr>
            <p:ph type="sldNum" sz="quarter" idx="12"/>
          </p:nvPr>
        </p:nvSpPr>
        <p:spPr/>
        <p:txBody>
          <a:bodyPr/>
          <a:lstStyle/>
          <a:p>
            <a:fld id="{4F1EE331-21A2-4DE1-B5CE-E57B3A1CBD7B}" type="slidenum">
              <a:rPr lang="en-US" smtClean="0"/>
              <a:pPr/>
              <a:t>307</a:t>
            </a:fld>
            <a:endParaRPr lang="en-US"/>
          </a:p>
        </p:txBody>
      </p:sp>
      <p:sp>
        <p:nvSpPr>
          <p:cNvPr id="6" name="Footer Placeholder 5"/>
          <p:cNvSpPr>
            <a:spLocks noGrp="1"/>
          </p:cNvSpPr>
          <p:nvPr>
            <p:ph type="ftr" sz="quarter" idx="11"/>
          </p:nvPr>
        </p:nvSpPr>
        <p:spPr/>
        <p:txBody>
          <a:bodyPr/>
          <a:lstStyle/>
          <a:p>
            <a:r>
              <a:rPr lang="en-US" dirty="0" smtClean="0"/>
              <a:t>Psychology  </a:t>
            </a:r>
            <a:r>
              <a:rPr lang="en-US" dirty="0" err="1" smtClean="0"/>
              <a:t>B.Ed</a:t>
            </a:r>
            <a:r>
              <a:rPr lang="en-US" dirty="0" smtClean="0"/>
              <a:t> Batch-A</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543800" cy="914082"/>
          </a:xfrm>
          <a:solidFill>
            <a:srgbClr val="FFC000"/>
          </a:solidFill>
        </p:spPr>
        <p:txBody>
          <a:bodyPr>
            <a:normAutofit fontScale="90000"/>
          </a:bodyPr>
          <a:lstStyle/>
          <a:p>
            <a:pPr algn="ctr"/>
            <a:r>
              <a:rPr lang="en-US" sz="3200" b="1" dirty="0" smtClean="0">
                <a:latin typeface="+mn-lt"/>
              </a:rPr>
              <a:t>Types of </a:t>
            </a:r>
            <a:r>
              <a:rPr lang="en-US" sz="3200" b="1" dirty="0" smtClean="0"/>
              <a:t>Counseling</a:t>
            </a:r>
            <a:r>
              <a:rPr lang="en-US" sz="3200" b="1" dirty="0" smtClean="0">
                <a:latin typeface="+mn-lt"/>
              </a:rPr>
              <a:t> - </a:t>
            </a:r>
            <a:r>
              <a:rPr lang="en-US" sz="3200" b="1" dirty="0" smtClean="0">
                <a:latin typeface="STMZH - 003" pitchFamily="2" charset="2"/>
              </a:rPr>
              <a:t>¶¤¡ç« </a:t>
            </a:r>
            <a:r>
              <a:rPr lang="en-US" sz="3200" b="1" dirty="0" err="1" smtClean="0">
                <a:latin typeface="STMZH - 003" pitchFamily="2" charset="2"/>
              </a:rPr>
              <a:t>Ãïì</a:t>
            </a:r>
            <a:r>
              <a:rPr lang="en-US" sz="3200" b="1" dirty="0" smtClean="0">
                <a:latin typeface="STMZH - 003" pitchFamily="2" charset="2"/>
              </a:rPr>
              <a:t>&gt;_ </a:t>
            </a:r>
            <a:r>
              <a:rPr lang="en-US" sz="3200" b="1" dirty="0" err="1" smtClean="0">
                <a:latin typeface="STMZH - 003" pitchFamily="2" charset="2"/>
              </a:rPr>
              <a:t>kçïï</a:t>
            </a:r>
            <a:r>
              <a:rPr lang="en-US" sz="3200" b="1" dirty="0" smtClean="0">
                <a:latin typeface="STMZH - 003" pitchFamily="2" charset="2"/>
              </a:rPr>
              <a:t>^</a:t>
            </a:r>
            <a:endParaRPr lang="en-US" sz="3200" b="1" dirty="0"/>
          </a:p>
        </p:txBody>
      </p:sp>
      <p:sp>
        <p:nvSpPr>
          <p:cNvPr id="3" name="Content Placeholder 2"/>
          <p:cNvSpPr>
            <a:spLocks noGrp="1"/>
          </p:cNvSpPr>
          <p:nvPr>
            <p:ph idx="1"/>
          </p:nvPr>
        </p:nvSpPr>
        <p:spPr>
          <a:xfrm>
            <a:off x="1371600" y="1524000"/>
            <a:ext cx="6934200" cy="4876800"/>
          </a:xfrm>
        </p:spPr>
        <p:txBody>
          <a:bodyPr/>
          <a:lstStyle/>
          <a:p>
            <a:r>
              <a:rPr lang="en-US" dirty="0" smtClean="0">
                <a:solidFill>
                  <a:srgbClr val="0070C0"/>
                </a:solidFill>
              </a:rPr>
              <a:t>Directive Counseling</a:t>
            </a:r>
          </a:p>
          <a:p>
            <a:r>
              <a:rPr lang="en-US" dirty="0" smtClean="0">
                <a:solidFill>
                  <a:srgbClr val="002060"/>
                </a:solidFill>
                <a:latin typeface="STMZH - 003" pitchFamily="2" charset="2"/>
              </a:rPr>
              <a:t>¼åìxï ¶¤¡ç« </a:t>
            </a:r>
            <a:r>
              <a:rPr lang="en-US" dirty="0" err="1" smtClean="0">
                <a:solidFill>
                  <a:srgbClr val="002060"/>
                </a:solidFill>
                <a:latin typeface="STMZH - 003" pitchFamily="2" charset="2"/>
              </a:rPr>
              <a:t>Ãïì</a:t>
            </a:r>
            <a:r>
              <a:rPr lang="en-US" dirty="0" smtClean="0">
                <a:solidFill>
                  <a:srgbClr val="002060"/>
                </a:solidFill>
                <a:latin typeface="STMZH - 003" pitchFamily="2" charset="2"/>
              </a:rPr>
              <a:t>&gt;_ </a:t>
            </a:r>
            <a:r>
              <a:rPr lang="en-US" dirty="0" smtClean="0">
                <a:solidFill>
                  <a:schemeClr val="accent5">
                    <a:lumMod val="75000"/>
                  </a:schemeClr>
                </a:solidFill>
                <a:latin typeface="STMZH - 003" pitchFamily="2" charset="2"/>
              </a:rPr>
              <a:t>Š Ö. ÷. </a:t>
            </a:r>
            <a:r>
              <a:rPr lang="en-US" dirty="0" err="1" smtClean="0">
                <a:solidFill>
                  <a:schemeClr val="accent5">
                    <a:lumMod val="75000"/>
                  </a:schemeClr>
                </a:solidFill>
                <a:latin typeface="STMZH - 003" pitchFamily="2" charset="2"/>
              </a:rPr>
              <a:t>s_oBDÄ</a:t>
            </a:r>
            <a:r>
              <a:rPr lang="en-US" dirty="0" smtClean="0">
                <a:solidFill>
                  <a:schemeClr val="accent5">
                    <a:lumMod val="75000"/>
                  </a:schemeClr>
                </a:solidFill>
                <a:latin typeface="STMZH - 003" pitchFamily="2" charset="2"/>
              </a:rPr>
              <a:t>[</a:t>
            </a:r>
            <a:endParaRPr lang="en-US" dirty="0" smtClean="0">
              <a:solidFill>
                <a:schemeClr val="accent5">
                  <a:lumMod val="75000"/>
                </a:schemeClr>
              </a:solidFill>
            </a:endParaRPr>
          </a:p>
          <a:p>
            <a:r>
              <a:rPr lang="en-US" dirty="0" smtClean="0">
                <a:solidFill>
                  <a:srgbClr val="0070C0"/>
                </a:solidFill>
              </a:rPr>
              <a:t>Non-Directive Counseling</a:t>
            </a:r>
          </a:p>
          <a:p>
            <a:r>
              <a:rPr lang="en-US" dirty="0" smtClean="0">
                <a:solidFill>
                  <a:srgbClr val="002060"/>
                </a:solidFill>
                <a:latin typeface="STMZH - 003" pitchFamily="2" charset="2"/>
              </a:rPr>
              <a:t>\</a:t>
            </a:r>
            <a:r>
              <a:rPr lang="en-US" dirty="0" err="1" smtClean="0">
                <a:solidFill>
                  <a:srgbClr val="002060"/>
                </a:solidFill>
                <a:latin typeface="STMZH - 003" pitchFamily="2" charset="2"/>
              </a:rPr>
              <a:t>çÅxï</a:t>
            </a:r>
            <a:r>
              <a:rPr lang="en-US" dirty="0" smtClean="0">
                <a:solidFill>
                  <a:srgbClr val="002060"/>
                </a:solidFill>
                <a:latin typeface="STMZH - 003" pitchFamily="2" charset="2"/>
              </a:rPr>
              <a:t> ¶¤¡ç« </a:t>
            </a:r>
            <a:r>
              <a:rPr lang="en-US" dirty="0" err="1" smtClean="0">
                <a:solidFill>
                  <a:srgbClr val="002060"/>
                </a:solidFill>
                <a:latin typeface="STMZH - 003" pitchFamily="2" charset="2"/>
              </a:rPr>
              <a:t>Ãïì</a:t>
            </a:r>
            <a:r>
              <a:rPr lang="en-US" dirty="0" smtClean="0">
                <a:solidFill>
                  <a:srgbClr val="002060"/>
                </a:solidFill>
                <a:latin typeface="STMZH - 003" pitchFamily="2" charset="2"/>
              </a:rPr>
              <a:t>&gt;_ </a:t>
            </a:r>
            <a:r>
              <a:rPr lang="en-US" dirty="0" smtClean="0">
                <a:solidFill>
                  <a:schemeClr val="accent5">
                    <a:lumMod val="75000"/>
                  </a:schemeClr>
                </a:solidFill>
                <a:latin typeface="STMZH - 003" pitchFamily="2" charset="2"/>
              </a:rPr>
              <a:t>Š </a:t>
            </a:r>
            <a:r>
              <a:rPr lang="en-US" dirty="0" err="1" smtClean="0">
                <a:solidFill>
                  <a:schemeClr val="accent5">
                    <a:lumMod val="75000"/>
                  </a:schemeClr>
                </a:solidFill>
                <a:latin typeface="STMZH - 003" pitchFamily="2" charset="2"/>
              </a:rPr>
              <a:t>ïVì</a:t>
            </a:r>
            <a:r>
              <a:rPr lang="en-US" dirty="0" smtClean="0">
                <a:solidFill>
                  <a:schemeClr val="accent5">
                    <a:lumMod val="75000"/>
                  </a:schemeClr>
                </a:solidFill>
                <a:latin typeface="STMZH - 003" pitchFamily="2" charset="2"/>
              </a:rPr>
              <a:t>_ gì.¼«Vnìü</a:t>
            </a:r>
            <a:endParaRPr lang="en-US" dirty="0" smtClean="0">
              <a:solidFill>
                <a:schemeClr val="accent5">
                  <a:lumMod val="75000"/>
                </a:schemeClr>
              </a:solidFill>
            </a:endParaRPr>
          </a:p>
          <a:p>
            <a:r>
              <a:rPr lang="en-US" dirty="0" smtClean="0">
                <a:solidFill>
                  <a:srgbClr val="0070C0"/>
                </a:solidFill>
              </a:rPr>
              <a:t>Eclectic Counseling</a:t>
            </a:r>
          </a:p>
          <a:p>
            <a:r>
              <a:rPr lang="en-US" dirty="0" smtClean="0">
                <a:solidFill>
                  <a:srgbClr val="002060"/>
                </a:solidFill>
                <a:latin typeface="STMZH - 003" pitchFamily="2" charset="2"/>
              </a:rPr>
              <a:t>Ä\«</a:t>
            </a:r>
            <a:r>
              <a:rPr lang="en-US" dirty="0" err="1" smtClean="0">
                <a:solidFill>
                  <a:srgbClr val="002060"/>
                </a:solidFill>
                <a:latin typeface="STMZH - 003" pitchFamily="2" charset="2"/>
              </a:rPr>
              <a:t>ÄxçÅ</a:t>
            </a:r>
            <a:r>
              <a:rPr lang="en-US" dirty="0" smtClean="0">
                <a:solidFill>
                  <a:srgbClr val="002060"/>
                </a:solidFill>
                <a:latin typeface="STMZH - 003" pitchFamily="2" charset="2"/>
              </a:rPr>
              <a:t> ¶¤¡ç« </a:t>
            </a:r>
            <a:r>
              <a:rPr lang="en-US" dirty="0" err="1" smtClean="0">
                <a:solidFill>
                  <a:srgbClr val="002060"/>
                </a:solidFill>
                <a:latin typeface="STMZH - 003" pitchFamily="2" charset="2"/>
              </a:rPr>
              <a:t>Ãïì</a:t>
            </a:r>
            <a:r>
              <a:rPr lang="en-US" dirty="0" smtClean="0">
                <a:solidFill>
                  <a:srgbClr val="002060"/>
                </a:solidFill>
                <a:latin typeface="STMZH - 003" pitchFamily="2" charset="2"/>
              </a:rPr>
              <a:t>&gt;_ </a:t>
            </a:r>
            <a:r>
              <a:rPr lang="en-US" dirty="0" smtClean="0">
                <a:solidFill>
                  <a:schemeClr val="accent5">
                    <a:lumMod val="75000"/>
                  </a:schemeClr>
                </a:solidFill>
                <a:latin typeface="STMZH - 003" pitchFamily="2" charset="2"/>
              </a:rPr>
              <a:t>Š ¨©.E &gt;</a:t>
            </a:r>
            <a:r>
              <a:rPr lang="en-US" dirty="0" err="1" smtClean="0">
                <a:solidFill>
                  <a:schemeClr val="accent5">
                    <a:lumMod val="75000"/>
                  </a:schemeClr>
                </a:solidFill>
                <a:latin typeface="STMZH - 003" pitchFamily="2" charset="2"/>
              </a:rPr>
              <a:t>Vìõ</a:t>
            </a:r>
            <a:endParaRPr lang="en-US" dirty="0" smtClean="0">
              <a:solidFill>
                <a:schemeClr val="accent5">
                  <a:lumMod val="75000"/>
                </a:schemeClr>
              </a:solidFill>
            </a:endParaRPr>
          </a:p>
          <a:p>
            <a:pPr>
              <a:buNone/>
            </a:pPr>
            <a:endParaRPr lang="en-US" dirty="0"/>
          </a:p>
        </p:txBody>
      </p:sp>
      <p:sp>
        <p:nvSpPr>
          <p:cNvPr id="4" name="Date Placeholder 3"/>
          <p:cNvSpPr>
            <a:spLocks noGrp="1"/>
          </p:cNvSpPr>
          <p:nvPr>
            <p:ph type="dt" sz="half" idx="10"/>
          </p:nvPr>
        </p:nvSpPr>
        <p:spPr>
          <a:xfrm>
            <a:off x="800100" y="6400800"/>
            <a:ext cx="1257300" cy="228600"/>
          </a:xfrm>
        </p:spPr>
        <p:txBody>
          <a:bodyPr/>
          <a:lstStyle/>
          <a:p>
            <a:fld id="{6D80B5E0-E471-44BE-9DB9-02D9E2AADA82}" type="datetime2">
              <a:rPr lang="en-US" smtClean="0"/>
              <a:pPr/>
              <a:t>Thursday, February 11, 2016</a:t>
            </a:fld>
            <a:endParaRPr lang="en-US" dirty="0"/>
          </a:p>
        </p:txBody>
      </p:sp>
      <p:sp>
        <p:nvSpPr>
          <p:cNvPr id="5" name="Slide Number Placeholder 4"/>
          <p:cNvSpPr>
            <a:spLocks noGrp="1"/>
          </p:cNvSpPr>
          <p:nvPr>
            <p:ph type="sldNum" sz="quarter" idx="12"/>
          </p:nvPr>
        </p:nvSpPr>
        <p:spPr/>
        <p:txBody>
          <a:bodyPr/>
          <a:lstStyle/>
          <a:p>
            <a:fld id="{4F1EE331-21A2-4DE1-B5CE-E57B3A1CBD7B}" type="slidenum">
              <a:rPr lang="en-US" smtClean="0"/>
              <a:pPr/>
              <a:t>308</a:t>
            </a:fld>
            <a:endParaRPr lang="en-US"/>
          </a:p>
        </p:txBody>
      </p:sp>
      <p:sp>
        <p:nvSpPr>
          <p:cNvPr id="6" name="Footer Placeholder 5"/>
          <p:cNvSpPr>
            <a:spLocks noGrp="1"/>
          </p:cNvSpPr>
          <p:nvPr>
            <p:ph type="ftr" sz="quarter" idx="11"/>
          </p:nvPr>
        </p:nvSpPr>
        <p:spPr/>
        <p:txBody>
          <a:bodyPr/>
          <a:lstStyle/>
          <a:p>
            <a:r>
              <a:rPr lang="en-US" smtClean="0"/>
              <a:t>Psychology  B.Ed Batch-A</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518"/>
            <a:ext cx="8153400" cy="914082"/>
          </a:xfrm>
        </p:spPr>
        <p:txBody>
          <a:bodyPr>
            <a:normAutofit fontScale="90000"/>
          </a:bodyPr>
          <a:lstStyle/>
          <a:p>
            <a:pPr algn="ctr"/>
            <a:r>
              <a:rPr lang="en-US" dirty="0" smtClean="0">
                <a:solidFill>
                  <a:srgbClr val="002060"/>
                </a:solidFill>
              </a:rPr>
              <a:t/>
            </a:r>
            <a:br>
              <a:rPr lang="en-US" dirty="0" smtClean="0">
                <a:solidFill>
                  <a:srgbClr val="002060"/>
                </a:solidFill>
              </a:rPr>
            </a:br>
            <a:r>
              <a:rPr lang="en-US" sz="3100" dirty="0" smtClean="0">
                <a:solidFill>
                  <a:srgbClr val="002060"/>
                </a:solidFill>
                <a:latin typeface="STMZH - 003" pitchFamily="2" charset="2"/>
              </a:rPr>
              <a:t>EÅÍ&gt; ¶¤¡ç« </a:t>
            </a:r>
            <a:r>
              <a:rPr lang="en-US" sz="3100" dirty="0" err="1" smtClean="0">
                <a:solidFill>
                  <a:srgbClr val="002060"/>
                </a:solidFill>
                <a:latin typeface="STMZH - 003" pitchFamily="2" charset="2"/>
              </a:rPr>
              <a:t>ÃïìÃk«VïÝ</a:t>
            </a:r>
            <a:r>
              <a:rPr lang="en-US" sz="3100" dirty="0" smtClean="0">
                <a:solidFill>
                  <a:srgbClr val="002060"/>
                </a:solidFill>
                <a:latin typeface="STMZH - 003" pitchFamily="2" charset="2"/>
              </a:rPr>
              <a:t> ]</a:t>
            </a:r>
            <a:r>
              <a:rPr lang="en-US" sz="3100" dirty="0" err="1" smtClean="0">
                <a:solidFill>
                  <a:srgbClr val="002060"/>
                </a:solidFill>
                <a:latin typeface="STMZH - 003" pitchFamily="2" charset="2"/>
              </a:rPr>
              <a:t>ïw</a:t>
            </a:r>
            <a:r>
              <a:rPr lang="en-US" sz="3100" dirty="0" smtClean="0">
                <a:solidFill>
                  <a:srgbClr val="002060"/>
                </a:solidFill>
                <a:latin typeface="STMZH - 003" pitchFamily="2" charset="2"/>
              </a:rPr>
              <a:t> ¼&gt;</a:t>
            </a:r>
            <a:r>
              <a:rPr lang="en-US" sz="3100" dirty="0" err="1" smtClean="0">
                <a:solidFill>
                  <a:srgbClr val="002060"/>
                </a:solidFill>
                <a:latin typeface="STMZH - 003" pitchFamily="2" charset="2"/>
              </a:rPr>
              <a:t>çk©Ã|D</a:t>
            </a:r>
            <a:r>
              <a:rPr lang="en-US" sz="3100" dirty="0" smtClean="0">
                <a:solidFill>
                  <a:srgbClr val="002060"/>
                </a:solidFill>
                <a:latin typeface="STMZH - 003" pitchFamily="2" charset="2"/>
              </a:rPr>
              <a:t> </a:t>
            </a:r>
            <a:r>
              <a:rPr lang="en-US" sz="3100" dirty="0" err="1" smtClean="0">
                <a:solidFill>
                  <a:srgbClr val="002060"/>
                </a:solidFill>
                <a:latin typeface="STMZH - 003" pitchFamily="2" charset="2"/>
              </a:rPr>
              <a:t>ÃõAï</a:t>
            </a:r>
            <a:r>
              <a:rPr lang="en-US" sz="3100" dirty="0" smtClean="0">
                <a:solidFill>
                  <a:srgbClr val="002060"/>
                </a:solidFill>
                <a:latin typeface="STMZH - 003" pitchFamily="2" charset="2"/>
              </a:rPr>
              <a:t>^</a:t>
            </a:r>
            <a:r>
              <a:rPr lang="en-US" dirty="0" smtClean="0">
                <a:solidFill>
                  <a:srgbClr val="002060"/>
                </a:solidFill>
                <a:latin typeface="STMZH - 003" pitchFamily="2" charset="2"/>
              </a:rPr>
              <a:t/>
            </a:r>
            <a:br>
              <a:rPr lang="en-US" dirty="0" smtClean="0">
                <a:solidFill>
                  <a:srgbClr val="002060"/>
                </a:solidFill>
                <a:latin typeface="STMZH - 003" pitchFamily="2" charset="2"/>
              </a:rPr>
            </a:br>
            <a:r>
              <a:rPr lang="en-US" sz="3100" dirty="0" smtClean="0">
                <a:solidFill>
                  <a:srgbClr val="002060"/>
                </a:solidFill>
              </a:rPr>
              <a:t> Qualities of a good counselor </a:t>
            </a:r>
            <a:br>
              <a:rPr lang="en-US" sz="3100" dirty="0" smtClean="0">
                <a:solidFill>
                  <a:srgbClr val="002060"/>
                </a:solidFill>
              </a:rPr>
            </a:br>
            <a:endParaRPr lang="en-US" sz="3100" dirty="0">
              <a:solidFill>
                <a:srgbClr val="002060"/>
              </a:solidFill>
            </a:endParaRPr>
          </a:p>
        </p:txBody>
      </p:sp>
      <p:sp>
        <p:nvSpPr>
          <p:cNvPr id="3" name="Content Placeholder 2"/>
          <p:cNvSpPr>
            <a:spLocks noGrp="1"/>
          </p:cNvSpPr>
          <p:nvPr>
            <p:ph idx="1"/>
          </p:nvPr>
        </p:nvSpPr>
        <p:spPr>
          <a:xfrm>
            <a:off x="381000" y="1905001"/>
            <a:ext cx="8229600" cy="4267200"/>
          </a:xfrm>
        </p:spPr>
        <p:txBody>
          <a:bodyPr>
            <a:normAutofit lnSpcReduction="10000"/>
          </a:bodyPr>
          <a:lstStyle/>
          <a:p>
            <a:r>
              <a:rPr lang="en-US" dirty="0" smtClean="0">
                <a:latin typeface="STMZH - 003" pitchFamily="2" charset="2"/>
              </a:rPr>
              <a:t>\Vðk¼«V| \ª</a:t>
            </a:r>
            <a:r>
              <a:rPr lang="en-US" dirty="0" err="1" smtClean="0">
                <a:latin typeface="STMZH - 003" pitchFamily="2" charset="2"/>
              </a:rPr>
              <a:t>ØåòÂïD</a:t>
            </a:r>
            <a:r>
              <a:rPr lang="en-US" dirty="0" smtClean="0">
                <a:latin typeface="STMZH - 003" pitchFamily="2" charset="2"/>
              </a:rPr>
              <a:t> °</a:t>
            </a:r>
            <a:r>
              <a:rPr lang="en-US" dirty="0" err="1" smtClean="0">
                <a:latin typeface="STMZH - 003" pitchFamily="2" charset="2"/>
              </a:rPr>
              <a:t>uÃ|Ý</a:t>
            </a:r>
            <a:r>
              <a:rPr lang="en-US" dirty="0" smtClean="0">
                <a:latin typeface="STMZH - 003" pitchFamily="2" charset="2"/>
              </a:rPr>
              <a:t>]Â </a:t>
            </a:r>
            <a:r>
              <a:rPr lang="en-US" dirty="0" err="1" smtClean="0">
                <a:latin typeface="STMZH - 003" pitchFamily="2" charset="2"/>
              </a:rPr>
              <a:t>ØïV^k</a:t>
            </a:r>
            <a:r>
              <a:rPr lang="en-US" dirty="0" smtClean="0">
                <a:latin typeface="STMZH - 003" pitchFamily="2" charset="2"/>
              </a:rPr>
              <a:t>]_ </a:t>
            </a:r>
            <a:r>
              <a:rPr lang="en-US" dirty="0" err="1" smtClean="0">
                <a:latin typeface="STMZH - 003" pitchFamily="2" charset="2"/>
              </a:rPr>
              <a:t>k_k«Vï</a:t>
            </a:r>
            <a:r>
              <a:rPr lang="en-US" dirty="0" smtClean="0">
                <a:latin typeface="STMZH - 003" pitchFamily="2" charset="2"/>
              </a:rPr>
              <a:t> </a:t>
            </a:r>
            <a:r>
              <a:rPr lang="en-US" dirty="0" err="1" smtClean="0">
                <a:latin typeface="STMZH - 003" pitchFamily="2" charset="2"/>
              </a:rPr>
              <a:t>ÖòÝ</a:t>
            </a:r>
            <a:r>
              <a:rPr lang="en-US" dirty="0" smtClean="0">
                <a:latin typeface="STMZH - 003" pitchFamily="2" charset="2"/>
              </a:rPr>
              <a:t>&gt;_ ¼kõ|D</a:t>
            </a:r>
          </a:p>
          <a:p>
            <a:r>
              <a:rPr lang="en-US" dirty="0" smtClean="0">
                <a:latin typeface="STMZH - 003" pitchFamily="2" charset="2"/>
              </a:rPr>
              <a:t>\</a:t>
            </a:r>
            <a:r>
              <a:rPr lang="en-US" dirty="0" err="1" smtClean="0">
                <a:latin typeface="STMZH - 003" pitchFamily="2" charset="2"/>
              </a:rPr>
              <a:t>Vðkì</a:t>
            </a:r>
            <a:r>
              <a:rPr lang="en-US" dirty="0" smtClean="0">
                <a:latin typeface="STMZH - 003" pitchFamily="2" charset="2"/>
              </a:rPr>
              <a:t> ¸«</a:t>
            </a:r>
            <a:r>
              <a:rPr lang="en-US" dirty="0" err="1" smtClean="0">
                <a:latin typeface="STMZH - 003" pitchFamily="2" charset="2"/>
              </a:rPr>
              <a:t>ßÄçªïçá</a:t>
            </a:r>
            <a:r>
              <a:rPr lang="en-US" dirty="0" smtClean="0">
                <a:latin typeface="STMZH - 003" pitchFamily="2" charset="2"/>
              </a:rPr>
              <a:t> ¶¤k]_ </a:t>
            </a:r>
            <a:r>
              <a:rPr lang="en-US" dirty="0" err="1" smtClean="0">
                <a:latin typeface="STMZH - 003" pitchFamily="2" charset="2"/>
              </a:rPr>
              <a:t>Oõbðì</a:t>
            </a:r>
            <a:r>
              <a:rPr lang="en-US" dirty="0" smtClean="0">
                <a:latin typeface="STMZH - 003" pitchFamily="2" charset="2"/>
              </a:rPr>
              <a:t>¡ </a:t>
            </a:r>
            <a:r>
              <a:rPr lang="en-US" dirty="0" err="1" smtClean="0">
                <a:latin typeface="STMZH - 003" pitchFamily="2" charset="2"/>
              </a:rPr>
              <a:t>ØïVõ¦k«Vï</a:t>
            </a:r>
            <a:r>
              <a:rPr lang="en-US" dirty="0" smtClean="0">
                <a:latin typeface="STMZH - 003" pitchFamily="2" charset="2"/>
              </a:rPr>
              <a:t> </a:t>
            </a:r>
            <a:r>
              <a:rPr lang="en-US" dirty="0" err="1" smtClean="0">
                <a:latin typeface="STMZH - 003" pitchFamily="2" charset="2"/>
              </a:rPr>
              <a:t>ÖòÝ</a:t>
            </a:r>
            <a:r>
              <a:rPr lang="en-US" dirty="0" smtClean="0">
                <a:latin typeface="STMZH - 003" pitchFamily="2" charset="2"/>
              </a:rPr>
              <a:t>&gt;_</a:t>
            </a:r>
          </a:p>
          <a:p>
            <a:r>
              <a:rPr lang="en-US" dirty="0" smtClean="0">
                <a:latin typeface="STMZH - 003" pitchFamily="2" charset="2"/>
              </a:rPr>
              <a:t>Ø&gt;</a:t>
            </a:r>
            <a:r>
              <a:rPr lang="en-US" dirty="0" err="1" smtClean="0">
                <a:latin typeface="STMZH - 003" pitchFamily="2" charset="2"/>
              </a:rPr>
              <a:t>Va_xçÅ</a:t>
            </a:r>
            <a:r>
              <a:rPr lang="en-US" dirty="0" smtClean="0">
                <a:latin typeface="STMZH - 003" pitchFamily="2" charset="2"/>
              </a:rPr>
              <a:t> </a:t>
            </a:r>
            <a:r>
              <a:rPr lang="en-US" dirty="0" err="1" smtClean="0">
                <a:latin typeface="STMZH - 003" pitchFamily="2" charset="2"/>
              </a:rPr>
              <a:t>ÃluE¥D</a:t>
            </a:r>
            <a:r>
              <a:rPr lang="en-US" dirty="0" smtClean="0">
                <a:latin typeface="STMZH - 003" pitchFamily="2" charset="2"/>
              </a:rPr>
              <a:t> </a:t>
            </a:r>
            <a:r>
              <a:rPr lang="en-US" dirty="0" err="1" smtClean="0">
                <a:latin typeface="STMZH - 003" pitchFamily="2" charset="2"/>
              </a:rPr>
              <a:t>cásB</a:t>
            </a:r>
            <a:r>
              <a:rPr lang="en-US" dirty="0" smtClean="0">
                <a:latin typeface="STMZH - 003" pitchFamily="2" charset="2"/>
              </a:rPr>
              <a:t>_ ¶¤¡D </a:t>
            </a:r>
            <a:r>
              <a:rPr lang="en-US" dirty="0" err="1" smtClean="0">
                <a:latin typeface="STMZH - 003" pitchFamily="2" charset="2"/>
              </a:rPr>
              <a:t>Øku¤ò©Ãk«Vï</a:t>
            </a:r>
            <a:r>
              <a:rPr lang="en-US" dirty="0" smtClean="0">
                <a:latin typeface="STMZH - 003" pitchFamily="2" charset="2"/>
              </a:rPr>
              <a:t> </a:t>
            </a:r>
            <a:r>
              <a:rPr lang="en-US" dirty="0" err="1" smtClean="0">
                <a:latin typeface="STMZH - 003" pitchFamily="2" charset="2"/>
              </a:rPr>
              <a:t>ÖòÝ</a:t>
            </a:r>
            <a:r>
              <a:rPr lang="en-US" dirty="0" smtClean="0">
                <a:latin typeface="STMZH - 003" pitchFamily="2" charset="2"/>
              </a:rPr>
              <a:t>&gt;_</a:t>
            </a:r>
          </a:p>
          <a:p>
            <a:r>
              <a:rPr lang="en-US" dirty="0" err="1" smtClean="0">
                <a:latin typeface="STMZH - 003" pitchFamily="2" charset="2"/>
              </a:rPr>
              <a:t>gF</a:t>
            </a:r>
            <a:r>
              <a:rPr lang="en-US" dirty="0" smtClean="0">
                <a:latin typeface="STMZH - 003" pitchFamily="2" charset="2"/>
              </a:rPr>
              <a:t>¡ </a:t>
            </a:r>
            <a:r>
              <a:rPr lang="en-US" dirty="0" err="1" smtClean="0">
                <a:latin typeface="STMZH - 003" pitchFamily="2" charset="2"/>
              </a:rPr>
              <a:t>ïòsïçá</a:t>
            </a:r>
            <a:r>
              <a:rPr lang="en-US" dirty="0" smtClean="0">
                <a:latin typeface="STMZH - 003" pitchFamily="2" charset="2"/>
              </a:rPr>
              <a:t> ]</a:t>
            </a:r>
            <a:r>
              <a:rPr lang="en-US" dirty="0" err="1" smtClean="0">
                <a:latin typeface="STMZH - 003" pitchFamily="2" charset="2"/>
              </a:rPr>
              <a:t>Åç</a:t>
            </a:r>
            <a:r>
              <a:rPr lang="en-US" dirty="0" smtClean="0">
                <a:latin typeface="STMZH - 003" pitchFamily="2" charset="2"/>
              </a:rPr>
              <a:t>\</a:t>
            </a:r>
            <a:r>
              <a:rPr lang="en-US" dirty="0" err="1" smtClean="0">
                <a:latin typeface="STMZH - 003" pitchFamily="2" charset="2"/>
              </a:rPr>
              <a:t>BVï</a:t>
            </a:r>
            <a:r>
              <a:rPr lang="en-US" dirty="0" smtClean="0">
                <a:latin typeface="STMZH - 003" pitchFamily="2" charset="2"/>
              </a:rPr>
              <a:t> </a:t>
            </a:r>
            <a:r>
              <a:rPr lang="en-US" dirty="0" err="1" smtClean="0">
                <a:latin typeface="STMZH - 003" pitchFamily="2" charset="2"/>
              </a:rPr>
              <a:t>çïBVÓ</a:t>
            </a:r>
            <a:r>
              <a:rPr lang="en-US" dirty="0" smtClean="0">
                <a:latin typeface="STMZH - 003" pitchFamily="2" charset="2"/>
              </a:rPr>
              <a:t>&gt;_</a:t>
            </a:r>
          </a:p>
          <a:p>
            <a:r>
              <a:rPr lang="en-US" dirty="0" err="1" smtClean="0">
                <a:latin typeface="STMZH - 003" pitchFamily="2" charset="2"/>
              </a:rPr>
              <a:t>sk</a:t>
            </a:r>
            <a:r>
              <a:rPr lang="en-US" dirty="0" smtClean="0">
                <a:latin typeface="STMZH - 003" pitchFamily="2" charset="2"/>
              </a:rPr>
              <a:t>«º</a:t>
            </a:r>
            <a:r>
              <a:rPr lang="en-US" dirty="0" err="1" smtClean="0">
                <a:latin typeface="STMZH - 003" pitchFamily="2" charset="2"/>
              </a:rPr>
              <a:t>ïçá</a:t>
            </a:r>
            <a:r>
              <a:rPr lang="en-US" dirty="0" smtClean="0">
                <a:latin typeface="STMZH - 003" pitchFamily="2" charset="2"/>
              </a:rPr>
              <a:t> </a:t>
            </a:r>
            <a:r>
              <a:rPr lang="en-US" dirty="0" err="1" smtClean="0">
                <a:latin typeface="STMZH - 003" pitchFamily="2" charset="2"/>
              </a:rPr>
              <a:t>Ö«ïEBÝ</a:t>
            </a:r>
            <a:r>
              <a:rPr lang="en-US" dirty="0" smtClean="0">
                <a:latin typeface="STMZH - 003" pitchFamily="2" charset="2"/>
              </a:rPr>
              <a:t> &gt;[ç\</a:t>
            </a:r>
            <a:r>
              <a:rPr lang="en-US" dirty="0" err="1" smtClean="0">
                <a:latin typeface="STMZH - 003" pitchFamily="2" charset="2"/>
              </a:rPr>
              <a:t>çB</a:t>
            </a:r>
            <a:r>
              <a:rPr lang="en-US" dirty="0" smtClean="0">
                <a:latin typeface="STMZH - 003" pitchFamily="2" charset="2"/>
              </a:rPr>
              <a:t> </a:t>
            </a:r>
            <a:r>
              <a:rPr lang="en-US" dirty="0" err="1" smtClean="0">
                <a:latin typeface="STMZH - 003" pitchFamily="2" charset="2"/>
              </a:rPr>
              <a:t>ÃVmïVÝ</a:t>
            </a:r>
            <a:r>
              <a:rPr lang="en-US" dirty="0" smtClean="0">
                <a:latin typeface="STMZH - 003" pitchFamily="2" charset="2"/>
              </a:rPr>
              <a:t>&gt;_</a:t>
            </a:r>
            <a:endParaRPr lang="en-US" dirty="0">
              <a:latin typeface="STMZH - 003" pitchFamily="2" charset="2"/>
            </a:endParaRPr>
          </a:p>
        </p:txBody>
      </p:sp>
      <p:sp>
        <p:nvSpPr>
          <p:cNvPr id="4" name="Date Placeholder 3"/>
          <p:cNvSpPr>
            <a:spLocks noGrp="1"/>
          </p:cNvSpPr>
          <p:nvPr>
            <p:ph type="dt" sz="half" idx="10"/>
          </p:nvPr>
        </p:nvSpPr>
        <p:spPr>
          <a:xfrm>
            <a:off x="800100" y="6400800"/>
            <a:ext cx="1257300" cy="228600"/>
          </a:xfrm>
        </p:spPr>
        <p:txBody>
          <a:bodyPr/>
          <a:lstStyle/>
          <a:p>
            <a:fld id="{06C97AF8-762E-4F37-A3AF-13C36ED8A82E}" type="datetime2">
              <a:rPr lang="en-US" smtClean="0"/>
              <a:pPr/>
              <a:t>Thursday, February 11, 2016</a:t>
            </a:fld>
            <a:endParaRPr lang="en-US" dirty="0"/>
          </a:p>
        </p:txBody>
      </p:sp>
      <p:sp>
        <p:nvSpPr>
          <p:cNvPr id="5" name="Footer Placeholder 4"/>
          <p:cNvSpPr>
            <a:spLocks noGrp="1"/>
          </p:cNvSpPr>
          <p:nvPr>
            <p:ph type="ftr" sz="quarter" idx="11"/>
          </p:nvPr>
        </p:nvSpPr>
        <p:spPr/>
        <p:txBody>
          <a:bodyPr/>
          <a:lstStyle/>
          <a:p>
            <a:r>
              <a:rPr lang="en-US" smtClean="0"/>
              <a:t>Psychology  B.Ed Batch-A</a:t>
            </a:r>
            <a:endParaRPr lang="en-US"/>
          </a:p>
        </p:txBody>
      </p:sp>
      <p:sp>
        <p:nvSpPr>
          <p:cNvPr id="6" name="Slide Number Placeholder 5"/>
          <p:cNvSpPr>
            <a:spLocks noGrp="1"/>
          </p:cNvSpPr>
          <p:nvPr>
            <p:ph type="sldNum" sz="quarter" idx="12"/>
          </p:nvPr>
        </p:nvSpPr>
        <p:spPr/>
        <p:txBody>
          <a:bodyPr/>
          <a:lstStyle/>
          <a:p>
            <a:fld id="{4F1EE331-21A2-4DE1-B5CE-E57B3A1CBD7B}" type="slidenum">
              <a:rPr lang="en-US" smtClean="0"/>
              <a:pPr/>
              <a:t>309</a:t>
            </a:fld>
            <a:endParaRPr lang="en-US"/>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38200"/>
          </a:xfrm>
        </p:spPr>
        <p:style>
          <a:lnRef idx="3">
            <a:schemeClr val="lt1"/>
          </a:lnRef>
          <a:fillRef idx="1">
            <a:schemeClr val="accent6"/>
          </a:fillRef>
          <a:effectRef idx="1">
            <a:schemeClr val="accent6"/>
          </a:effectRef>
          <a:fontRef idx="minor">
            <a:schemeClr val="lt1"/>
          </a:fontRef>
        </p:style>
        <p:txBody>
          <a:bodyPr>
            <a:normAutofit fontScale="90000"/>
          </a:bodyPr>
          <a:lstStyle/>
          <a:p>
            <a:r>
              <a:rPr lang="en-US" sz="3600" dirty="0" smtClean="0">
                <a:solidFill>
                  <a:schemeClr val="tx2"/>
                </a:solidFill>
              </a:rPr>
              <a:t/>
            </a:r>
            <a:br>
              <a:rPr lang="en-US" sz="3600" dirty="0" smtClean="0">
                <a:solidFill>
                  <a:schemeClr val="tx2"/>
                </a:solidFill>
              </a:rPr>
            </a:br>
            <a:r>
              <a:rPr lang="en-US" sz="3600" dirty="0">
                <a:solidFill>
                  <a:schemeClr val="tx2"/>
                </a:solidFill>
              </a:rPr>
              <a:t/>
            </a:r>
            <a:br>
              <a:rPr lang="en-US" sz="3600" dirty="0">
                <a:solidFill>
                  <a:schemeClr val="tx2"/>
                </a:solidFill>
              </a:rPr>
            </a:br>
            <a:r>
              <a:rPr lang="en-US" sz="3200" b="1" dirty="0" smtClean="0">
                <a:solidFill>
                  <a:schemeClr val="tx2"/>
                </a:solidFill>
              </a:rPr>
              <a:t>Introspection Method</a:t>
            </a:r>
            <a:r>
              <a:rPr lang="en-US" sz="3200" dirty="0" smtClean="0">
                <a:solidFill>
                  <a:schemeClr val="tx2"/>
                </a:solidFill>
              </a:rPr>
              <a:t>  </a:t>
            </a:r>
            <a:r>
              <a:rPr lang="en-US" sz="3200" b="1" dirty="0" err="1" smtClean="0">
                <a:solidFill>
                  <a:schemeClr val="tx2"/>
                </a:solidFill>
                <a:latin typeface="Baamini" pitchFamily="2" charset="0"/>
              </a:rPr>
              <a:t>mfNehf;F</a:t>
            </a:r>
            <a:r>
              <a:rPr lang="en-US" sz="3200" b="1" dirty="0" smtClean="0">
                <a:solidFill>
                  <a:schemeClr val="tx2"/>
                </a:solidFill>
                <a:latin typeface="Baamini" pitchFamily="2" charset="0"/>
              </a:rPr>
              <a:t> </a:t>
            </a:r>
            <a:r>
              <a:rPr lang="en-US" sz="3200" b="1" dirty="0" err="1">
                <a:solidFill>
                  <a:schemeClr val="tx2"/>
                </a:solidFill>
                <a:latin typeface="Baamini" pitchFamily="2" charset="0"/>
              </a:rPr>
              <a:t>Kiw</a:t>
            </a:r>
            <a:r>
              <a:rPr lang="en-US" sz="3200" b="1" dirty="0">
                <a:solidFill>
                  <a:schemeClr val="tx2"/>
                </a:solidFill>
                <a:latin typeface="Baamini" pitchFamily="2" charset="0"/>
              </a:rPr>
              <a:t> </a:t>
            </a:r>
            <a:br>
              <a:rPr lang="en-US" sz="3200" b="1" dirty="0">
                <a:solidFill>
                  <a:schemeClr val="tx2"/>
                </a:solidFill>
                <a:latin typeface="Baamini" pitchFamily="2" charset="0"/>
              </a:rPr>
            </a:br>
            <a:r>
              <a:rPr lang="en-US" sz="3600" dirty="0" smtClean="0">
                <a:solidFill>
                  <a:schemeClr val="tx2"/>
                </a:solidFill>
              </a:rPr>
              <a:t> </a:t>
            </a:r>
            <a:r>
              <a:rPr lang="en-US" sz="2000" dirty="0"/>
              <a:t/>
            </a:r>
            <a:br>
              <a:rPr lang="en-US" sz="2000" dirty="0"/>
            </a:br>
            <a:endParaRPr lang="en-US" sz="2000" dirty="0">
              <a:solidFill>
                <a:schemeClr val="tx2">
                  <a:lumMod val="60000"/>
                  <a:lumOff val="40000"/>
                </a:schemeClr>
              </a:solidFill>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5800" y="1447800"/>
            <a:ext cx="7772400" cy="5200650"/>
          </a:xfrm>
          <a:prstGeom prst="rect">
            <a:avLst/>
          </a:prstGeom>
        </p:spPr>
      </p:pic>
    </p:spTree>
    <p:extLst>
      <p:ext uri="{BB962C8B-B14F-4D97-AF65-F5344CB8AC3E}">
        <p14:creationId xmlns="" xmlns:p14="http://schemas.microsoft.com/office/powerpoint/2010/main" val="4026472968"/>
      </p:ext>
    </p:extLst>
  </p:cSld>
  <p:clrMapOvr>
    <a:masterClrMapping/>
  </p:clrMapOv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normAutofit fontScale="90000"/>
          </a:bodyPr>
          <a:lstStyle/>
          <a:p>
            <a:pPr algn="ct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sz="2800" dirty="0" smtClean="0">
                <a:latin typeface="STMZH - 003" pitchFamily="2" charset="2"/>
              </a:rPr>
              <a:t>¶¤¡ç« </a:t>
            </a:r>
            <a:r>
              <a:rPr lang="en-US" sz="2800" dirty="0" err="1" smtClean="0">
                <a:latin typeface="STMZH - 003" pitchFamily="2" charset="2"/>
              </a:rPr>
              <a:t>ÃïìÃkòÂïV</a:t>
            </a:r>
            <a:r>
              <a:rPr lang="en-US" sz="2800" dirty="0" smtClean="0">
                <a:latin typeface="STMZH - 003" pitchFamily="2" charset="2"/>
              </a:rPr>
              <a:t>ª Ø&gt;</a:t>
            </a:r>
            <a:r>
              <a:rPr lang="en-US" sz="2800" dirty="0" err="1" smtClean="0">
                <a:latin typeface="STMZH - 003" pitchFamily="2" charset="2"/>
              </a:rPr>
              <a:t>Va</a:t>
            </a:r>
            <a:r>
              <a:rPr lang="en-US" sz="2800" dirty="0" smtClean="0">
                <a:latin typeface="STMZH - 003" pitchFamily="2" charset="2"/>
              </a:rPr>
              <a:t>_ </a:t>
            </a:r>
            <a:r>
              <a:rPr lang="en-US" sz="2800" dirty="0" err="1" smtClean="0">
                <a:latin typeface="STMZH - 003" pitchFamily="2" charset="2"/>
              </a:rPr>
              <a:t>ÄVìÍ</a:t>
            </a:r>
            <a:r>
              <a:rPr lang="en-US" sz="2800" dirty="0" smtClean="0">
                <a:latin typeface="STMZH - 003" pitchFamily="2" charset="2"/>
              </a:rPr>
              <a:t>&gt; ¶</a:t>
            </a:r>
            <a:r>
              <a:rPr lang="en-US" sz="2800" dirty="0" err="1" smtClean="0">
                <a:latin typeface="STMZH - 003" pitchFamily="2" charset="2"/>
              </a:rPr>
              <a:t>ÅØå¤ï</a:t>
            </a:r>
            <a:r>
              <a:rPr lang="en-US" sz="2800" dirty="0" smtClean="0">
                <a:latin typeface="STMZH - 003" pitchFamily="2" charset="2"/>
              </a:rPr>
              <a:t>^</a:t>
            </a:r>
            <a:br>
              <a:rPr lang="en-US" sz="2800" dirty="0" smtClean="0">
                <a:latin typeface="STMZH - 003" pitchFamily="2" charset="2"/>
              </a:rPr>
            </a:br>
            <a:r>
              <a:rPr lang="en-US" sz="3100" dirty="0" smtClean="0">
                <a:solidFill>
                  <a:srgbClr val="002060"/>
                </a:solidFill>
              </a:rPr>
              <a:t> Ethical code for a counselor</a:t>
            </a:r>
            <a:br>
              <a:rPr lang="en-US" sz="3100" dirty="0" smtClean="0">
                <a:solidFill>
                  <a:srgbClr val="002060"/>
                </a:solidFill>
              </a:rPr>
            </a:br>
            <a:r>
              <a:rPr lang="en-US" sz="3100" dirty="0" smtClean="0">
                <a:solidFill>
                  <a:srgbClr val="002060"/>
                </a:solidFill>
              </a:rPr>
              <a:t/>
            </a:r>
            <a:br>
              <a:rPr lang="en-US" sz="3100" dirty="0" smtClean="0">
                <a:solidFill>
                  <a:srgbClr val="002060"/>
                </a:solidFill>
              </a:rPr>
            </a:br>
            <a:endParaRPr lang="en-US" sz="3100" dirty="0">
              <a:solidFill>
                <a:srgbClr val="002060"/>
              </a:solidFill>
            </a:endParaRPr>
          </a:p>
        </p:txBody>
      </p:sp>
      <p:sp>
        <p:nvSpPr>
          <p:cNvPr id="3" name="Content Placeholder 2"/>
          <p:cNvSpPr>
            <a:spLocks noGrp="1"/>
          </p:cNvSpPr>
          <p:nvPr>
            <p:ph idx="1"/>
          </p:nvPr>
        </p:nvSpPr>
        <p:spPr>
          <a:xfrm>
            <a:off x="381000" y="1676400"/>
            <a:ext cx="8229600" cy="4495801"/>
          </a:xfrm>
        </p:spPr>
        <p:txBody>
          <a:bodyPr>
            <a:normAutofit/>
          </a:bodyPr>
          <a:lstStyle/>
          <a:p>
            <a:r>
              <a:rPr lang="en-US" dirty="0" smtClean="0">
                <a:latin typeface="STMZH - 253" pitchFamily="2" charset="2"/>
              </a:rPr>
              <a:t>Ø&gt;</a:t>
            </a:r>
            <a:r>
              <a:rPr lang="en-US" dirty="0" err="1" smtClean="0">
                <a:latin typeface="STMZH - 253" pitchFamily="2" charset="2"/>
              </a:rPr>
              <a:t>Va_ÄVì</a:t>
            </a:r>
            <a:r>
              <a:rPr lang="en-US" dirty="0" smtClean="0">
                <a:latin typeface="STMZH - 253" pitchFamily="2" charset="2"/>
              </a:rPr>
              <a:t> ¶</a:t>
            </a:r>
            <a:r>
              <a:rPr lang="en-US" dirty="0" err="1" smtClean="0">
                <a:latin typeface="STMZH - 253" pitchFamily="2" charset="2"/>
              </a:rPr>
              <a:t>ÅØå¤ï</a:t>
            </a:r>
            <a:r>
              <a:rPr lang="en-US" dirty="0" smtClean="0">
                <a:latin typeface="STMZH - 253" pitchFamily="2" charset="2"/>
              </a:rPr>
              <a:t>^</a:t>
            </a:r>
          </a:p>
          <a:p>
            <a:r>
              <a:rPr lang="en-US" dirty="0" err="1" smtClean="0">
                <a:latin typeface="STMZH - 253" pitchFamily="2" charset="2"/>
              </a:rPr>
              <a:t>cBì</a:t>
            </a:r>
            <a:r>
              <a:rPr lang="en-US" dirty="0" smtClean="0">
                <a:latin typeface="STMZH - 253" pitchFamily="2" charset="2"/>
              </a:rPr>
              <a:t> </a:t>
            </a:r>
            <a:r>
              <a:rPr lang="en-US" dirty="0" err="1" smtClean="0">
                <a:latin typeface="STMZH - 253" pitchFamily="2" charset="2"/>
              </a:rPr>
              <a:t>ÃèÝ</a:t>
            </a:r>
            <a:r>
              <a:rPr lang="en-US" dirty="0" smtClean="0">
                <a:latin typeface="STMZH - 253" pitchFamily="2" charset="2"/>
              </a:rPr>
              <a:t>&gt;«</a:t>
            </a:r>
            <a:r>
              <a:rPr lang="en-US" dirty="0" err="1" smtClean="0">
                <a:latin typeface="STMZH - 253" pitchFamily="2" charset="2"/>
              </a:rPr>
              <a:t>Ýç</a:t>
            </a:r>
            <a:r>
              <a:rPr lang="en-US" dirty="0" smtClean="0">
                <a:latin typeface="STMZH - 253" pitchFamily="2" charset="2"/>
              </a:rPr>
              <a:t>&gt;¥D ¼åìç\</a:t>
            </a:r>
            <a:r>
              <a:rPr lang="en-US" dirty="0" err="1" smtClean="0">
                <a:latin typeface="STMZH - 253" pitchFamily="2" charset="2"/>
              </a:rPr>
              <a:t>çB¥D</a:t>
            </a:r>
            <a:r>
              <a:rPr lang="en-US" dirty="0" smtClean="0">
                <a:latin typeface="STMZH - 253" pitchFamily="2" charset="2"/>
              </a:rPr>
              <a:t> ïâ½ïVÝ&gt;_</a:t>
            </a:r>
          </a:p>
          <a:p>
            <a:r>
              <a:rPr lang="en-US" dirty="0" err="1" smtClean="0">
                <a:latin typeface="STMZH - 253" pitchFamily="2" charset="2"/>
              </a:rPr>
              <a:t>åD¸ÂçïçB</a:t>
            </a:r>
            <a:r>
              <a:rPr lang="en-US" dirty="0" smtClean="0">
                <a:latin typeface="STMZH - 253" pitchFamily="2" charset="2"/>
              </a:rPr>
              <a:t> </a:t>
            </a:r>
            <a:r>
              <a:rPr lang="en-US" dirty="0" err="1" smtClean="0">
                <a:latin typeface="STMZH - 253" pitchFamily="2" charset="2"/>
              </a:rPr>
              <a:t>ïV©Ãu</a:t>
            </a:r>
            <a:r>
              <a:rPr lang="en-US" dirty="0" smtClean="0">
                <a:latin typeface="STMZH - 253" pitchFamily="2" charset="2"/>
              </a:rPr>
              <a:t>®&gt;_</a:t>
            </a:r>
          </a:p>
          <a:p>
            <a:r>
              <a:rPr lang="en-US" dirty="0" err="1" smtClean="0">
                <a:latin typeface="STMZH - 253" pitchFamily="2" charset="2"/>
              </a:rPr>
              <a:t>ØÃuÅ</a:t>
            </a:r>
            <a:r>
              <a:rPr lang="en-US" dirty="0" smtClean="0">
                <a:latin typeface="STMZH - 253" pitchFamily="2" charset="2"/>
              </a:rPr>
              <a:t> </a:t>
            </a:r>
            <a:r>
              <a:rPr lang="en-US" dirty="0" err="1" smtClean="0">
                <a:latin typeface="STMZH - 253" pitchFamily="2" charset="2"/>
              </a:rPr>
              <a:t>sk</a:t>
            </a:r>
            <a:r>
              <a:rPr lang="en-US" dirty="0" smtClean="0">
                <a:latin typeface="STMZH - 253" pitchFamily="2" charset="2"/>
              </a:rPr>
              <a:t>«º</a:t>
            </a:r>
            <a:r>
              <a:rPr lang="en-US" dirty="0" err="1" smtClean="0">
                <a:latin typeface="STMZH - 253" pitchFamily="2" charset="2"/>
              </a:rPr>
              <a:t>ïçá</a:t>
            </a:r>
            <a:r>
              <a:rPr lang="en-US" dirty="0" smtClean="0">
                <a:latin typeface="STMZH - 253" pitchFamily="2" charset="2"/>
              </a:rPr>
              <a:t> </a:t>
            </a:r>
            <a:r>
              <a:rPr lang="en-US" dirty="0" err="1" smtClean="0">
                <a:latin typeface="STMZH - 253" pitchFamily="2" charset="2"/>
              </a:rPr>
              <a:t>xçÅBVï</a:t>
            </a:r>
            <a:r>
              <a:rPr lang="en-US" dirty="0" smtClean="0">
                <a:latin typeface="STMZH - 253" pitchFamily="2" charset="2"/>
              </a:rPr>
              <a:t> </a:t>
            </a:r>
            <a:r>
              <a:rPr lang="en-US" dirty="0" err="1" smtClean="0">
                <a:latin typeface="STMZH - 253" pitchFamily="2" charset="2"/>
              </a:rPr>
              <a:t>gF¡ïÓÂz</a:t>
            </a:r>
            <a:r>
              <a:rPr lang="en-US" dirty="0" smtClean="0">
                <a:latin typeface="STMZH - 253" pitchFamily="2" charset="2"/>
              </a:rPr>
              <a:t>© ÃB[Ã|Ý]¦_.</a:t>
            </a:r>
          </a:p>
          <a:p>
            <a:r>
              <a:rPr lang="en-US" dirty="0" err="1" smtClean="0">
                <a:latin typeface="STMZH - 253" pitchFamily="2" charset="2"/>
              </a:rPr>
              <a:t>ØÃVòÝ</a:t>
            </a:r>
            <a:r>
              <a:rPr lang="en-US" dirty="0" smtClean="0">
                <a:latin typeface="STMZH - 253" pitchFamily="2" charset="2"/>
              </a:rPr>
              <a:t>&gt;\Vª </a:t>
            </a:r>
            <a:r>
              <a:rPr lang="en-US" dirty="0" err="1" smtClean="0">
                <a:latin typeface="STMZH - 253" pitchFamily="2" charset="2"/>
              </a:rPr>
              <a:t>cásB</a:t>
            </a:r>
            <a:r>
              <a:rPr lang="en-US" dirty="0" smtClean="0">
                <a:latin typeface="STMZH - 253" pitchFamily="2" charset="2"/>
              </a:rPr>
              <a:t>_ ¼ÄV&gt;</a:t>
            </a:r>
            <a:r>
              <a:rPr lang="en-US" dirty="0" err="1" smtClean="0">
                <a:latin typeface="STMZH - 253" pitchFamily="2" charset="2"/>
              </a:rPr>
              <a:t>çªïçá</a:t>
            </a:r>
            <a:r>
              <a:rPr lang="en-US" dirty="0" smtClean="0">
                <a:latin typeface="STMZH - 253" pitchFamily="2" charset="2"/>
              </a:rPr>
              <a:t> ÃB[Ã|&gt;_</a:t>
            </a:r>
          </a:p>
          <a:p>
            <a:r>
              <a:rPr lang="en-US" dirty="0" err="1" smtClean="0">
                <a:latin typeface="STMZH - 253" pitchFamily="2" charset="2"/>
              </a:rPr>
              <a:t>ÄïÃèBVáìï</a:t>
            </a:r>
            <a:r>
              <a:rPr lang="en-US" dirty="0" smtClean="0">
                <a:latin typeface="STMZH - 253" pitchFamily="2" charset="2"/>
              </a:rPr>
              <a:t>^ / ¶ç\©</a:t>
            </a:r>
            <a:r>
              <a:rPr lang="en-US" dirty="0" err="1" smtClean="0">
                <a:latin typeface="STMZH - 253" pitchFamily="2" charset="2"/>
              </a:rPr>
              <a:t>Aïçá</a:t>
            </a:r>
            <a:r>
              <a:rPr lang="en-US" dirty="0" smtClean="0">
                <a:latin typeface="STMZH - 253" pitchFamily="2" charset="2"/>
              </a:rPr>
              <a:t> \]</a:t>
            </a:r>
            <a:r>
              <a:rPr lang="en-US" dirty="0" err="1" smtClean="0">
                <a:latin typeface="STMZH - 253" pitchFamily="2" charset="2"/>
              </a:rPr>
              <a:t>Ým</a:t>
            </a:r>
            <a:r>
              <a:rPr lang="en-US" dirty="0" smtClean="0">
                <a:latin typeface="STMZH - 253" pitchFamily="2" charset="2"/>
              </a:rPr>
              <a:t> </a:t>
            </a:r>
            <a:r>
              <a:rPr lang="en-US" dirty="0" err="1" smtClean="0">
                <a:latin typeface="STMZH - 253" pitchFamily="2" charset="2"/>
              </a:rPr>
              <a:t>ØÄBuÃ</a:t>
            </a:r>
            <a:r>
              <a:rPr lang="en-US" dirty="0" smtClean="0">
                <a:latin typeface="STMZH - 253" pitchFamily="2" charset="2"/>
              </a:rPr>
              <a:t>|&gt;_</a:t>
            </a:r>
            <a:endParaRPr lang="en-US" dirty="0">
              <a:latin typeface="STMZH - 253" pitchFamily="2" charset="2"/>
            </a:endParaRPr>
          </a:p>
        </p:txBody>
      </p:sp>
      <p:sp>
        <p:nvSpPr>
          <p:cNvPr id="4" name="Date Placeholder 3"/>
          <p:cNvSpPr>
            <a:spLocks noGrp="1"/>
          </p:cNvSpPr>
          <p:nvPr>
            <p:ph type="dt" sz="half" idx="10"/>
          </p:nvPr>
        </p:nvSpPr>
        <p:spPr>
          <a:xfrm>
            <a:off x="800100" y="6400800"/>
            <a:ext cx="1257300" cy="228600"/>
          </a:xfrm>
        </p:spPr>
        <p:txBody>
          <a:bodyPr/>
          <a:lstStyle/>
          <a:p>
            <a:fld id="{06C97AF8-762E-4F37-A3AF-13C36ED8A82E}" type="datetime2">
              <a:rPr lang="en-US" smtClean="0"/>
              <a:pPr/>
              <a:t>Thursday, February 11, 2016</a:t>
            </a:fld>
            <a:endParaRPr lang="en-US" dirty="0"/>
          </a:p>
        </p:txBody>
      </p:sp>
      <p:sp>
        <p:nvSpPr>
          <p:cNvPr id="5" name="Footer Placeholder 4"/>
          <p:cNvSpPr>
            <a:spLocks noGrp="1"/>
          </p:cNvSpPr>
          <p:nvPr>
            <p:ph type="ftr" sz="quarter" idx="11"/>
          </p:nvPr>
        </p:nvSpPr>
        <p:spPr/>
        <p:txBody>
          <a:bodyPr/>
          <a:lstStyle/>
          <a:p>
            <a:r>
              <a:rPr lang="en-US" smtClean="0"/>
              <a:t>Psychology  B.Ed Batch-A</a:t>
            </a:r>
            <a:endParaRPr lang="en-US"/>
          </a:p>
        </p:txBody>
      </p:sp>
      <p:sp>
        <p:nvSpPr>
          <p:cNvPr id="6" name="Slide Number Placeholder 5"/>
          <p:cNvSpPr>
            <a:spLocks noGrp="1"/>
          </p:cNvSpPr>
          <p:nvPr>
            <p:ph type="sldNum" sz="quarter" idx="12"/>
          </p:nvPr>
        </p:nvSpPr>
        <p:spPr/>
        <p:txBody>
          <a:bodyPr/>
          <a:lstStyle/>
          <a:p>
            <a:fld id="{4F1EE331-21A2-4DE1-B5CE-E57B3A1CBD7B}" type="slidenum">
              <a:rPr lang="en-US" smtClean="0"/>
              <a:pPr/>
              <a:t>310</a:t>
            </a:fld>
            <a:endParaRPr lang="en-US"/>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66628878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09" y="0"/>
            <a:ext cx="9140191" cy="6858000"/>
          </a:xfrm>
          <a:prstGeom prst="rect">
            <a:avLst/>
          </a:prstGeom>
        </p:spPr>
      </p:pic>
    </p:spTree>
    <p:extLst>
      <p:ext uri="{BB962C8B-B14F-4D97-AF65-F5344CB8AC3E}">
        <p14:creationId xmlns="" xmlns:p14="http://schemas.microsoft.com/office/powerpoint/2010/main" val="114278007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38200"/>
          </a:xfrm>
        </p:spPr>
        <p:style>
          <a:lnRef idx="3">
            <a:schemeClr val="lt1"/>
          </a:lnRef>
          <a:fillRef idx="1">
            <a:schemeClr val="accent6"/>
          </a:fillRef>
          <a:effectRef idx="1">
            <a:schemeClr val="accent6"/>
          </a:effectRef>
          <a:fontRef idx="minor">
            <a:schemeClr val="lt1"/>
          </a:fontRef>
        </p:style>
        <p:txBody>
          <a:bodyPr>
            <a:normAutofit fontScale="90000"/>
          </a:bodyPr>
          <a:lstStyle/>
          <a:p>
            <a:r>
              <a:rPr lang="en-US" sz="3600" dirty="0" smtClean="0">
                <a:solidFill>
                  <a:schemeClr val="tx2"/>
                </a:solidFill>
              </a:rPr>
              <a:t/>
            </a:r>
            <a:br>
              <a:rPr lang="en-US" sz="3600" dirty="0" smtClean="0">
                <a:solidFill>
                  <a:schemeClr val="tx2"/>
                </a:solidFill>
              </a:rPr>
            </a:br>
            <a:r>
              <a:rPr lang="en-US" sz="3600" dirty="0">
                <a:solidFill>
                  <a:schemeClr val="tx2"/>
                </a:solidFill>
              </a:rPr>
              <a:t/>
            </a:r>
            <a:br>
              <a:rPr lang="en-US" sz="3600" dirty="0">
                <a:solidFill>
                  <a:schemeClr val="tx2"/>
                </a:solidFill>
              </a:rPr>
            </a:br>
            <a:r>
              <a:rPr lang="en-US" sz="3600" dirty="0" smtClean="0">
                <a:solidFill>
                  <a:schemeClr val="tx2"/>
                </a:solidFill>
              </a:rPr>
              <a:t/>
            </a:r>
            <a:br>
              <a:rPr lang="en-US" sz="3600" dirty="0" smtClean="0">
                <a:solidFill>
                  <a:schemeClr val="tx2"/>
                </a:solidFill>
              </a:rPr>
            </a:br>
            <a:r>
              <a:rPr lang="en-US" sz="3200" dirty="0" smtClean="0">
                <a:solidFill>
                  <a:schemeClr val="tx2"/>
                </a:solidFill>
              </a:rPr>
              <a:t>Self </a:t>
            </a:r>
            <a:r>
              <a:rPr lang="en-US" sz="3200" dirty="0">
                <a:solidFill>
                  <a:schemeClr val="tx2"/>
                </a:solidFill>
              </a:rPr>
              <a:t>– </a:t>
            </a:r>
            <a:r>
              <a:rPr lang="en-US" sz="3200" dirty="0" smtClean="0">
                <a:solidFill>
                  <a:schemeClr val="tx2"/>
                </a:solidFill>
              </a:rPr>
              <a:t>Reporting-  </a:t>
            </a:r>
            <a:r>
              <a:rPr lang="en-US" sz="3200" b="1" dirty="0" smtClean="0">
                <a:solidFill>
                  <a:schemeClr val="tx2"/>
                </a:solidFill>
                <a:latin typeface="Baamini" pitchFamily="2" charset="0"/>
              </a:rPr>
              <a:t>Ra </a:t>
            </a:r>
            <a:r>
              <a:rPr lang="en-US" sz="3200" b="1" dirty="0">
                <a:solidFill>
                  <a:schemeClr val="tx2"/>
                </a:solidFill>
                <a:latin typeface="Baamini" pitchFamily="2" charset="0"/>
              </a:rPr>
              <a:t>- </a:t>
            </a:r>
            <a:r>
              <a:rPr lang="en-US" sz="3200" b="1" dirty="0" err="1">
                <a:solidFill>
                  <a:schemeClr val="tx2"/>
                </a:solidFill>
                <a:latin typeface="Baamini" pitchFamily="2" charset="0"/>
              </a:rPr>
              <a:t>mwpf;if</a:t>
            </a:r>
            <a:r>
              <a:rPr lang="en-US" sz="3200" b="1" dirty="0">
                <a:solidFill>
                  <a:schemeClr val="tx2"/>
                </a:solidFill>
                <a:latin typeface="Baamini" pitchFamily="2" charset="0"/>
              </a:rPr>
              <a:t/>
            </a:r>
            <a:br>
              <a:rPr lang="en-US" sz="3200" b="1" dirty="0">
                <a:solidFill>
                  <a:schemeClr val="tx2"/>
                </a:solidFill>
                <a:latin typeface="Baamini" pitchFamily="2" charset="0"/>
              </a:rPr>
            </a:br>
            <a:r>
              <a:rPr lang="en-US" sz="3200" dirty="0" smtClean="0">
                <a:solidFill>
                  <a:schemeClr val="tx2"/>
                </a:solidFill>
              </a:rPr>
              <a:t> </a:t>
            </a:r>
            <a:r>
              <a:rPr lang="en-US" sz="3200" dirty="0"/>
              <a:t/>
            </a:r>
            <a:br>
              <a:rPr lang="en-US" sz="3200" dirty="0"/>
            </a:br>
            <a:r>
              <a:rPr lang="en-US" sz="3200" b="1" dirty="0">
                <a:solidFill>
                  <a:schemeClr val="tx2"/>
                </a:solidFill>
                <a:latin typeface="Baamini" pitchFamily="2" charset="0"/>
              </a:rPr>
              <a:t/>
            </a:r>
            <a:br>
              <a:rPr lang="en-US" sz="3200" b="1" dirty="0">
                <a:solidFill>
                  <a:schemeClr val="tx2"/>
                </a:solidFill>
                <a:latin typeface="Baamini" pitchFamily="2" charset="0"/>
              </a:rPr>
            </a:br>
            <a:r>
              <a:rPr lang="en-US" sz="3600" dirty="0" smtClean="0">
                <a:solidFill>
                  <a:schemeClr val="tx2"/>
                </a:solidFill>
              </a:rPr>
              <a:t> </a:t>
            </a:r>
            <a:r>
              <a:rPr lang="en-US" sz="2000" dirty="0"/>
              <a:t/>
            </a:r>
            <a:br>
              <a:rPr lang="en-US" sz="2000" dirty="0"/>
            </a:br>
            <a:endParaRPr lang="en-US" sz="2000" dirty="0">
              <a:solidFill>
                <a:schemeClr val="tx2">
                  <a:lumMod val="60000"/>
                  <a:lumOff val="40000"/>
                </a:schemeClr>
              </a:solidFill>
            </a:endParaRPr>
          </a:p>
        </p:txBody>
      </p:sp>
      <p:sp>
        <p:nvSpPr>
          <p:cNvPr id="4" name="Rectangle 3"/>
          <p:cNvSpPr/>
          <p:nvPr/>
        </p:nvSpPr>
        <p:spPr>
          <a:xfrm>
            <a:off x="304800" y="1676400"/>
            <a:ext cx="4572000" cy="4093428"/>
          </a:xfrm>
          <a:prstGeom prst="rect">
            <a:avLst/>
          </a:prstGeom>
        </p:spPr>
        <p:txBody>
          <a:bodyPr>
            <a:spAutoFit/>
          </a:bodyPr>
          <a:lstStyle/>
          <a:p>
            <a:pPr algn="just"/>
            <a:r>
              <a:rPr lang="en-US" dirty="0" smtClean="0"/>
              <a:t>	</a:t>
            </a:r>
            <a:r>
              <a:rPr lang="en-US" sz="2000" dirty="0" smtClean="0"/>
              <a:t>A</a:t>
            </a:r>
            <a:r>
              <a:rPr lang="en-US" sz="2000" dirty="0"/>
              <a:t> </a:t>
            </a:r>
            <a:r>
              <a:rPr lang="en-US" sz="2000" b="1" dirty="0"/>
              <a:t>self-report study</a:t>
            </a:r>
            <a:r>
              <a:rPr lang="en-US" sz="2000" dirty="0"/>
              <a:t> is a type of survey, questionnaire, or poll in which respondents read the question and select a response by themselves without researcher interference. </a:t>
            </a:r>
            <a:r>
              <a:rPr lang="en-US" sz="2000" dirty="0" smtClean="0"/>
              <a:t>	</a:t>
            </a:r>
          </a:p>
          <a:p>
            <a:pPr algn="just"/>
            <a:r>
              <a:rPr lang="en-US" sz="2000" dirty="0"/>
              <a:t>	</a:t>
            </a:r>
            <a:r>
              <a:rPr lang="en-US" sz="2000" dirty="0" smtClean="0"/>
              <a:t>A</a:t>
            </a:r>
            <a:r>
              <a:rPr lang="en-US" sz="2000" dirty="0"/>
              <a:t> </a:t>
            </a:r>
            <a:r>
              <a:rPr lang="en-US" sz="2000" i="1" dirty="0"/>
              <a:t>self-report</a:t>
            </a:r>
            <a:r>
              <a:rPr lang="en-US" sz="2000" dirty="0"/>
              <a:t> is any method which involves asking a participant about their feelings, attitudes, beliefs and so on. Examples of self-reports are questionnaires and interviews; self-reports are often used as a way of gaining participants' responses in observational studies and experiments</a:t>
            </a:r>
            <a:r>
              <a:rPr lang="en-US" dirty="0"/>
              <a:t>.</a:t>
            </a: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953000" y="1752600"/>
            <a:ext cx="4047619" cy="4017228"/>
          </a:xfrm>
          <a:prstGeom prst="rect">
            <a:avLst/>
          </a:prstGeom>
        </p:spPr>
      </p:pic>
    </p:spTree>
    <p:extLst>
      <p:ext uri="{BB962C8B-B14F-4D97-AF65-F5344CB8AC3E}">
        <p14:creationId xmlns="" xmlns:p14="http://schemas.microsoft.com/office/powerpoint/2010/main" val="410977321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38200"/>
          </a:xfrm>
        </p:spPr>
        <p:style>
          <a:lnRef idx="3">
            <a:schemeClr val="lt1"/>
          </a:lnRef>
          <a:fillRef idx="1">
            <a:schemeClr val="accent6"/>
          </a:fillRef>
          <a:effectRef idx="1">
            <a:schemeClr val="accent6"/>
          </a:effectRef>
          <a:fontRef idx="minor">
            <a:schemeClr val="lt1"/>
          </a:fontRef>
        </p:style>
        <p:txBody>
          <a:bodyPr>
            <a:normAutofit fontScale="90000"/>
          </a:bodyPr>
          <a:lstStyle/>
          <a:p>
            <a:r>
              <a:rPr lang="en-US" sz="3600" dirty="0" smtClean="0">
                <a:solidFill>
                  <a:schemeClr val="tx2"/>
                </a:solidFill>
              </a:rPr>
              <a:t/>
            </a:r>
            <a:br>
              <a:rPr lang="en-US" sz="3600" dirty="0" smtClean="0">
                <a:solidFill>
                  <a:schemeClr val="tx2"/>
                </a:solidFill>
              </a:rPr>
            </a:br>
            <a:r>
              <a:rPr lang="en-US" sz="3600" dirty="0">
                <a:solidFill>
                  <a:schemeClr val="tx2"/>
                </a:solidFill>
              </a:rPr>
              <a:t/>
            </a:r>
            <a:br>
              <a:rPr lang="en-US" sz="3600" dirty="0">
                <a:solidFill>
                  <a:schemeClr val="tx2"/>
                </a:solidFill>
              </a:rPr>
            </a:br>
            <a:r>
              <a:rPr lang="en-US" sz="3600" dirty="0" smtClean="0">
                <a:solidFill>
                  <a:schemeClr val="tx2"/>
                </a:solidFill>
              </a:rPr>
              <a:t/>
            </a:r>
            <a:br>
              <a:rPr lang="en-US" sz="3600" dirty="0" smtClean="0">
                <a:solidFill>
                  <a:schemeClr val="tx2"/>
                </a:solidFill>
              </a:rPr>
            </a:br>
            <a:r>
              <a:rPr lang="en-US" sz="3200" dirty="0" smtClean="0">
                <a:solidFill>
                  <a:schemeClr val="tx2"/>
                </a:solidFill>
              </a:rPr>
              <a:t>Observation-</a:t>
            </a:r>
            <a:r>
              <a:rPr lang="en-US" sz="3200" b="1" dirty="0">
                <a:latin typeface="Baamini" pitchFamily="2" charset="0"/>
              </a:rPr>
              <a:t> </a:t>
            </a:r>
            <a:r>
              <a:rPr lang="en-US" sz="3200" b="1" dirty="0" err="1" smtClean="0">
                <a:solidFill>
                  <a:srgbClr val="00B050"/>
                </a:solidFill>
                <a:latin typeface="Baamini" pitchFamily="2" charset="0"/>
              </a:rPr>
              <a:t>cw;WNehf;fy</a:t>
            </a:r>
            <a:r>
              <a:rPr lang="en-US" sz="3200" b="1" dirty="0" smtClean="0">
                <a:solidFill>
                  <a:srgbClr val="00B050"/>
                </a:solidFill>
                <a:latin typeface="Baamini" pitchFamily="2" charset="0"/>
              </a:rPr>
              <a:t>;</a:t>
            </a:r>
            <a:r>
              <a:rPr lang="en-US" sz="3200" b="1" dirty="0">
                <a:solidFill>
                  <a:schemeClr val="tx2"/>
                </a:solidFill>
                <a:latin typeface="Baamini" pitchFamily="2" charset="0"/>
              </a:rPr>
              <a:t/>
            </a:r>
            <a:br>
              <a:rPr lang="en-US" sz="3200" b="1" dirty="0">
                <a:solidFill>
                  <a:schemeClr val="tx2"/>
                </a:solidFill>
                <a:latin typeface="Baamini" pitchFamily="2" charset="0"/>
              </a:rPr>
            </a:br>
            <a:r>
              <a:rPr lang="en-US" sz="3200" dirty="0" smtClean="0">
                <a:solidFill>
                  <a:schemeClr val="tx2"/>
                </a:solidFill>
              </a:rPr>
              <a:t> </a:t>
            </a:r>
            <a:r>
              <a:rPr lang="en-US" sz="3200" dirty="0"/>
              <a:t/>
            </a:r>
            <a:br>
              <a:rPr lang="en-US" sz="3200" dirty="0"/>
            </a:br>
            <a:r>
              <a:rPr lang="en-US" sz="3200" b="1" dirty="0">
                <a:solidFill>
                  <a:schemeClr val="tx2"/>
                </a:solidFill>
                <a:latin typeface="Baamini" pitchFamily="2" charset="0"/>
              </a:rPr>
              <a:t/>
            </a:r>
            <a:br>
              <a:rPr lang="en-US" sz="3200" b="1" dirty="0">
                <a:solidFill>
                  <a:schemeClr val="tx2"/>
                </a:solidFill>
                <a:latin typeface="Baamini" pitchFamily="2" charset="0"/>
              </a:rPr>
            </a:br>
            <a:r>
              <a:rPr lang="en-US" sz="3600" dirty="0" smtClean="0">
                <a:solidFill>
                  <a:schemeClr val="tx2"/>
                </a:solidFill>
              </a:rPr>
              <a:t> </a:t>
            </a:r>
            <a:r>
              <a:rPr lang="en-US" sz="2000" dirty="0"/>
              <a:t/>
            </a:r>
            <a:br>
              <a:rPr lang="en-US" sz="2000" dirty="0"/>
            </a:br>
            <a:endParaRPr lang="en-US" sz="2000" dirty="0">
              <a:solidFill>
                <a:schemeClr val="tx2">
                  <a:lumMod val="60000"/>
                  <a:lumOff val="40000"/>
                </a:schemeClr>
              </a:solidFill>
            </a:endParaRPr>
          </a:p>
        </p:txBody>
      </p:sp>
      <p:sp>
        <p:nvSpPr>
          <p:cNvPr id="4" name="Rectangle 3"/>
          <p:cNvSpPr/>
          <p:nvPr/>
        </p:nvSpPr>
        <p:spPr>
          <a:xfrm>
            <a:off x="335280" y="5410200"/>
            <a:ext cx="8122920" cy="1015663"/>
          </a:xfrm>
          <a:prstGeom prst="rect">
            <a:avLst/>
          </a:prstGeom>
        </p:spPr>
        <p:txBody>
          <a:bodyPr wrap="square">
            <a:spAutoFit/>
          </a:bodyPr>
          <a:lstStyle/>
          <a:p>
            <a:pPr algn="just"/>
            <a:r>
              <a:rPr lang="en-US" dirty="0" smtClean="0"/>
              <a:t>	</a:t>
            </a:r>
            <a:r>
              <a:rPr lang="en-US" sz="2000" b="1" dirty="0">
                <a:solidFill>
                  <a:schemeClr val="tx2">
                    <a:lumMod val="60000"/>
                    <a:lumOff val="40000"/>
                  </a:schemeClr>
                </a:solidFill>
              </a:rPr>
              <a:t>Observation</a:t>
            </a:r>
            <a:r>
              <a:rPr lang="en-US" sz="2000" dirty="0">
                <a:solidFill>
                  <a:schemeClr val="tx2">
                    <a:lumMod val="60000"/>
                    <a:lumOff val="40000"/>
                  </a:schemeClr>
                </a:solidFill>
              </a:rPr>
              <a:t> is the active acquisition of information from a primary source. In living beings, observation employs the</a:t>
            </a:r>
            <a:r>
              <a:rPr lang="en-US" sz="2000" dirty="0">
                <a:solidFill>
                  <a:srgbClr val="FF0000"/>
                </a:solidFill>
              </a:rPr>
              <a:t> </a:t>
            </a:r>
            <a:r>
              <a:rPr lang="en-US" sz="2000" dirty="0">
                <a:solidFill>
                  <a:srgbClr val="FF0000"/>
                </a:solidFill>
                <a:hlinkClick r:id="rId2" tooltip="Sense"/>
              </a:rPr>
              <a:t>senses</a:t>
            </a:r>
            <a:r>
              <a:rPr lang="en-US" sz="2000" dirty="0">
                <a:solidFill>
                  <a:schemeClr val="tx2">
                    <a:lumMod val="60000"/>
                    <a:lumOff val="40000"/>
                  </a:schemeClr>
                </a:solidFill>
              </a:rPr>
              <a:t>. In science, observation can also involve the recording of data via the use of instruments</a:t>
            </a:r>
            <a:r>
              <a:rPr lang="en-US" sz="2000" dirty="0">
                <a:solidFill>
                  <a:srgbClr val="002060"/>
                </a:solidFill>
              </a:rPr>
              <a:t>.</a:t>
            </a:r>
            <a:endParaRPr lang="en-US" dirty="0">
              <a:solidFill>
                <a:srgbClr val="002060"/>
              </a:solidFill>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67184" y="1414462"/>
            <a:ext cx="7791016" cy="3690938"/>
          </a:xfrm>
          <a:prstGeom prst="rect">
            <a:avLst/>
          </a:prstGeom>
        </p:spPr>
      </p:pic>
    </p:spTree>
    <p:extLst>
      <p:ext uri="{BB962C8B-B14F-4D97-AF65-F5344CB8AC3E}">
        <p14:creationId xmlns="" xmlns:p14="http://schemas.microsoft.com/office/powerpoint/2010/main" val="311904641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38200"/>
          </a:xfrm>
        </p:spPr>
        <p:style>
          <a:lnRef idx="3">
            <a:schemeClr val="lt1"/>
          </a:lnRef>
          <a:fillRef idx="1">
            <a:schemeClr val="accent6"/>
          </a:fillRef>
          <a:effectRef idx="1">
            <a:schemeClr val="accent6"/>
          </a:effectRef>
          <a:fontRef idx="minor">
            <a:schemeClr val="lt1"/>
          </a:fontRef>
        </p:style>
        <p:txBody>
          <a:bodyPr>
            <a:normAutofit fontScale="90000"/>
          </a:bodyPr>
          <a:lstStyle/>
          <a:p>
            <a:r>
              <a:rPr lang="en-US" sz="3600" dirty="0" smtClean="0">
                <a:solidFill>
                  <a:schemeClr val="tx2"/>
                </a:solidFill>
              </a:rPr>
              <a:t/>
            </a:r>
            <a:br>
              <a:rPr lang="en-US" sz="3600" dirty="0" smtClean="0">
                <a:solidFill>
                  <a:schemeClr val="tx2"/>
                </a:solidFill>
              </a:rPr>
            </a:br>
            <a:r>
              <a:rPr lang="en-US" sz="3600" dirty="0">
                <a:solidFill>
                  <a:schemeClr val="tx2"/>
                </a:solidFill>
              </a:rPr>
              <a:t/>
            </a:r>
            <a:br>
              <a:rPr lang="en-US" sz="3600" dirty="0">
                <a:solidFill>
                  <a:schemeClr val="tx2"/>
                </a:solidFill>
              </a:rPr>
            </a:br>
            <a:r>
              <a:rPr lang="en-US" sz="3600" dirty="0" smtClean="0">
                <a:solidFill>
                  <a:schemeClr val="tx2"/>
                </a:solidFill>
              </a:rPr>
              <a:t/>
            </a:r>
            <a:br>
              <a:rPr lang="en-US" sz="3600" dirty="0" smtClean="0">
                <a:solidFill>
                  <a:schemeClr val="tx2"/>
                </a:solidFill>
              </a:rPr>
            </a:br>
            <a:r>
              <a:rPr lang="en-US" sz="3200" dirty="0" smtClean="0">
                <a:solidFill>
                  <a:schemeClr val="tx2"/>
                </a:solidFill>
              </a:rPr>
              <a:t>Case Study-</a:t>
            </a:r>
            <a:r>
              <a:rPr lang="en-US" sz="3200" b="1" dirty="0" smtClean="0">
                <a:latin typeface="Baamini" pitchFamily="2" charset="0"/>
              </a:rPr>
              <a:t> </a:t>
            </a:r>
            <a:r>
              <a:rPr lang="en-US" sz="3200" b="1" dirty="0" err="1" smtClean="0">
                <a:solidFill>
                  <a:srgbClr val="FFC000"/>
                </a:solidFill>
                <a:latin typeface="Baamini" pitchFamily="2" charset="0"/>
              </a:rPr>
              <a:t>jdpahs</a:t>
            </a:r>
            <a:r>
              <a:rPr lang="en-US" sz="3200" b="1" dirty="0" smtClean="0">
                <a:solidFill>
                  <a:srgbClr val="FFC000"/>
                </a:solidFill>
                <a:latin typeface="Baamini" pitchFamily="2" charset="0"/>
              </a:rPr>
              <a:t>; </a:t>
            </a:r>
            <a:r>
              <a:rPr lang="en-US" sz="3200" b="1" dirty="0" err="1" smtClean="0">
                <a:solidFill>
                  <a:srgbClr val="FFC000"/>
                </a:solidFill>
                <a:latin typeface="Baamini" pitchFamily="2" charset="0"/>
              </a:rPr>
              <a:t>Ma;T</a:t>
            </a:r>
            <a:r>
              <a:rPr lang="en-US" sz="3200" b="1" dirty="0">
                <a:solidFill>
                  <a:srgbClr val="FFC000"/>
                </a:solidFill>
                <a:latin typeface="Baamini" pitchFamily="2" charset="0"/>
              </a:rPr>
              <a:t/>
            </a:r>
            <a:br>
              <a:rPr lang="en-US" sz="3200" b="1" dirty="0">
                <a:solidFill>
                  <a:srgbClr val="FFC000"/>
                </a:solidFill>
                <a:latin typeface="Baamini" pitchFamily="2" charset="0"/>
              </a:rPr>
            </a:br>
            <a:r>
              <a:rPr lang="en-US" sz="3200" dirty="0" smtClean="0">
                <a:solidFill>
                  <a:srgbClr val="FFC000"/>
                </a:solidFill>
              </a:rPr>
              <a:t> </a:t>
            </a:r>
            <a:r>
              <a:rPr lang="en-US" sz="3200" dirty="0"/>
              <a:t/>
            </a:r>
            <a:br>
              <a:rPr lang="en-US" sz="3200" dirty="0"/>
            </a:br>
            <a:r>
              <a:rPr lang="en-US" sz="3200" b="1" dirty="0">
                <a:solidFill>
                  <a:schemeClr val="tx2"/>
                </a:solidFill>
                <a:latin typeface="Baamini" pitchFamily="2" charset="0"/>
              </a:rPr>
              <a:t/>
            </a:r>
            <a:br>
              <a:rPr lang="en-US" sz="3200" b="1" dirty="0">
                <a:solidFill>
                  <a:schemeClr val="tx2"/>
                </a:solidFill>
                <a:latin typeface="Baamini" pitchFamily="2" charset="0"/>
              </a:rPr>
            </a:br>
            <a:r>
              <a:rPr lang="en-US" sz="3600" dirty="0" smtClean="0">
                <a:solidFill>
                  <a:schemeClr val="tx2"/>
                </a:solidFill>
              </a:rPr>
              <a:t> </a:t>
            </a:r>
            <a:r>
              <a:rPr lang="en-US" sz="2000" dirty="0"/>
              <a:t/>
            </a:r>
            <a:br>
              <a:rPr lang="en-US" sz="2000" dirty="0"/>
            </a:br>
            <a:endParaRPr lang="en-US" sz="2000" dirty="0">
              <a:solidFill>
                <a:schemeClr val="tx2">
                  <a:lumMod val="60000"/>
                  <a:lumOff val="40000"/>
                </a:schemeClr>
              </a:solidFill>
            </a:endParaRPr>
          </a:p>
        </p:txBody>
      </p:sp>
      <p:sp>
        <p:nvSpPr>
          <p:cNvPr id="4" name="Rectangle 3"/>
          <p:cNvSpPr/>
          <p:nvPr/>
        </p:nvSpPr>
        <p:spPr>
          <a:xfrm>
            <a:off x="335280" y="5410200"/>
            <a:ext cx="8122920" cy="1323439"/>
          </a:xfrm>
          <a:prstGeom prst="rect">
            <a:avLst/>
          </a:prstGeom>
        </p:spPr>
        <p:txBody>
          <a:bodyPr wrap="square">
            <a:spAutoFit/>
          </a:bodyPr>
          <a:lstStyle/>
          <a:p>
            <a:pPr algn="just"/>
            <a:r>
              <a:rPr lang="en-US" dirty="0" smtClean="0"/>
              <a:t>	</a:t>
            </a:r>
            <a:r>
              <a:rPr lang="en-US" sz="2000" dirty="0"/>
              <a:t> A </a:t>
            </a:r>
            <a:r>
              <a:rPr lang="en-US" sz="2000" b="1" dirty="0"/>
              <a:t>case study</a:t>
            </a:r>
            <a:r>
              <a:rPr lang="en-US" sz="2000" dirty="0"/>
              <a:t> involves an up-close, in-depth, and detailed examination of a subject (the </a:t>
            </a:r>
            <a:r>
              <a:rPr lang="en-US" sz="2000" b="1" dirty="0"/>
              <a:t>case</a:t>
            </a:r>
            <a:r>
              <a:rPr lang="en-US" sz="2000" dirty="0"/>
              <a:t>), as well as its related contextual conditions. Case studies appear with great frequency throughout popular works, with nearly anybody able to claim to have done one</a:t>
            </a:r>
            <a:r>
              <a:rPr lang="en-US" sz="2000" dirty="0" smtClean="0">
                <a:solidFill>
                  <a:srgbClr val="002060"/>
                </a:solidFill>
              </a:rPr>
              <a:t>.</a:t>
            </a:r>
            <a:endParaRPr lang="en-US" dirty="0">
              <a:solidFill>
                <a:srgbClr val="002060"/>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3400" y="1600200"/>
            <a:ext cx="3276600" cy="3200400"/>
          </a:xfrm>
          <a:prstGeom prst="rect">
            <a:avLst/>
          </a:prstGeom>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67200" y="1592580"/>
            <a:ext cx="4038600" cy="3208020"/>
          </a:xfrm>
          <a:prstGeom prst="rect">
            <a:avLst/>
          </a:prstGeom>
        </p:spPr>
      </p:pic>
    </p:spTree>
    <p:extLst>
      <p:ext uri="{BB962C8B-B14F-4D97-AF65-F5344CB8AC3E}">
        <p14:creationId xmlns="" xmlns:p14="http://schemas.microsoft.com/office/powerpoint/2010/main" val="32973779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38200"/>
          </a:xfrm>
        </p:spPr>
        <p:style>
          <a:lnRef idx="3">
            <a:schemeClr val="lt1"/>
          </a:lnRef>
          <a:fillRef idx="1">
            <a:schemeClr val="accent6"/>
          </a:fillRef>
          <a:effectRef idx="1">
            <a:schemeClr val="accent6"/>
          </a:effectRef>
          <a:fontRef idx="minor">
            <a:schemeClr val="lt1"/>
          </a:fontRef>
        </p:style>
        <p:txBody>
          <a:bodyPr>
            <a:normAutofit fontScale="90000"/>
          </a:bodyPr>
          <a:lstStyle/>
          <a:p>
            <a:r>
              <a:rPr lang="en-US" sz="3600" dirty="0" smtClean="0">
                <a:solidFill>
                  <a:schemeClr val="tx2"/>
                </a:solidFill>
              </a:rPr>
              <a:t/>
            </a:r>
            <a:br>
              <a:rPr lang="en-US" sz="3600" dirty="0" smtClean="0">
                <a:solidFill>
                  <a:schemeClr val="tx2"/>
                </a:solidFill>
              </a:rPr>
            </a:br>
            <a:r>
              <a:rPr lang="en-US" sz="3600" dirty="0">
                <a:solidFill>
                  <a:schemeClr val="tx2"/>
                </a:solidFill>
              </a:rPr>
              <a:t/>
            </a:r>
            <a:br>
              <a:rPr lang="en-US" sz="3600" dirty="0">
                <a:solidFill>
                  <a:schemeClr val="tx2"/>
                </a:solidFill>
              </a:rPr>
            </a:br>
            <a:r>
              <a:rPr lang="en-US" sz="3600" dirty="0" smtClean="0">
                <a:solidFill>
                  <a:schemeClr val="tx2"/>
                </a:solidFill>
              </a:rPr>
              <a:t/>
            </a:r>
            <a:br>
              <a:rPr lang="en-US" sz="3600" dirty="0" smtClean="0">
                <a:solidFill>
                  <a:schemeClr val="tx2"/>
                </a:solidFill>
              </a:rPr>
            </a:br>
            <a:r>
              <a:rPr lang="en-US" sz="3600" dirty="0" smtClean="0">
                <a:solidFill>
                  <a:schemeClr val="tx2"/>
                </a:solidFill>
              </a:rPr>
              <a:t/>
            </a:r>
            <a:br>
              <a:rPr lang="en-US" sz="3600" dirty="0" smtClean="0">
                <a:solidFill>
                  <a:schemeClr val="tx2"/>
                </a:solidFill>
              </a:rPr>
            </a:br>
            <a:r>
              <a:rPr lang="en-US" sz="3200" dirty="0" smtClean="0">
                <a:solidFill>
                  <a:schemeClr val="tx2"/>
                </a:solidFill>
              </a:rPr>
              <a:t>Interview -</a:t>
            </a:r>
            <a:r>
              <a:rPr lang="en-US" sz="3200" b="1" dirty="0" smtClean="0">
                <a:solidFill>
                  <a:schemeClr val="tx2"/>
                </a:solidFill>
                <a:latin typeface="Baamini" pitchFamily="2" charset="0"/>
              </a:rPr>
              <a:t> </a:t>
            </a:r>
            <a:r>
              <a:rPr lang="en-US" sz="3200" b="1" dirty="0" err="1">
                <a:solidFill>
                  <a:schemeClr val="tx2"/>
                </a:solidFill>
                <a:latin typeface="Bamini" panose="020B0603050302020204" pitchFamily="34" charset="0"/>
              </a:rPr>
              <a:t>Neu;fhzy</a:t>
            </a:r>
            <a:r>
              <a:rPr lang="en-US" sz="3200" b="1" dirty="0">
                <a:solidFill>
                  <a:schemeClr val="tx2"/>
                </a:solidFill>
                <a:latin typeface="Bamini" panose="020B0603050302020204" pitchFamily="34" charset="0"/>
              </a:rPr>
              <a:t>;; </a:t>
            </a:r>
            <a:r>
              <a:rPr lang="en-US" sz="3200" b="1" dirty="0">
                <a:latin typeface="Bamini" panose="020B0603050302020204" pitchFamily="34" charset="0"/>
              </a:rPr>
              <a:t/>
            </a:r>
            <a:br>
              <a:rPr lang="en-US" sz="3200" b="1" dirty="0">
                <a:latin typeface="Bamini" panose="020B0603050302020204" pitchFamily="34" charset="0"/>
              </a:rPr>
            </a:br>
            <a:r>
              <a:rPr lang="en-US" sz="3200" b="1" dirty="0">
                <a:solidFill>
                  <a:srgbClr val="FFC000"/>
                </a:solidFill>
                <a:latin typeface="Baamini" pitchFamily="2" charset="0"/>
              </a:rPr>
              <a:t/>
            </a:r>
            <a:br>
              <a:rPr lang="en-US" sz="3200" b="1" dirty="0">
                <a:solidFill>
                  <a:srgbClr val="FFC000"/>
                </a:solidFill>
                <a:latin typeface="Baamini" pitchFamily="2" charset="0"/>
              </a:rPr>
            </a:br>
            <a:r>
              <a:rPr lang="en-US" sz="3200" dirty="0" smtClean="0">
                <a:solidFill>
                  <a:srgbClr val="FFC000"/>
                </a:solidFill>
              </a:rPr>
              <a:t> </a:t>
            </a:r>
            <a:r>
              <a:rPr lang="en-US" sz="3200" dirty="0"/>
              <a:t/>
            </a:r>
            <a:br>
              <a:rPr lang="en-US" sz="3200" dirty="0"/>
            </a:br>
            <a:r>
              <a:rPr lang="en-US" sz="3200" b="1" dirty="0">
                <a:solidFill>
                  <a:schemeClr val="tx2"/>
                </a:solidFill>
                <a:latin typeface="Baamini" pitchFamily="2" charset="0"/>
              </a:rPr>
              <a:t/>
            </a:r>
            <a:br>
              <a:rPr lang="en-US" sz="3200" b="1" dirty="0">
                <a:solidFill>
                  <a:schemeClr val="tx2"/>
                </a:solidFill>
                <a:latin typeface="Baamini" pitchFamily="2" charset="0"/>
              </a:rPr>
            </a:br>
            <a:r>
              <a:rPr lang="en-US" sz="3600" dirty="0" smtClean="0">
                <a:solidFill>
                  <a:schemeClr val="tx2"/>
                </a:solidFill>
              </a:rPr>
              <a:t> </a:t>
            </a:r>
            <a:r>
              <a:rPr lang="en-US" sz="2000" dirty="0"/>
              <a:t/>
            </a:r>
            <a:br>
              <a:rPr lang="en-US" sz="2000" dirty="0"/>
            </a:br>
            <a:endParaRPr lang="en-US" sz="2000" dirty="0">
              <a:solidFill>
                <a:schemeClr val="tx2">
                  <a:lumMod val="60000"/>
                  <a:lumOff val="40000"/>
                </a:schemeClr>
              </a:solidFill>
            </a:endParaRPr>
          </a:p>
        </p:txBody>
      </p:sp>
      <p:sp>
        <p:nvSpPr>
          <p:cNvPr id="4" name="Rectangle 3"/>
          <p:cNvSpPr/>
          <p:nvPr/>
        </p:nvSpPr>
        <p:spPr>
          <a:xfrm>
            <a:off x="609600" y="1524000"/>
            <a:ext cx="8122920" cy="4434291"/>
          </a:xfrm>
          <a:prstGeom prst="rect">
            <a:avLst/>
          </a:prstGeom>
        </p:spPr>
        <p:txBody>
          <a:bodyPr wrap="square">
            <a:spAutoFit/>
          </a:bodyPr>
          <a:lstStyle/>
          <a:p>
            <a:pPr>
              <a:lnSpc>
                <a:spcPct val="95000"/>
              </a:lnSpc>
              <a:spcBef>
                <a:spcPct val="0"/>
              </a:spcBef>
            </a:pPr>
            <a:r>
              <a:rPr lang="en-US" dirty="0" smtClean="0"/>
              <a:t>	</a:t>
            </a:r>
            <a:r>
              <a:rPr lang="en-US" sz="2700" dirty="0">
                <a:solidFill>
                  <a:srgbClr val="000000"/>
                </a:solidFill>
                <a:latin typeface="Arial" charset="0"/>
              </a:rPr>
              <a:t>The assessment interview is at once the most basic and the most serviceable technique used by clinical psychologist</a:t>
            </a:r>
            <a:endParaRPr lang="en-US" dirty="0"/>
          </a:p>
          <a:p>
            <a:pPr>
              <a:lnSpc>
                <a:spcPct val="95000"/>
              </a:lnSpc>
              <a:spcBef>
                <a:spcPct val="0"/>
              </a:spcBef>
            </a:pPr>
            <a:endParaRPr lang="en-US" sz="2700" dirty="0">
              <a:solidFill>
                <a:srgbClr val="000000"/>
              </a:solidFill>
              <a:latin typeface="Arial" charset="0"/>
            </a:endParaRPr>
          </a:p>
          <a:p>
            <a:pPr>
              <a:lnSpc>
                <a:spcPct val="95000"/>
              </a:lnSpc>
              <a:spcBef>
                <a:spcPct val="0"/>
              </a:spcBef>
            </a:pPr>
            <a:r>
              <a:rPr lang="en-US" sz="2700" b="1" dirty="0">
                <a:solidFill>
                  <a:srgbClr val="000000"/>
                </a:solidFill>
                <a:latin typeface="Arial" charset="0"/>
              </a:rPr>
              <a:t>General characteristic of interviews :</a:t>
            </a:r>
            <a:endParaRPr lang="en-US" b="1" dirty="0"/>
          </a:p>
          <a:p>
            <a:pPr lvl="1" indent="-342900">
              <a:lnSpc>
                <a:spcPct val="95000"/>
              </a:lnSpc>
              <a:spcBef>
                <a:spcPct val="0"/>
              </a:spcBef>
              <a:buClr>
                <a:srgbClr val="000000"/>
              </a:buClr>
              <a:buFontTx/>
              <a:buAutoNum type="arabicPeriod"/>
            </a:pPr>
            <a:r>
              <a:rPr lang="en-US" sz="2700" dirty="0">
                <a:solidFill>
                  <a:srgbClr val="000000"/>
                </a:solidFill>
                <a:latin typeface="Arial" charset="0"/>
              </a:rPr>
              <a:t>An Interaction</a:t>
            </a:r>
            <a:endParaRPr lang="en-US" dirty="0"/>
          </a:p>
          <a:p>
            <a:pPr lvl="1" indent="-342900">
              <a:lnSpc>
                <a:spcPct val="95000"/>
              </a:lnSpc>
              <a:spcBef>
                <a:spcPct val="0"/>
              </a:spcBef>
              <a:buClr>
                <a:srgbClr val="000000"/>
              </a:buClr>
              <a:buFontTx/>
              <a:buAutoNum type="arabicPeriod"/>
            </a:pPr>
            <a:r>
              <a:rPr lang="en-US" sz="2700" dirty="0">
                <a:solidFill>
                  <a:srgbClr val="000000"/>
                </a:solidFill>
                <a:latin typeface="Arial" charset="0"/>
              </a:rPr>
              <a:t>Interviews versus tests : interviews are more purposeful and organized than conversation but sometimes less formalized or standardized then psychological test </a:t>
            </a:r>
            <a:endParaRPr lang="en-US" dirty="0"/>
          </a:p>
          <a:p>
            <a:pPr lvl="1" indent="-342900">
              <a:lnSpc>
                <a:spcPct val="95000"/>
              </a:lnSpc>
              <a:spcBef>
                <a:spcPct val="0"/>
              </a:spcBef>
              <a:buClr>
                <a:srgbClr val="000000"/>
              </a:buClr>
              <a:buFontTx/>
              <a:buAutoNum type="arabicPeriod"/>
            </a:pPr>
            <a:r>
              <a:rPr lang="en-US" sz="2700" dirty="0">
                <a:solidFill>
                  <a:srgbClr val="000000"/>
                </a:solidFill>
                <a:latin typeface="Arial" charset="0"/>
              </a:rPr>
              <a:t>The art of interviewing</a:t>
            </a:r>
            <a:endParaRPr lang="en-US" dirty="0"/>
          </a:p>
        </p:txBody>
      </p:sp>
    </p:spTree>
    <p:extLst>
      <p:ext uri="{BB962C8B-B14F-4D97-AF65-F5344CB8AC3E}">
        <p14:creationId xmlns="" xmlns:p14="http://schemas.microsoft.com/office/powerpoint/2010/main" val="176064085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
            <a:ext cx="9143999" cy="6891834"/>
          </a:xfrm>
          <a:prstGeom prst="rect">
            <a:avLst/>
          </a:prstGeom>
        </p:spPr>
      </p:pic>
      <p:sp>
        <p:nvSpPr>
          <p:cNvPr id="6" name="Title 1"/>
          <p:cNvSpPr txBox="1">
            <a:spLocks/>
          </p:cNvSpPr>
          <p:nvPr/>
        </p:nvSpPr>
        <p:spPr bwMode="auto">
          <a:xfrm>
            <a:off x="685799" y="533400"/>
            <a:ext cx="7772400" cy="838200"/>
          </a:xfrm>
          <a:prstGeom prst="rect">
            <a:avLst/>
          </a:prstGeom>
          <a:extLst/>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lt1"/>
                </a:solidFill>
                <a:latin typeface="+mn-lt"/>
                <a:ea typeface="+mn-ea"/>
                <a:cs typeface="+mn-cs"/>
              </a:defRPr>
            </a:lvl1pPr>
            <a:lvl2pPr algn="ctr" rtl="0" eaLnBrk="1" fontAlgn="base" hangingPunct="1">
              <a:spcBef>
                <a:spcPct val="0"/>
              </a:spcBef>
              <a:spcAft>
                <a:spcPct val="0"/>
              </a:spcAft>
              <a:defRPr sz="4400">
                <a:solidFill>
                  <a:schemeClr val="lt1"/>
                </a:solidFill>
                <a:latin typeface="+mn-lt"/>
                <a:ea typeface="+mn-ea"/>
                <a:cs typeface="+mn-cs"/>
              </a:defRPr>
            </a:lvl2pPr>
            <a:lvl3pPr algn="ctr" rtl="0" eaLnBrk="1" fontAlgn="base" hangingPunct="1">
              <a:spcBef>
                <a:spcPct val="0"/>
              </a:spcBef>
              <a:spcAft>
                <a:spcPct val="0"/>
              </a:spcAft>
              <a:defRPr sz="4400">
                <a:solidFill>
                  <a:schemeClr val="lt1"/>
                </a:solidFill>
                <a:latin typeface="+mn-lt"/>
                <a:ea typeface="+mn-ea"/>
                <a:cs typeface="+mn-cs"/>
              </a:defRPr>
            </a:lvl3pPr>
            <a:lvl4pPr algn="ctr" rtl="0" eaLnBrk="1" fontAlgn="base" hangingPunct="1">
              <a:spcBef>
                <a:spcPct val="0"/>
              </a:spcBef>
              <a:spcAft>
                <a:spcPct val="0"/>
              </a:spcAft>
              <a:defRPr sz="4400">
                <a:solidFill>
                  <a:schemeClr val="lt1"/>
                </a:solidFill>
                <a:latin typeface="+mn-lt"/>
                <a:ea typeface="+mn-ea"/>
                <a:cs typeface="+mn-cs"/>
              </a:defRPr>
            </a:lvl4pPr>
            <a:lvl5pPr algn="ctr" rtl="0" eaLnBrk="1" fontAlgn="base" hangingPunct="1">
              <a:spcBef>
                <a:spcPct val="0"/>
              </a:spcBef>
              <a:spcAft>
                <a:spcPct val="0"/>
              </a:spcAft>
              <a:defRPr sz="4400">
                <a:solidFill>
                  <a:schemeClr val="lt1"/>
                </a:solidFill>
                <a:latin typeface="+mn-lt"/>
                <a:ea typeface="+mn-ea"/>
                <a:cs typeface="+mn-cs"/>
              </a:defRPr>
            </a:lvl5pPr>
            <a:lvl6pPr marL="457200" algn="ctr" rtl="0" eaLnBrk="1" fontAlgn="base" hangingPunct="1">
              <a:spcBef>
                <a:spcPct val="0"/>
              </a:spcBef>
              <a:spcAft>
                <a:spcPct val="0"/>
              </a:spcAft>
              <a:defRPr sz="4400">
                <a:solidFill>
                  <a:schemeClr val="lt1"/>
                </a:solidFill>
                <a:latin typeface="+mn-lt"/>
                <a:ea typeface="+mn-ea"/>
                <a:cs typeface="+mn-cs"/>
              </a:defRPr>
            </a:lvl6pPr>
            <a:lvl7pPr marL="914400" algn="ctr" rtl="0" eaLnBrk="1" fontAlgn="base" hangingPunct="1">
              <a:spcBef>
                <a:spcPct val="0"/>
              </a:spcBef>
              <a:spcAft>
                <a:spcPct val="0"/>
              </a:spcAft>
              <a:defRPr sz="4400">
                <a:solidFill>
                  <a:schemeClr val="lt1"/>
                </a:solidFill>
                <a:latin typeface="+mn-lt"/>
                <a:ea typeface="+mn-ea"/>
                <a:cs typeface="+mn-cs"/>
              </a:defRPr>
            </a:lvl7pPr>
            <a:lvl8pPr marL="1371600" algn="ctr" rtl="0" eaLnBrk="1" fontAlgn="base" hangingPunct="1">
              <a:spcBef>
                <a:spcPct val="0"/>
              </a:spcBef>
              <a:spcAft>
                <a:spcPct val="0"/>
              </a:spcAft>
              <a:defRPr sz="4400">
                <a:solidFill>
                  <a:schemeClr val="lt1"/>
                </a:solidFill>
                <a:latin typeface="+mn-lt"/>
                <a:ea typeface="+mn-ea"/>
                <a:cs typeface="+mn-cs"/>
              </a:defRPr>
            </a:lvl8pPr>
            <a:lvl9pPr marL="1828800" algn="ctr" rtl="0" eaLnBrk="1" fontAlgn="base" hangingPunct="1">
              <a:spcBef>
                <a:spcPct val="0"/>
              </a:spcBef>
              <a:spcAft>
                <a:spcPct val="0"/>
              </a:spcAft>
              <a:defRPr sz="4400">
                <a:solidFill>
                  <a:schemeClr val="lt1"/>
                </a:solidFill>
                <a:latin typeface="+mn-lt"/>
                <a:ea typeface="+mn-ea"/>
                <a:cs typeface="+mn-cs"/>
              </a:defRPr>
            </a:lvl9pPr>
          </a:lstStyle>
          <a:p>
            <a:r>
              <a:rPr lang="en-US" sz="3600" smtClean="0">
                <a:solidFill>
                  <a:schemeClr val="tx2"/>
                </a:solidFill>
              </a:rPr>
              <a:t/>
            </a:r>
            <a:br>
              <a:rPr lang="en-US" sz="3600" smtClean="0">
                <a:solidFill>
                  <a:schemeClr val="tx2"/>
                </a:solidFill>
              </a:rPr>
            </a:br>
            <a:r>
              <a:rPr lang="en-US" sz="3600" smtClean="0">
                <a:solidFill>
                  <a:schemeClr val="tx2"/>
                </a:solidFill>
              </a:rPr>
              <a:t/>
            </a:r>
            <a:br>
              <a:rPr lang="en-US" sz="3600" smtClean="0">
                <a:solidFill>
                  <a:schemeClr val="tx2"/>
                </a:solidFill>
              </a:rPr>
            </a:br>
            <a:r>
              <a:rPr lang="en-US" sz="3600" smtClean="0">
                <a:solidFill>
                  <a:schemeClr val="tx2"/>
                </a:solidFill>
              </a:rPr>
              <a:t/>
            </a:r>
            <a:br>
              <a:rPr lang="en-US" sz="3600" smtClean="0">
                <a:solidFill>
                  <a:schemeClr val="tx2"/>
                </a:solidFill>
              </a:rPr>
            </a:br>
            <a:r>
              <a:rPr lang="en-US" sz="3600" smtClean="0">
                <a:solidFill>
                  <a:schemeClr val="tx2"/>
                </a:solidFill>
              </a:rPr>
              <a:t/>
            </a:r>
            <a:br>
              <a:rPr lang="en-US" sz="3600" smtClean="0">
                <a:solidFill>
                  <a:schemeClr val="tx2"/>
                </a:solidFill>
              </a:rPr>
            </a:br>
            <a:r>
              <a:rPr lang="en-US" sz="3200" smtClean="0">
                <a:solidFill>
                  <a:schemeClr val="tx2"/>
                </a:solidFill>
              </a:rPr>
              <a:t>Interview -</a:t>
            </a:r>
            <a:r>
              <a:rPr lang="en-US" sz="3200" b="1" smtClean="0">
                <a:solidFill>
                  <a:schemeClr val="tx2"/>
                </a:solidFill>
                <a:latin typeface="Baamini" pitchFamily="2" charset="0"/>
              </a:rPr>
              <a:t> </a:t>
            </a:r>
            <a:r>
              <a:rPr lang="en-US" sz="3200" b="1" smtClean="0">
                <a:solidFill>
                  <a:schemeClr val="tx2"/>
                </a:solidFill>
                <a:latin typeface="Bamini" panose="020B0603050302020204" pitchFamily="34" charset="0"/>
              </a:rPr>
              <a:t>Neu;fhzy;; </a:t>
            </a:r>
            <a:r>
              <a:rPr lang="en-US" sz="3200" b="1" smtClean="0">
                <a:latin typeface="Bamini" panose="020B0603050302020204" pitchFamily="34" charset="0"/>
              </a:rPr>
              <a:t/>
            </a:r>
            <a:br>
              <a:rPr lang="en-US" sz="3200" b="1" smtClean="0">
                <a:latin typeface="Bamini" panose="020B0603050302020204" pitchFamily="34" charset="0"/>
              </a:rPr>
            </a:br>
            <a:r>
              <a:rPr lang="en-US" sz="3200" b="1" smtClean="0">
                <a:solidFill>
                  <a:srgbClr val="FFC000"/>
                </a:solidFill>
                <a:latin typeface="Baamini" pitchFamily="2" charset="0"/>
              </a:rPr>
              <a:t/>
            </a:r>
            <a:br>
              <a:rPr lang="en-US" sz="3200" b="1" smtClean="0">
                <a:solidFill>
                  <a:srgbClr val="FFC000"/>
                </a:solidFill>
                <a:latin typeface="Baamini" pitchFamily="2" charset="0"/>
              </a:rPr>
            </a:br>
            <a:r>
              <a:rPr lang="en-US" sz="3200" smtClean="0">
                <a:solidFill>
                  <a:srgbClr val="FFC000"/>
                </a:solidFill>
              </a:rPr>
              <a:t> </a:t>
            </a:r>
            <a:r>
              <a:rPr lang="en-US" sz="3200" smtClean="0"/>
              <a:t/>
            </a:r>
            <a:br>
              <a:rPr lang="en-US" sz="3200" smtClean="0"/>
            </a:br>
            <a:r>
              <a:rPr lang="en-US" sz="3200" b="1" smtClean="0">
                <a:solidFill>
                  <a:schemeClr val="tx2"/>
                </a:solidFill>
                <a:latin typeface="Baamini" pitchFamily="2" charset="0"/>
              </a:rPr>
              <a:t/>
            </a:r>
            <a:br>
              <a:rPr lang="en-US" sz="3200" b="1" smtClean="0">
                <a:solidFill>
                  <a:schemeClr val="tx2"/>
                </a:solidFill>
                <a:latin typeface="Baamini" pitchFamily="2" charset="0"/>
              </a:rPr>
            </a:br>
            <a:r>
              <a:rPr lang="en-US" sz="3600" smtClean="0">
                <a:solidFill>
                  <a:schemeClr val="tx2"/>
                </a:solidFill>
              </a:rPr>
              <a:t> </a:t>
            </a:r>
            <a:r>
              <a:rPr lang="en-US" sz="2000" smtClean="0"/>
              <a:t/>
            </a:r>
            <a:br>
              <a:rPr lang="en-US" sz="2000" smtClean="0"/>
            </a:br>
            <a:endParaRPr lang="en-US" sz="2000" dirty="0">
              <a:solidFill>
                <a:schemeClr val="tx2">
                  <a:lumMod val="60000"/>
                  <a:lumOff val="40000"/>
                </a:schemeClr>
              </a:solidFill>
            </a:endParaRPr>
          </a:p>
        </p:txBody>
      </p:sp>
    </p:spTree>
    <p:extLst>
      <p:ext uri="{BB962C8B-B14F-4D97-AF65-F5344CB8AC3E}">
        <p14:creationId xmlns="" xmlns:p14="http://schemas.microsoft.com/office/powerpoint/2010/main" val="40067826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205142" cy="6856096"/>
          </a:xfrm>
          <a:prstGeom prst="rect">
            <a:avLst/>
          </a:prstGeom>
        </p:spPr>
      </p:pic>
      <p:pic>
        <p:nvPicPr>
          <p:cNvPr id="6" name="Picture 5" descr="alien_four_arms_studying_caveman_hg_clr.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29400" y="1066800"/>
            <a:ext cx="2419825" cy="221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graduation_girl_pedestal_psychology_hg_clr.gif"/>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4800" y="1066800"/>
            <a:ext cx="1276350" cy="208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01552625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895600" y="2362200"/>
            <a:ext cx="3429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2">
                    <a:lumMod val="50000"/>
                  </a:schemeClr>
                </a:solidFill>
              </a:rPr>
              <a:t>10.Units of Psychology</a:t>
            </a:r>
            <a:endParaRPr lang="en-US" sz="3600" dirty="0">
              <a:solidFill>
                <a:schemeClr val="accent2">
                  <a:lumMod val="50000"/>
                </a:schemeClr>
              </a:solidFill>
            </a:endParaRPr>
          </a:p>
        </p:txBody>
      </p:sp>
      <p:sp>
        <p:nvSpPr>
          <p:cNvPr id="3" name="Rounded Rectangle 2"/>
          <p:cNvSpPr/>
          <p:nvPr/>
        </p:nvSpPr>
        <p:spPr>
          <a:xfrm>
            <a:off x="1066800" y="304799"/>
            <a:ext cx="2160664" cy="914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AutoNum type="arabicPeriod"/>
            </a:pPr>
            <a:r>
              <a:rPr lang="en-US" sz="1200" b="1" dirty="0"/>
              <a:t>INTRODUCTION TO EDUCATIONAL PSYCHOLOGY</a:t>
            </a:r>
            <a:endParaRPr lang="en-US" sz="1200" b="1" dirty="0" smtClean="0">
              <a:solidFill>
                <a:schemeClr val="accent2">
                  <a:lumMod val="75000"/>
                </a:schemeClr>
              </a:solidFill>
            </a:endParaRPr>
          </a:p>
        </p:txBody>
      </p:sp>
      <p:sp>
        <p:nvSpPr>
          <p:cNvPr id="4" name="Rounded Rectangle 3"/>
          <p:cNvSpPr/>
          <p:nvPr/>
        </p:nvSpPr>
        <p:spPr>
          <a:xfrm>
            <a:off x="3505200" y="304800"/>
            <a:ext cx="2025104"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solidFill>
                  <a:srgbClr val="FF0000"/>
                </a:solidFill>
              </a:rPr>
              <a:t>2. </a:t>
            </a:r>
            <a:r>
              <a:rPr lang="en-US" sz="1400" b="1" dirty="0"/>
              <a:t>GROWTH AND DEVELOPMENT OF THE LEARNER</a:t>
            </a:r>
            <a:endParaRPr lang="en-US" sz="1400" dirty="0">
              <a:solidFill>
                <a:srgbClr val="FF0000"/>
              </a:solidFill>
            </a:endParaRPr>
          </a:p>
        </p:txBody>
      </p:sp>
      <p:sp>
        <p:nvSpPr>
          <p:cNvPr id="5" name="Rounded Rectangle 4"/>
          <p:cNvSpPr/>
          <p:nvPr/>
        </p:nvSpPr>
        <p:spPr>
          <a:xfrm>
            <a:off x="5943600" y="304800"/>
            <a:ext cx="2025104"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b="1" dirty="0" smtClean="0">
                <a:solidFill>
                  <a:srgbClr val="002060"/>
                </a:solidFill>
              </a:rPr>
              <a:t>3. </a:t>
            </a:r>
            <a:r>
              <a:rPr lang="en-US" sz="1400" b="1" dirty="0"/>
              <a:t>LEARNING</a:t>
            </a:r>
            <a:endParaRPr lang="en-US" sz="1400" dirty="0">
              <a:solidFill>
                <a:srgbClr val="002060"/>
              </a:solidFill>
            </a:endParaRPr>
          </a:p>
        </p:txBody>
      </p:sp>
      <p:sp>
        <p:nvSpPr>
          <p:cNvPr id="6" name="Rounded Rectangle 5"/>
          <p:cNvSpPr/>
          <p:nvPr/>
        </p:nvSpPr>
        <p:spPr>
          <a:xfrm rot="5400000">
            <a:off x="7178948" y="1660252"/>
            <a:ext cx="2025104"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4. </a:t>
            </a:r>
            <a:r>
              <a:rPr lang="en-US" sz="1400" b="1" dirty="0"/>
              <a:t>ATTENTION AND MEMORY</a:t>
            </a:r>
            <a:endParaRPr lang="en-US" sz="1400" dirty="0">
              <a:solidFill>
                <a:schemeClr val="accent3">
                  <a:lumMod val="50000"/>
                </a:schemeClr>
              </a:solidFill>
            </a:endParaRPr>
          </a:p>
        </p:txBody>
      </p:sp>
      <p:sp>
        <p:nvSpPr>
          <p:cNvPr id="7" name="Rounded Rectangle 6"/>
          <p:cNvSpPr/>
          <p:nvPr/>
        </p:nvSpPr>
        <p:spPr>
          <a:xfrm rot="16200000">
            <a:off x="7331348" y="4022452"/>
            <a:ext cx="2025104"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solidFill>
                  <a:schemeClr val="accent6">
                    <a:lumMod val="50000"/>
                  </a:schemeClr>
                </a:solidFill>
              </a:rPr>
              <a:t>5. </a:t>
            </a:r>
            <a:r>
              <a:rPr lang="en-US" sz="1400" b="1" dirty="0"/>
              <a:t>MOTIVATION AND GROUP DYNAMICS</a:t>
            </a:r>
            <a:endParaRPr lang="en-US" sz="1400" dirty="0">
              <a:solidFill>
                <a:schemeClr val="accent6">
                  <a:lumMod val="50000"/>
                </a:schemeClr>
              </a:solidFill>
            </a:endParaRPr>
          </a:p>
        </p:txBody>
      </p:sp>
      <p:sp>
        <p:nvSpPr>
          <p:cNvPr id="8" name="Rounded Rectangle 7"/>
          <p:cNvSpPr/>
          <p:nvPr/>
        </p:nvSpPr>
        <p:spPr>
          <a:xfrm rot="16200000">
            <a:off x="-212452" y="1812652"/>
            <a:ext cx="2025104"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tx2">
                    <a:lumMod val="60000"/>
                    <a:lumOff val="40000"/>
                  </a:schemeClr>
                </a:solidFill>
              </a:rPr>
              <a:t>10. Guidance and Counselling</a:t>
            </a:r>
            <a:endParaRPr lang="en-US" dirty="0">
              <a:solidFill>
                <a:schemeClr val="tx2">
                  <a:lumMod val="60000"/>
                  <a:lumOff val="40000"/>
                </a:schemeClr>
              </a:solidFill>
            </a:endParaRPr>
          </a:p>
        </p:txBody>
      </p:sp>
      <p:sp>
        <p:nvSpPr>
          <p:cNvPr id="9" name="Rounded Rectangle 8"/>
          <p:cNvSpPr/>
          <p:nvPr/>
        </p:nvSpPr>
        <p:spPr>
          <a:xfrm rot="16200000">
            <a:off x="-174352" y="3984352"/>
            <a:ext cx="2025104" cy="12192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b="1" dirty="0" smtClean="0">
                <a:solidFill>
                  <a:schemeClr val="tx2">
                    <a:lumMod val="60000"/>
                    <a:lumOff val="40000"/>
                  </a:schemeClr>
                </a:solidFill>
              </a:rPr>
              <a:t>9. ADJUSTMENT </a:t>
            </a:r>
            <a:r>
              <a:rPr lang="en-US" sz="1400" b="1" dirty="0">
                <a:solidFill>
                  <a:schemeClr val="tx2">
                    <a:lumMod val="60000"/>
                    <a:lumOff val="40000"/>
                  </a:schemeClr>
                </a:solidFill>
              </a:rPr>
              <a:t>AND MENTAL HEALTH</a:t>
            </a:r>
            <a:endParaRPr lang="en-US" sz="1400" dirty="0">
              <a:solidFill>
                <a:schemeClr val="tx2">
                  <a:lumMod val="60000"/>
                  <a:lumOff val="40000"/>
                </a:schemeClr>
              </a:solidFill>
            </a:endParaRPr>
          </a:p>
        </p:txBody>
      </p:sp>
      <p:sp>
        <p:nvSpPr>
          <p:cNvPr id="10" name="Rounded Rectangle 9"/>
          <p:cNvSpPr/>
          <p:nvPr/>
        </p:nvSpPr>
        <p:spPr>
          <a:xfrm>
            <a:off x="914400" y="5791200"/>
            <a:ext cx="2025104" cy="914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b="1" dirty="0" smtClean="0">
                <a:solidFill>
                  <a:schemeClr val="accent6">
                    <a:lumMod val="50000"/>
                  </a:schemeClr>
                </a:solidFill>
              </a:rPr>
              <a:t>8. </a:t>
            </a:r>
            <a:r>
              <a:rPr lang="en-US" sz="1400" b="1" dirty="0"/>
              <a:t>INDIVIDUAL DIFFERENCES </a:t>
            </a:r>
            <a:endParaRPr lang="en-US" sz="1400" dirty="0">
              <a:solidFill>
                <a:schemeClr val="accent6">
                  <a:lumMod val="50000"/>
                </a:schemeClr>
              </a:solidFill>
            </a:endParaRPr>
          </a:p>
        </p:txBody>
      </p:sp>
      <p:sp>
        <p:nvSpPr>
          <p:cNvPr id="11" name="Rounded Rectangle 10"/>
          <p:cNvSpPr/>
          <p:nvPr/>
        </p:nvSpPr>
        <p:spPr>
          <a:xfrm>
            <a:off x="3657600" y="5715000"/>
            <a:ext cx="2025104"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smtClean="0">
                <a:solidFill>
                  <a:schemeClr val="tx2">
                    <a:lumMod val="60000"/>
                    <a:lumOff val="40000"/>
                  </a:schemeClr>
                </a:solidFill>
              </a:rPr>
              <a:t>7. PERSONALITY</a:t>
            </a:r>
            <a:endParaRPr lang="en-US" sz="1400" dirty="0">
              <a:solidFill>
                <a:schemeClr val="tx2">
                  <a:lumMod val="60000"/>
                  <a:lumOff val="40000"/>
                </a:schemeClr>
              </a:solidFill>
            </a:endParaRPr>
          </a:p>
        </p:txBody>
      </p:sp>
      <p:sp>
        <p:nvSpPr>
          <p:cNvPr id="12" name="Rounded Rectangle 11"/>
          <p:cNvSpPr/>
          <p:nvPr/>
        </p:nvSpPr>
        <p:spPr>
          <a:xfrm>
            <a:off x="6324600" y="5715000"/>
            <a:ext cx="2025104"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solidFill>
                  <a:srgbClr val="002060"/>
                </a:solidFill>
              </a:rPr>
              <a:t> 6. </a:t>
            </a:r>
            <a:r>
              <a:rPr lang="en-US" sz="1400" b="1" dirty="0"/>
              <a:t>INTELLIGENCE AND CREATIVITY </a:t>
            </a:r>
            <a:endParaRPr lang="en-US" sz="1400" dirty="0">
              <a:solidFill>
                <a:srgbClr val="002060"/>
              </a:solidFill>
            </a:endParaRPr>
          </a:p>
        </p:txBody>
      </p:sp>
      <p:sp>
        <p:nvSpPr>
          <p:cNvPr id="13" name="Down Arrow 12"/>
          <p:cNvSpPr/>
          <p:nvPr/>
        </p:nvSpPr>
        <p:spPr>
          <a:xfrm rot="8992514">
            <a:off x="2590800" y="1676400"/>
            <a:ext cx="457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0618548">
            <a:off x="4212792" y="1306878"/>
            <a:ext cx="457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1826417">
            <a:off x="6275463" y="1505926"/>
            <a:ext cx="457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6148359">
            <a:off x="1855864" y="2344126"/>
            <a:ext cx="457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67515">
            <a:off x="2134980" y="3476019"/>
            <a:ext cx="457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2128758">
            <a:off x="2685563" y="4379166"/>
            <a:ext cx="457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4239404" y="4626866"/>
            <a:ext cx="457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9502747">
            <a:off x="5943600" y="4419600"/>
            <a:ext cx="457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17173748">
            <a:off x="6638488" y="3803721"/>
            <a:ext cx="457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rot="15527599">
            <a:off x="6675874" y="2798568"/>
            <a:ext cx="457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65166"/>
          </a:xfrm>
          <a:prstGeom prst="rect">
            <a:avLst/>
          </a:prstGeom>
        </p:spPr>
      </p:pic>
    </p:spTree>
    <p:extLst>
      <p:ext uri="{BB962C8B-B14F-4D97-AF65-F5344CB8AC3E}">
        <p14:creationId xmlns="" xmlns:p14="http://schemas.microsoft.com/office/powerpoint/2010/main" val="157962409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latin typeface="Comic Sans MS" pitchFamily="66" charset="0"/>
              </a:rPr>
              <a:t>Hypothesis</a:t>
            </a:r>
          </a:p>
        </p:txBody>
      </p:sp>
      <p:sp>
        <p:nvSpPr>
          <p:cNvPr id="4" name="Content Placeholder 3"/>
          <p:cNvSpPr>
            <a:spLocks noGrp="1"/>
          </p:cNvSpPr>
          <p:nvPr>
            <p:ph sz="half" idx="2"/>
          </p:nvPr>
        </p:nvSpPr>
        <p:spPr>
          <a:xfrm>
            <a:off x="609600" y="1752600"/>
            <a:ext cx="7543800" cy="4191000"/>
          </a:xfrm>
        </p:spPr>
        <p:txBody>
          <a:bodyPr rtlCol="0">
            <a:normAutofit/>
          </a:bodyPr>
          <a:lstStyle/>
          <a:p>
            <a:pPr fontAlgn="auto">
              <a:spcAft>
                <a:spcPts val="0"/>
              </a:spcAft>
              <a:buFont typeface="Arial" pitchFamily="34" charset="0"/>
              <a:buChar char="•"/>
              <a:defRPr/>
            </a:pPr>
            <a:r>
              <a:rPr lang="en-US" dirty="0" smtClean="0">
                <a:latin typeface="Comic Sans MS" pitchFamily="66" charset="0"/>
              </a:rPr>
              <a:t>Expresses a relationship between two variables.</a:t>
            </a:r>
          </a:p>
          <a:p>
            <a:pPr fontAlgn="auto">
              <a:spcAft>
                <a:spcPts val="0"/>
              </a:spcAft>
              <a:buFont typeface="Arial" pitchFamily="34" charset="0"/>
              <a:buChar char="•"/>
              <a:defRPr/>
            </a:pPr>
            <a:r>
              <a:rPr lang="en-US" dirty="0" smtClean="0">
                <a:latin typeface="Comic Sans MS" pitchFamily="66" charset="0"/>
              </a:rPr>
              <a:t>A variable is anything that can vary among participants in a study.</a:t>
            </a:r>
          </a:p>
          <a:p>
            <a:pPr fontAlgn="auto">
              <a:spcAft>
                <a:spcPts val="0"/>
              </a:spcAft>
              <a:buFont typeface="Arial" pitchFamily="34" charset="0"/>
              <a:buChar char="•"/>
              <a:defRPr/>
            </a:pPr>
            <a:r>
              <a:rPr lang="en-US" dirty="0" smtClean="0">
                <a:latin typeface="Comic Sans MS" pitchFamily="66" charset="0"/>
              </a:rPr>
              <a:t>Participating in class leads to better grades than not participating.</a:t>
            </a:r>
            <a:endParaRPr lang="en-US" dirty="0">
              <a:latin typeface="Comic Sans MS" pitchFamily="66" charset="0"/>
            </a:endParaRPr>
          </a:p>
        </p:txBody>
      </p:sp>
    </p:spTree>
    <p:extLst>
      <p:ext uri="{BB962C8B-B14F-4D97-AF65-F5344CB8AC3E}">
        <p14:creationId xmlns="" xmlns:p14="http://schemas.microsoft.com/office/powerpoint/2010/main" val="35714289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latin typeface="Comic Sans MS" pitchFamily="66" charset="0"/>
              </a:rPr>
              <a:t>Independent Variable</a:t>
            </a:r>
          </a:p>
        </p:txBody>
      </p:sp>
      <p:sp>
        <p:nvSpPr>
          <p:cNvPr id="3" name="Content Placeholder 2"/>
          <p:cNvSpPr>
            <a:spLocks noGrp="1"/>
          </p:cNvSpPr>
          <p:nvPr>
            <p:ph sz="half" idx="1"/>
          </p:nvPr>
        </p:nvSpPr>
        <p:spPr/>
        <p:txBody>
          <a:bodyPr/>
          <a:lstStyle/>
          <a:p>
            <a:r>
              <a:rPr lang="en-US" smtClean="0">
                <a:latin typeface="Comic Sans MS" pitchFamily="66" charset="0"/>
              </a:rPr>
              <a:t>Whatever is being manipulated in the experiment.</a:t>
            </a:r>
          </a:p>
          <a:p>
            <a:r>
              <a:rPr lang="en-US" smtClean="0">
                <a:latin typeface="Comic Sans MS" pitchFamily="66" charset="0"/>
              </a:rPr>
              <a:t>Hopefully the independent variable brings about change.</a:t>
            </a:r>
          </a:p>
          <a:p>
            <a:endParaRPr lang="en-US" smtClean="0">
              <a:latin typeface="Comic Sans MS" pitchFamily="66" charset="0"/>
            </a:endParaRPr>
          </a:p>
        </p:txBody>
      </p:sp>
      <p:sp>
        <p:nvSpPr>
          <p:cNvPr id="4" name="Content Placeholder 3"/>
          <p:cNvSpPr>
            <a:spLocks noGrp="1"/>
          </p:cNvSpPr>
          <p:nvPr>
            <p:ph sz="half" idx="2"/>
          </p:nvPr>
        </p:nvSpPr>
        <p:spPr>
          <a:xfrm>
            <a:off x="4800600" y="4191000"/>
            <a:ext cx="4038600" cy="2667000"/>
          </a:xfrm>
        </p:spPr>
        <p:txBody>
          <a:bodyPr/>
          <a:lstStyle/>
          <a:p>
            <a:pPr>
              <a:buFont typeface="Arial" charset="0"/>
              <a:buNone/>
            </a:pPr>
            <a:r>
              <a:rPr lang="en-US" smtClean="0">
                <a:latin typeface="Comic Sans MS" pitchFamily="66" charset="0"/>
              </a:rPr>
              <a:t>If there is a drug in an experiment, the drug is almost always the independent variable.</a:t>
            </a:r>
          </a:p>
        </p:txBody>
      </p:sp>
      <p:pic>
        <p:nvPicPr>
          <p:cNvPr id="5" name="Picture 4" descr="pill_waving_hg_clr.gif"/>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57800" y="1143000"/>
            <a:ext cx="29718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836076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6"/>
          <p:cNvSpPr>
            <a:spLocks noGrp="1"/>
          </p:cNvSpPr>
          <p:nvPr>
            <p:ph type="title"/>
          </p:nvPr>
        </p:nvSpPr>
        <p:spPr/>
        <p:txBody>
          <a:bodyPr/>
          <a:lstStyle/>
          <a:p>
            <a:r>
              <a:rPr lang="en-US" smtClean="0">
                <a:latin typeface="Comic Sans MS" pitchFamily="66" charset="0"/>
              </a:rPr>
              <a:t>Dependent Variable</a:t>
            </a:r>
          </a:p>
        </p:txBody>
      </p:sp>
      <p:sp>
        <p:nvSpPr>
          <p:cNvPr id="8" name="Content Placeholder 7"/>
          <p:cNvSpPr>
            <a:spLocks noGrp="1"/>
          </p:cNvSpPr>
          <p:nvPr>
            <p:ph sz="half" idx="1"/>
          </p:nvPr>
        </p:nvSpPr>
        <p:spPr>
          <a:xfrm>
            <a:off x="304800" y="4800600"/>
            <a:ext cx="4038600" cy="1600200"/>
          </a:xfrm>
        </p:spPr>
        <p:txBody>
          <a:bodyPr rtlCol="0">
            <a:normAutofit fontScale="92500"/>
          </a:bodyPr>
          <a:lstStyle/>
          <a:p>
            <a:pPr fontAlgn="auto">
              <a:spcAft>
                <a:spcPts val="0"/>
              </a:spcAft>
              <a:buFont typeface="Arial" pitchFamily="34" charset="0"/>
              <a:buNone/>
              <a:defRPr/>
            </a:pPr>
            <a:r>
              <a:rPr lang="en-US" dirty="0" smtClean="0">
                <a:latin typeface="Comic Sans MS" pitchFamily="66" charset="0"/>
              </a:rPr>
              <a:t>The dependent variable would be the effect of the drug.</a:t>
            </a:r>
            <a:endParaRPr lang="en-US" dirty="0">
              <a:latin typeface="Comic Sans MS" pitchFamily="66" charset="0"/>
            </a:endParaRPr>
          </a:p>
        </p:txBody>
      </p:sp>
      <p:sp>
        <p:nvSpPr>
          <p:cNvPr id="9" name="Content Placeholder 8"/>
          <p:cNvSpPr>
            <a:spLocks noGrp="1"/>
          </p:cNvSpPr>
          <p:nvPr>
            <p:ph sz="half" idx="2"/>
          </p:nvPr>
        </p:nvSpPr>
        <p:spPr/>
        <p:txBody>
          <a:bodyPr rtlCol="0">
            <a:normAutofit fontScale="92500"/>
          </a:bodyPr>
          <a:lstStyle/>
          <a:p>
            <a:pPr fontAlgn="auto">
              <a:spcAft>
                <a:spcPts val="0"/>
              </a:spcAft>
              <a:buFont typeface="Arial" pitchFamily="34" charset="0"/>
              <a:buChar char="•"/>
              <a:defRPr/>
            </a:pPr>
            <a:r>
              <a:rPr lang="en-US" dirty="0" smtClean="0">
                <a:latin typeface="Comic Sans MS" pitchFamily="66" charset="0"/>
              </a:rPr>
              <a:t>Whatever is being measured in the experiment.</a:t>
            </a:r>
          </a:p>
          <a:p>
            <a:pPr fontAlgn="auto">
              <a:spcAft>
                <a:spcPts val="0"/>
              </a:spcAft>
              <a:buFont typeface="Arial" pitchFamily="34" charset="0"/>
              <a:buChar char="•"/>
              <a:defRPr/>
            </a:pPr>
            <a:r>
              <a:rPr lang="en-US" dirty="0" smtClean="0">
                <a:latin typeface="Comic Sans MS" pitchFamily="66" charset="0"/>
              </a:rPr>
              <a:t>It is dependent on the independent variable.</a:t>
            </a:r>
          </a:p>
          <a:p>
            <a:pPr fontAlgn="auto">
              <a:spcAft>
                <a:spcPts val="0"/>
              </a:spcAft>
              <a:buFont typeface="Arial" pitchFamily="34" charset="0"/>
              <a:buChar char="•"/>
              <a:defRPr/>
            </a:pPr>
            <a:endParaRPr lang="en-US" dirty="0"/>
          </a:p>
        </p:txBody>
      </p:sp>
      <p:pic>
        <p:nvPicPr>
          <p:cNvPr id="5" name="Picture 4" descr="girl_sleeping_in_chair_hg_clr.gif"/>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371600"/>
            <a:ext cx="3333750" cy="333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020977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762000" y="26670"/>
            <a:ext cx="7772400" cy="1143000"/>
          </a:xfrm>
        </p:spPr>
        <p:txBody>
          <a:bodyPr/>
          <a:lstStyle/>
          <a:p>
            <a:r>
              <a:rPr lang="en-US" dirty="0" smtClean="0">
                <a:latin typeface="Comic Sans MS" pitchFamily="66" charset="0"/>
              </a:rPr>
              <a:t>Operational Definitions</a:t>
            </a:r>
          </a:p>
        </p:txBody>
      </p:sp>
      <p:sp>
        <p:nvSpPr>
          <p:cNvPr id="3" name="Content Placeholder 2"/>
          <p:cNvSpPr>
            <a:spLocks noGrp="1"/>
          </p:cNvSpPr>
          <p:nvPr>
            <p:ph sz="half" idx="1"/>
          </p:nvPr>
        </p:nvSpPr>
        <p:spPr>
          <a:xfrm>
            <a:off x="457200" y="1219200"/>
            <a:ext cx="4038600" cy="4525963"/>
          </a:xfrm>
        </p:spPr>
        <p:txBody>
          <a:bodyPr rtlCol="0">
            <a:normAutofit fontScale="92500"/>
          </a:bodyPr>
          <a:lstStyle/>
          <a:p>
            <a:pPr fontAlgn="auto">
              <a:spcAft>
                <a:spcPts val="0"/>
              </a:spcAft>
              <a:buFont typeface="Arial" pitchFamily="34" charset="0"/>
              <a:buChar char="•"/>
              <a:defRPr/>
            </a:pPr>
            <a:r>
              <a:rPr lang="en-US" dirty="0" smtClean="0">
                <a:latin typeface="Comic Sans MS" pitchFamily="66" charset="0"/>
              </a:rPr>
              <a:t>Explain what you mean in your hypothesis.</a:t>
            </a:r>
          </a:p>
          <a:p>
            <a:pPr fontAlgn="auto">
              <a:spcAft>
                <a:spcPts val="0"/>
              </a:spcAft>
              <a:buFont typeface="Arial" pitchFamily="34" charset="0"/>
              <a:buChar char="•"/>
              <a:defRPr/>
            </a:pPr>
            <a:r>
              <a:rPr lang="en-US" dirty="0" smtClean="0">
                <a:latin typeface="Comic Sans MS" pitchFamily="66" charset="0"/>
              </a:rPr>
              <a:t>How will the variables be measured in “real life” terms.</a:t>
            </a:r>
          </a:p>
          <a:p>
            <a:pPr fontAlgn="auto">
              <a:spcAft>
                <a:spcPts val="0"/>
              </a:spcAft>
              <a:buFont typeface="Arial" pitchFamily="34" charset="0"/>
              <a:buChar char="•"/>
              <a:defRPr/>
            </a:pPr>
            <a:r>
              <a:rPr lang="en-US" dirty="0" smtClean="0">
                <a:latin typeface="Comic Sans MS" pitchFamily="66" charset="0"/>
              </a:rPr>
              <a:t>How you </a:t>
            </a:r>
            <a:r>
              <a:rPr lang="en-US" dirty="0" err="1" smtClean="0">
                <a:latin typeface="Comic Sans MS" pitchFamily="66" charset="0"/>
              </a:rPr>
              <a:t>operationalize</a:t>
            </a:r>
            <a:r>
              <a:rPr lang="en-US" dirty="0" smtClean="0">
                <a:latin typeface="Comic Sans MS" pitchFamily="66" charset="0"/>
              </a:rPr>
              <a:t> the variables will tell us if the study is valid and reliable.</a:t>
            </a:r>
            <a:endParaRPr lang="en-US" dirty="0">
              <a:latin typeface="Comic Sans MS" pitchFamily="66" charset="0"/>
            </a:endParaRPr>
          </a:p>
        </p:txBody>
      </p:sp>
      <p:sp>
        <p:nvSpPr>
          <p:cNvPr id="4" name="Content Placeholder 3"/>
          <p:cNvSpPr>
            <a:spLocks noGrp="1"/>
          </p:cNvSpPr>
          <p:nvPr>
            <p:ph sz="half" idx="2"/>
          </p:nvPr>
        </p:nvSpPr>
        <p:spPr>
          <a:xfrm>
            <a:off x="4648200" y="1295400"/>
            <a:ext cx="4038600" cy="4525963"/>
          </a:xfrm>
        </p:spPr>
        <p:txBody>
          <a:bodyPr rtlCol="0">
            <a:normAutofit fontScale="92500"/>
          </a:bodyPr>
          <a:lstStyle/>
          <a:p>
            <a:pPr fontAlgn="auto">
              <a:spcAft>
                <a:spcPts val="0"/>
              </a:spcAft>
              <a:buFont typeface="Arial" pitchFamily="34" charset="0"/>
              <a:buNone/>
              <a:defRPr/>
            </a:pPr>
            <a:r>
              <a:rPr lang="en-US" sz="2600" dirty="0" smtClean="0">
                <a:latin typeface="Comic Sans MS" pitchFamily="66" charset="0"/>
              </a:rPr>
              <a:t>Let’s say your  hypothesis is that chocolate causes violent behavior.  </a:t>
            </a:r>
          </a:p>
          <a:p>
            <a:pPr fontAlgn="auto">
              <a:spcAft>
                <a:spcPts val="0"/>
              </a:spcAft>
              <a:buFont typeface="Arial" pitchFamily="34" charset="0"/>
              <a:buChar char="•"/>
              <a:defRPr/>
            </a:pPr>
            <a:r>
              <a:rPr lang="en-US" sz="2600" dirty="0" smtClean="0">
                <a:latin typeface="Comic Sans MS" pitchFamily="66" charset="0"/>
              </a:rPr>
              <a:t>What do you mean by chocolate?</a:t>
            </a:r>
          </a:p>
          <a:p>
            <a:pPr fontAlgn="auto">
              <a:spcAft>
                <a:spcPts val="0"/>
              </a:spcAft>
              <a:buFont typeface="Arial" pitchFamily="34" charset="0"/>
              <a:buChar char="•"/>
              <a:defRPr/>
            </a:pPr>
            <a:r>
              <a:rPr lang="en-US" sz="2600" dirty="0" smtClean="0">
                <a:latin typeface="Comic Sans MS" pitchFamily="66" charset="0"/>
              </a:rPr>
              <a:t>What do you mean by violent behavior?</a:t>
            </a:r>
          </a:p>
          <a:p>
            <a:pPr fontAlgn="auto">
              <a:spcAft>
                <a:spcPts val="0"/>
              </a:spcAft>
              <a:buFont typeface="Arial" pitchFamily="34" charset="0"/>
              <a:buChar char="•"/>
              <a:defRPr/>
            </a:pPr>
            <a:endParaRPr lang="en-US" dirty="0"/>
          </a:p>
        </p:txBody>
      </p:sp>
      <p:pic>
        <p:nvPicPr>
          <p:cNvPr id="6" name="Picture 5" descr="lady_bug_costume_chocolate_hg_clr.gif"/>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33800" y="3733800"/>
            <a:ext cx="27432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anime_teen_vs_robot_hg_clr.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7400" y="3438525"/>
            <a:ext cx="3124200" cy="333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48511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0"/>
            <a:ext cx="8229600" cy="1143000"/>
          </a:xfrm>
        </p:spPr>
        <p:txBody>
          <a:bodyPr/>
          <a:lstStyle/>
          <a:p>
            <a:r>
              <a:rPr lang="en-US" smtClean="0">
                <a:latin typeface="Comic Sans MS" pitchFamily="66" charset="0"/>
              </a:rPr>
              <a:t>Sampling</a:t>
            </a:r>
          </a:p>
        </p:txBody>
      </p:sp>
      <p:sp>
        <p:nvSpPr>
          <p:cNvPr id="3" name="Content Placeholder 2"/>
          <p:cNvSpPr>
            <a:spLocks noGrp="1"/>
          </p:cNvSpPr>
          <p:nvPr>
            <p:ph sz="half" idx="1"/>
          </p:nvPr>
        </p:nvSpPr>
        <p:spPr>
          <a:xfrm>
            <a:off x="457200" y="1219200"/>
            <a:ext cx="4038600" cy="4525963"/>
          </a:xfrm>
        </p:spPr>
        <p:txBody>
          <a:bodyPr rtlCol="0">
            <a:normAutofit lnSpcReduction="10000"/>
          </a:bodyPr>
          <a:lstStyle/>
          <a:p>
            <a:pPr fontAlgn="auto">
              <a:spcAft>
                <a:spcPts val="0"/>
              </a:spcAft>
              <a:buFont typeface="Arial" pitchFamily="34" charset="0"/>
              <a:buChar char="•"/>
              <a:defRPr/>
            </a:pPr>
            <a:r>
              <a:rPr lang="en-US" dirty="0" smtClean="0">
                <a:latin typeface="Comic Sans MS" pitchFamily="66" charset="0"/>
              </a:rPr>
              <a:t>Identify the population you want to study.</a:t>
            </a:r>
          </a:p>
          <a:p>
            <a:pPr fontAlgn="auto">
              <a:spcAft>
                <a:spcPts val="0"/>
              </a:spcAft>
              <a:buFont typeface="Arial" pitchFamily="34" charset="0"/>
              <a:buChar char="•"/>
              <a:defRPr/>
            </a:pPr>
            <a:r>
              <a:rPr lang="en-US" dirty="0" smtClean="0">
                <a:latin typeface="Comic Sans MS" pitchFamily="66" charset="0"/>
              </a:rPr>
              <a:t>The sample must be representative of the population you want to study.</a:t>
            </a:r>
          </a:p>
          <a:p>
            <a:pPr fontAlgn="auto">
              <a:spcAft>
                <a:spcPts val="0"/>
              </a:spcAft>
              <a:buFont typeface="Arial" pitchFamily="34" charset="0"/>
              <a:buChar char="•"/>
              <a:defRPr/>
            </a:pPr>
            <a:r>
              <a:rPr lang="en-US" dirty="0" smtClean="0">
                <a:latin typeface="Comic Sans MS" pitchFamily="66" charset="0"/>
              </a:rPr>
              <a:t>GET A RANDOM SAMPLE.</a:t>
            </a:r>
          </a:p>
          <a:p>
            <a:pPr fontAlgn="auto">
              <a:spcAft>
                <a:spcPts val="0"/>
              </a:spcAft>
              <a:buFont typeface="Arial" pitchFamily="34" charset="0"/>
              <a:buChar char="•"/>
              <a:defRPr/>
            </a:pPr>
            <a:r>
              <a:rPr lang="en-US" dirty="0" smtClean="0">
                <a:latin typeface="Comic Sans MS" pitchFamily="66" charset="0"/>
              </a:rPr>
              <a:t>Stratified Sampling</a:t>
            </a:r>
          </a:p>
        </p:txBody>
      </p:sp>
      <p:pic>
        <p:nvPicPr>
          <p:cNvPr id="5" name="Content Placeholder 4" descr="minime.jpg"/>
          <p:cNvPicPr>
            <a:picLocks noGrp="1" noChangeAspect="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a:xfrm>
            <a:off x="4960938" y="1600200"/>
            <a:ext cx="3413125" cy="4525963"/>
          </a:xfrm>
        </p:spPr>
      </p:pic>
    </p:spTree>
    <p:extLst>
      <p:ext uri="{BB962C8B-B14F-4D97-AF65-F5344CB8AC3E}">
        <p14:creationId xmlns="" xmlns:p14="http://schemas.microsoft.com/office/powerpoint/2010/main" val="3333675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85800" y="228600"/>
            <a:ext cx="7772400" cy="1143000"/>
          </a:xfrm>
        </p:spPr>
        <p:txBody>
          <a:bodyPr/>
          <a:lstStyle/>
          <a:p>
            <a:r>
              <a:rPr lang="en-US" dirty="0" smtClean="0">
                <a:latin typeface="Comic Sans MS" pitchFamily="66" charset="0"/>
              </a:rPr>
              <a:t>Experimental Method</a:t>
            </a:r>
          </a:p>
        </p:txBody>
      </p:sp>
      <p:sp>
        <p:nvSpPr>
          <p:cNvPr id="3" name="Content Placeholder 2"/>
          <p:cNvSpPr>
            <a:spLocks noGrp="1"/>
          </p:cNvSpPr>
          <p:nvPr>
            <p:ph sz="half" idx="1"/>
          </p:nvPr>
        </p:nvSpPr>
        <p:spPr>
          <a:xfrm>
            <a:off x="457200" y="1219200"/>
            <a:ext cx="4038600" cy="4525963"/>
          </a:xfrm>
        </p:spPr>
        <p:txBody>
          <a:bodyPr/>
          <a:lstStyle/>
          <a:p>
            <a:r>
              <a:rPr lang="en-US" smtClean="0">
                <a:latin typeface="Comic Sans MS" pitchFamily="66" charset="0"/>
              </a:rPr>
              <a:t>Looking to prove causal relationships.</a:t>
            </a:r>
          </a:p>
          <a:p>
            <a:r>
              <a:rPr lang="en-US" smtClean="0">
                <a:latin typeface="Comic Sans MS" pitchFamily="66" charset="0"/>
              </a:rPr>
              <a:t>Cause = Effect</a:t>
            </a:r>
          </a:p>
          <a:p>
            <a:r>
              <a:rPr lang="en-US" smtClean="0">
                <a:latin typeface="Comic Sans MS" pitchFamily="66" charset="0"/>
              </a:rPr>
              <a:t>Laboratory v. Field Experiments</a:t>
            </a:r>
          </a:p>
        </p:txBody>
      </p:sp>
      <p:pic>
        <p:nvPicPr>
          <p:cNvPr id="5" name="Content Placeholder 4" descr="heart_smoking_hg_clr.gif"/>
          <p:cNvPicPr>
            <a:picLocks noGrp="1" noChangeAspect="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a:xfrm>
            <a:off x="5257800" y="685800"/>
            <a:ext cx="2613025" cy="2876550"/>
          </a:xfrm>
        </p:spPr>
      </p:pic>
      <p:sp>
        <p:nvSpPr>
          <p:cNvPr id="6" name="TextBox 5"/>
          <p:cNvSpPr txBox="1">
            <a:spLocks noChangeArrowheads="1"/>
          </p:cNvSpPr>
          <p:nvPr/>
        </p:nvSpPr>
        <p:spPr bwMode="auto">
          <a:xfrm>
            <a:off x="4800600" y="3429000"/>
            <a:ext cx="33813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atin typeface="Comic Sans MS" pitchFamily="66" charset="0"/>
              </a:rPr>
              <a:t>Smoking causes health issues.</a:t>
            </a:r>
          </a:p>
        </p:txBody>
      </p:sp>
      <p:pic>
        <p:nvPicPr>
          <p:cNvPr id="7" name="Picture 6" descr="marvin_giving_lab_rat_a_shot_hg_clr.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6800" y="3581400"/>
            <a:ext cx="2601913"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rat_sniffing_eating_cheese_hg_clr.gif"/>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10200" y="3829050"/>
            <a:ext cx="1930400" cy="302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100262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latin typeface="Comic Sans MS" pitchFamily="66" charset="0"/>
              </a:rPr>
              <a:t>Statistics</a:t>
            </a:r>
          </a:p>
        </p:txBody>
      </p:sp>
      <p:sp>
        <p:nvSpPr>
          <p:cNvPr id="26627" name="Content Placeholder 2"/>
          <p:cNvSpPr>
            <a:spLocks noGrp="1"/>
          </p:cNvSpPr>
          <p:nvPr>
            <p:ph sz="half" idx="1"/>
          </p:nvPr>
        </p:nvSpPr>
        <p:spPr/>
        <p:txBody>
          <a:bodyPr/>
          <a:lstStyle/>
          <a:p>
            <a:r>
              <a:rPr lang="en-US" smtClean="0">
                <a:latin typeface="Comic Sans MS" pitchFamily="66" charset="0"/>
              </a:rPr>
              <a:t>Recording the results from our studies.</a:t>
            </a:r>
          </a:p>
          <a:p>
            <a:r>
              <a:rPr lang="en-US" smtClean="0">
                <a:latin typeface="Comic Sans MS" pitchFamily="66" charset="0"/>
              </a:rPr>
              <a:t>Must use a common language so we all know what we are talking about.</a:t>
            </a:r>
          </a:p>
        </p:txBody>
      </p:sp>
      <p:pic>
        <p:nvPicPr>
          <p:cNvPr id="26628" name="Content Placeholder 4" descr="stats_md_clr.gif"/>
          <p:cNvPicPr>
            <a:picLocks noGrp="1" noChangeAspect="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a:xfrm>
            <a:off x="4876800" y="2057400"/>
            <a:ext cx="3657600" cy="3048000"/>
          </a:xfrm>
        </p:spPr>
      </p:pic>
    </p:spTree>
    <p:extLst>
      <p:ext uri="{BB962C8B-B14F-4D97-AF65-F5344CB8AC3E}">
        <p14:creationId xmlns="" xmlns:p14="http://schemas.microsoft.com/office/powerpoint/2010/main" val="380960246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28600"/>
            <a:ext cx="9144000" cy="2133600"/>
          </a:xfrm>
        </p:spPr>
        <p:txBody>
          <a:bodyPr>
            <a:normAutofit fontScale="90000"/>
          </a:bodyPr>
          <a:lstStyle/>
          <a:p>
            <a:pPr eaLnBrk="1" hangingPunct="1"/>
            <a:r>
              <a:rPr lang="en-US" sz="7200" dirty="0" smtClean="0">
                <a:latin typeface="Algerian" pitchFamily="82" charset="0"/>
              </a:rPr>
              <a:t>Schools of Psychology</a:t>
            </a:r>
          </a:p>
        </p:txBody>
      </p:sp>
      <p:pic>
        <p:nvPicPr>
          <p:cNvPr id="2051" name="Picture 6" descr="attentive clas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2438400"/>
            <a:ext cx="3005138"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9952818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457200"/>
            <a:ext cx="8229600" cy="914400"/>
          </a:xfrm>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dirty="0" smtClean="0">
                <a:solidFill>
                  <a:srgbClr val="00B050"/>
                </a:solidFill>
              </a:rPr>
              <a:t/>
            </a:r>
            <a:br>
              <a:rPr lang="en-US" dirty="0" smtClean="0">
                <a:solidFill>
                  <a:srgbClr val="00B050"/>
                </a:solidFill>
              </a:rPr>
            </a:br>
            <a:r>
              <a:rPr lang="en-US" sz="3600" b="1" dirty="0">
                <a:solidFill>
                  <a:srgbClr val="002060"/>
                </a:solidFill>
              </a:rPr>
              <a:t>Major schools of </a:t>
            </a:r>
            <a:r>
              <a:rPr lang="en-US" sz="3600" b="1" dirty="0" smtClean="0">
                <a:solidFill>
                  <a:srgbClr val="002060"/>
                </a:solidFill>
              </a:rPr>
              <a:t>psychology</a:t>
            </a:r>
            <a:r>
              <a:rPr lang="ta-IN" sz="3600" b="1" dirty="0">
                <a:solidFill>
                  <a:srgbClr val="002060"/>
                </a:solidFill>
              </a:rPr>
              <a:t> </a:t>
            </a:r>
            <a:r>
              <a:rPr lang="en-US" sz="2400" b="1" dirty="0" smtClean="0">
                <a:solidFill>
                  <a:srgbClr val="002060"/>
                </a:solidFill>
              </a:rPr>
              <a:t/>
            </a:r>
            <a:br>
              <a:rPr lang="en-US" sz="2400" b="1" dirty="0" smtClean="0">
                <a:solidFill>
                  <a:srgbClr val="002060"/>
                </a:solidFill>
              </a:rPr>
            </a:br>
            <a:r>
              <a:rPr lang="ta-IN" sz="2400" b="1" dirty="0" smtClean="0">
                <a:solidFill>
                  <a:srgbClr val="002060"/>
                </a:solidFill>
              </a:rPr>
              <a:t>உளவியல் </a:t>
            </a:r>
            <a:r>
              <a:rPr lang="ta-IN" sz="2400" b="1" dirty="0">
                <a:solidFill>
                  <a:srgbClr val="002060"/>
                </a:solidFill>
              </a:rPr>
              <a:t>கோட்பாடுகள்</a:t>
            </a:r>
            <a:r>
              <a:rPr lang="en-US" sz="2400" dirty="0" smtClean="0">
                <a:solidFill>
                  <a:srgbClr val="FFFF00"/>
                </a:solidFill>
              </a:rPr>
              <a:t/>
            </a:r>
            <a:br>
              <a:rPr lang="en-US" sz="2400" dirty="0" smtClean="0">
                <a:solidFill>
                  <a:srgbClr val="FFFF00"/>
                </a:solidFill>
              </a:rPr>
            </a:br>
            <a:r>
              <a:rPr lang="en-US" sz="2400" dirty="0" smtClean="0"/>
              <a:t> </a:t>
            </a:r>
            <a:r>
              <a:rPr lang="en-US" sz="2400" dirty="0" smtClean="0">
                <a:solidFill>
                  <a:srgbClr val="00B0F0"/>
                </a:solidFill>
              </a:rPr>
              <a:t/>
            </a:r>
            <a:br>
              <a:rPr lang="en-US" sz="2400" dirty="0" smtClean="0">
                <a:solidFill>
                  <a:srgbClr val="00B0F0"/>
                </a:solidFill>
              </a:rPr>
            </a:br>
            <a:endParaRPr lang="en-US" sz="2400" dirty="0" smtClean="0">
              <a:solidFill>
                <a:srgbClr val="00B0F0"/>
              </a:solidFill>
            </a:endParaRPr>
          </a:p>
        </p:txBody>
      </p:sp>
      <p:sp>
        <p:nvSpPr>
          <p:cNvPr id="3" name="Content Placeholder 2"/>
          <p:cNvSpPr>
            <a:spLocks noGrp="1"/>
          </p:cNvSpPr>
          <p:nvPr>
            <p:ph sz="half" idx="1"/>
          </p:nvPr>
        </p:nvSpPr>
        <p:spPr>
          <a:xfrm>
            <a:off x="381000" y="1770501"/>
            <a:ext cx="4121944" cy="4554099"/>
          </a:xfrm>
        </p:spPr>
        <p:style>
          <a:lnRef idx="2">
            <a:schemeClr val="accent3">
              <a:shade val="50000"/>
            </a:schemeClr>
          </a:lnRef>
          <a:fillRef idx="1">
            <a:schemeClr val="accent3"/>
          </a:fillRef>
          <a:effectRef idx="0">
            <a:schemeClr val="accent3"/>
          </a:effectRef>
          <a:fontRef idx="minor">
            <a:schemeClr val="lt1"/>
          </a:fontRef>
        </p:style>
        <p:txBody>
          <a:bodyPr/>
          <a:lstStyle/>
          <a:p>
            <a:pPr marL="68580" lvl="1" indent="0">
              <a:spcBef>
                <a:spcPts val="700"/>
              </a:spcBef>
              <a:buClr>
                <a:schemeClr val="tx2"/>
              </a:buClr>
              <a:buSzPct val="95000"/>
              <a:buNone/>
            </a:pPr>
            <a:r>
              <a:rPr lang="en-US" sz="3200" dirty="0" err="1" smtClean="0">
                <a:solidFill>
                  <a:srgbClr val="002060"/>
                </a:solidFill>
              </a:rPr>
              <a:t>BehaviorismPsychoanalysis</a:t>
            </a:r>
            <a:endParaRPr lang="en-US" sz="3200" dirty="0" smtClean="0">
              <a:solidFill>
                <a:srgbClr val="002060"/>
              </a:solidFill>
            </a:endParaRPr>
          </a:p>
          <a:p>
            <a:pPr marL="0" indent="0">
              <a:buNone/>
            </a:pPr>
            <a:r>
              <a:rPr lang="en-US" sz="3200" dirty="0" smtClean="0">
                <a:solidFill>
                  <a:srgbClr val="002060"/>
                </a:solidFill>
              </a:rPr>
              <a:t>Humanism</a:t>
            </a:r>
          </a:p>
          <a:p>
            <a:pPr marL="0" indent="0">
              <a:buNone/>
            </a:pPr>
            <a:r>
              <a:rPr lang="en-US" sz="3200" dirty="0" smtClean="0">
                <a:solidFill>
                  <a:srgbClr val="002060"/>
                </a:solidFill>
              </a:rPr>
              <a:t>Structuralism</a:t>
            </a:r>
          </a:p>
          <a:p>
            <a:pPr marL="0" indent="0">
              <a:buNone/>
            </a:pPr>
            <a:r>
              <a:rPr lang="en-US" sz="3200" dirty="0" smtClean="0">
                <a:solidFill>
                  <a:srgbClr val="002060"/>
                </a:solidFill>
              </a:rPr>
              <a:t>Transpersonalism</a:t>
            </a:r>
          </a:p>
          <a:p>
            <a:pPr marL="0" indent="0">
              <a:buNone/>
            </a:pPr>
            <a:r>
              <a:rPr lang="en-US" sz="3200" dirty="0" smtClean="0">
                <a:solidFill>
                  <a:srgbClr val="002060"/>
                </a:solidFill>
              </a:rPr>
              <a:t>Gestalt</a:t>
            </a:r>
          </a:p>
          <a:p>
            <a:pPr marL="0" indent="0">
              <a:buNone/>
            </a:pPr>
            <a:r>
              <a:rPr lang="en-US" sz="3200" dirty="0">
                <a:solidFill>
                  <a:srgbClr val="002060"/>
                </a:solidFill>
              </a:rPr>
              <a:t>Cognitive</a:t>
            </a:r>
            <a:endParaRPr lang="en-US" sz="3200" dirty="0" smtClean="0">
              <a:solidFill>
                <a:srgbClr val="002060"/>
              </a:solidFill>
            </a:endParaRPr>
          </a:p>
        </p:txBody>
      </p:sp>
      <p:sp>
        <p:nvSpPr>
          <p:cNvPr id="4" name="Content Placeholder 3"/>
          <p:cNvSpPr>
            <a:spLocks noGrp="1"/>
          </p:cNvSpPr>
          <p:nvPr>
            <p:ph sz="half" idx="2"/>
          </p:nvPr>
        </p:nvSpPr>
        <p:spPr>
          <a:xfrm>
            <a:off x="4655344" y="1770501"/>
            <a:ext cx="4038600" cy="4554099"/>
          </a:xfrm>
        </p:spPr>
        <p:style>
          <a:lnRef idx="3">
            <a:schemeClr val="lt1"/>
          </a:lnRef>
          <a:fillRef idx="1">
            <a:schemeClr val="accent5"/>
          </a:fillRef>
          <a:effectRef idx="1">
            <a:schemeClr val="accent5"/>
          </a:effectRef>
          <a:fontRef idx="minor">
            <a:schemeClr val="lt1"/>
          </a:fontRef>
        </p:style>
        <p:txBody>
          <a:bodyPr/>
          <a:lstStyle/>
          <a:p>
            <a:r>
              <a:rPr lang="en-US" sz="3200" b="1" dirty="0" err="1" smtClean="0">
                <a:solidFill>
                  <a:srgbClr val="002060"/>
                </a:solidFill>
                <a:latin typeface="Amudham" pitchFamily="2" charset="0"/>
              </a:rPr>
              <a:t>elj;ijapay</a:t>
            </a:r>
            <a:r>
              <a:rPr lang="en-US" sz="3200" b="1" dirty="0" smtClean="0">
                <a:solidFill>
                  <a:srgbClr val="002060"/>
                </a:solidFill>
                <a:latin typeface="Amudham" pitchFamily="2" charset="0"/>
              </a:rPr>
              <a:t>;</a:t>
            </a:r>
            <a:endParaRPr lang="en-US" sz="3200" b="1" dirty="0" smtClean="0">
              <a:latin typeface="Amudham" pitchFamily="2" charset="0"/>
            </a:endParaRPr>
          </a:p>
          <a:p>
            <a:r>
              <a:rPr lang="en-US" sz="3200" b="1" dirty="0" smtClean="0">
                <a:solidFill>
                  <a:srgbClr val="002060"/>
                </a:solidFill>
                <a:latin typeface="Amudham" pitchFamily="2" charset="0"/>
              </a:rPr>
              <a:t>Csg;gFg;gha;t[</a:t>
            </a:r>
          </a:p>
          <a:p>
            <a:r>
              <a:rPr lang="en-US" sz="3200" b="1" dirty="0" err="1" smtClean="0">
                <a:solidFill>
                  <a:srgbClr val="002060"/>
                </a:solidFill>
                <a:latin typeface="Amudham" pitchFamily="2" charset="0"/>
              </a:rPr>
              <a:t>kdpjnehf;fpay</a:t>
            </a:r>
            <a:r>
              <a:rPr lang="en-US" sz="3200" b="1" dirty="0" smtClean="0">
                <a:solidFill>
                  <a:srgbClr val="002060"/>
                </a:solidFill>
                <a:latin typeface="Amudham" pitchFamily="2" charset="0"/>
              </a:rPr>
              <a:t>;</a:t>
            </a:r>
          </a:p>
          <a:p>
            <a:r>
              <a:rPr lang="en-US" sz="3200" b="1" dirty="0" err="1" smtClean="0">
                <a:latin typeface="Amudham" pitchFamily="2" charset="0"/>
              </a:rPr>
              <a:t>mikg;g</a:t>
            </a:r>
            <a:r>
              <a:rPr lang="en-US" sz="3200" b="1" dirty="0" smtClean="0">
                <a:latin typeface="Amudham" pitchFamily="2" charset="0"/>
              </a:rPr>
              <a:t>[</a:t>
            </a:r>
            <a:r>
              <a:rPr lang="en-US" sz="3200" b="1" dirty="0" err="1" smtClean="0">
                <a:latin typeface="Amudham" pitchFamily="2" charset="0"/>
              </a:rPr>
              <a:t>epiy</a:t>
            </a:r>
            <a:r>
              <a:rPr lang="en-US" sz="3200" b="1" dirty="0" smtClean="0">
                <a:latin typeface="Amudham" pitchFamily="2" charset="0"/>
              </a:rPr>
              <a:t> </a:t>
            </a:r>
          </a:p>
          <a:p>
            <a:r>
              <a:rPr lang="en-US" sz="3200" b="1" dirty="0" err="1" smtClean="0">
                <a:latin typeface="Amudham" pitchFamily="2" charset="0"/>
              </a:rPr>
              <a:t>jd;Dzu;t</a:t>
            </a:r>
            <a:r>
              <a:rPr lang="en-US" sz="3200" b="1" dirty="0" smtClean="0">
                <a:latin typeface="Amudham" pitchFamily="2" charset="0"/>
              </a:rPr>
              <a:t>[ </a:t>
            </a:r>
            <a:r>
              <a:rPr lang="en-US" sz="3200" b="1" dirty="0" err="1" smtClean="0">
                <a:latin typeface="Amudham" pitchFamily="2" charset="0"/>
              </a:rPr>
              <a:t>fle;j</a:t>
            </a:r>
            <a:endParaRPr lang="en-US" sz="3200" b="1" dirty="0" smtClean="0">
              <a:latin typeface="Amudham" pitchFamily="2" charset="0"/>
            </a:endParaRPr>
          </a:p>
          <a:p>
            <a:r>
              <a:rPr lang="en-US" sz="3200" b="1" dirty="0" err="1" smtClean="0">
                <a:latin typeface="Amudham" pitchFamily="2" charset="0"/>
              </a:rPr>
              <a:t>KGikf;fhl;rp</a:t>
            </a:r>
            <a:endParaRPr lang="en-US" sz="3200" b="1" dirty="0" smtClean="0">
              <a:latin typeface="Amudham" pitchFamily="2" charset="0"/>
            </a:endParaRPr>
          </a:p>
          <a:p>
            <a:r>
              <a:rPr lang="en-US" sz="3200" b="1" dirty="0" err="1">
                <a:latin typeface="Amudham" pitchFamily="2" charset="0"/>
              </a:rPr>
              <a:t>m</a:t>
            </a:r>
            <a:r>
              <a:rPr lang="en-US" sz="3200" b="1" dirty="0" err="1" smtClean="0">
                <a:latin typeface="Amudham" pitchFamily="2" charset="0"/>
              </a:rPr>
              <a:t>wpt</a:t>
            </a:r>
            <a:r>
              <a:rPr lang="en-US" sz="3200" b="1" dirty="0" smtClean="0">
                <a:latin typeface="Amudham" pitchFamily="2" charset="0"/>
              </a:rPr>
              <a:t>[[</a:t>
            </a:r>
            <a:r>
              <a:rPr lang="en-US" sz="3200" b="1" dirty="0" err="1" smtClean="0">
                <a:latin typeface="Amudham" pitchFamily="2" charset="0"/>
              </a:rPr>
              <a:t>rhu</a:t>
            </a:r>
            <a:r>
              <a:rPr lang="en-US" sz="3200" b="1" dirty="0" smtClean="0">
                <a:latin typeface="Amudham" pitchFamily="2" charset="0"/>
              </a:rPr>
              <a:t>;</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1392936"/>
          </a:xfrm>
        </p:spPr>
        <p:style>
          <a:lnRef idx="1">
            <a:schemeClr val="accent4"/>
          </a:lnRef>
          <a:fillRef idx="2">
            <a:schemeClr val="accent4"/>
          </a:fillRef>
          <a:effectRef idx="1">
            <a:schemeClr val="accent4"/>
          </a:effectRef>
          <a:fontRef idx="minor">
            <a:schemeClr val="dk1"/>
          </a:fontRef>
        </p:style>
        <p:txBody>
          <a:bodyPr/>
          <a:lstStyle/>
          <a:p>
            <a:r>
              <a:rPr lang="en-US" sz="2400" b="1" dirty="0"/>
              <a:t>LEARNER AND LEARNING </a:t>
            </a:r>
            <a:br>
              <a:rPr lang="en-US" sz="2400" b="1" dirty="0"/>
            </a:br>
            <a:r>
              <a:rPr lang="en-US" sz="2400" b="1" dirty="0"/>
              <a:t/>
            </a:r>
            <a:br>
              <a:rPr lang="en-US" sz="2400" b="1" dirty="0"/>
            </a:br>
            <a:r>
              <a:rPr lang="ta-IN" sz="2400" dirty="0">
                <a:solidFill>
                  <a:schemeClr val="bg1"/>
                </a:solidFill>
                <a:latin typeface="Amudham" pitchFamily="2" charset="0"/>
              </a:rPr>
              <a:t>கற்பவர் கற்றலும்</a:t>
            </a:r>
            <a:r>
              <a:rPr lang="en-US" sz="3200" dirty="0" smtClean="0">
                <a:solidFill>
                  <a:schemeClr val="bg1"/>
                </a:solidFill>
                <a:latin typeface="Amudham" pitchFamily="2" charset="0"/>
              </a:rPr>
              <a:t>;</a:t>
            </a:r>
            <a:endParaRPr lang="en-US" sz="3200" dirty="0">
              <a:solidFill>
                <a:schemeClr val="bg1"/>
              </a:solidFill>
            </a:endParaRPr>
          </a:p>
        </p:txBody>
      </p:sp>
      <p:sp>
        <p:nvSpPr>
          <p:cNvPr id="3" name="Content Placeholder 2"/>
          <p:cNvSpPr>
            <a:spLocks noGrp="1"/>
          </p:cNvSpPr>
          <p:nvPr>
            <p:ph sz="half" idx="1"/>
          </p:nvPr>
        </p:nvSpPr>
        <p:spPr>
          <a:xfrm>
            <a:off x="464344" y="1770501"/>
            <a:ext cx="8374856" cy="4782699"/>
          </a:xfrm>
        </p:spPr>
        <p:style>
          <a:lnRef idx="1">
            <a:schemeClr val="accent5"/>
          </a:lnRef>
          <a:fillRef idx="2">
            <a:schemeClr val="accent5"/>
          </a:fillRef>
          <a:effectRef idx="1">
            <a:schemeClr val="accent5"/>
          </a:effectRef>
          <a:fontRef idx="minor">
            <a:schemeClr val="dk1"/>
          </a:fontRef>
        </p:style>
        <p:txBody>
          <a:bodyPr/>
          <a:lstStyle/>
          <a:p>
            <a:pPr algn="ctr"/>
            <a:r>
              <a:rPr lang="en-US" sz="3200" b="1" dirty="0" smtClean="0">
                <a:solidFill>
                  <a:schemeClr val="accent2">
                    <a:lumMod val="75000"/>
                  </a:schemeClr>
                </a:solidFill>
              </a:rPr>
              <a:t>UNIT – I</a:t>
            </a:r>
          </a:p>
          <a:p>
            <a:endParaRPr lang="en-US" dirty="0" smtClean="0"/>
          </a:p>
          <a:p>
            <a:pPr algn="ctr">
              <a:buNone/>
            </a:pPr>
            <a:r>
              <a:rPr lang="en-US" b="1" dirty="0"/>
              <a:t>INTRODUCTION TO </a:t>
            </a:r>
            <a:r>
              <a:rPr lang="en-US" b="1" dirty="0" smtClean="0"/>
              <a:t>EDUCATIONAL PSYCHOLOGY</a:t>
            </a:r>
          </a:p>
          <a:p>
            <a:pPr algn="ctr">
              <a:buNone/>
            </a:pPr>
            <a:endParaRPr lang="en-US" dirty="0" smtClean="0">
              <a:latin typeface="Amudham" pitchFamily="2" charset="0"/>
            </a:endParaRPr>
          </a:p>
          <a:p>
            <a:pPr algn="ctr">
              <a:buNone/>
            </a:pPr>
            <a:r>
              <a:rPr lang="ta-IN" b="1" dirty="0">
                <a:latin typeface="Amudham" pitchFamily="2" charset="0"/>
              </a:rPr>
              <a:t>கல்வி </a:t>
            </a:r>
            <a:r>
              <a:rPr lang="ta-IN" b="1" dirty="0" smtClean="0">
                <a:latin typeface="Amudham" pitchFamily="2" charset="0"/>
              </a:rPr>
              <a:t>உளவியல்</a:t>
            </a:r>
            <a:r>
              <a:rPr lang="en-US" b="1" dirty="0" smtClean="0">
                <a:latin typeface="Amudham" pitchFamily="2" charset="0"/>
              </a:rPr>
              <a:t> -</a:t>
            </a:r>
            <a:r>
              <a:rPr lang="ta-IN" b="1" dirty="0" smtClean="0">
                <a:latin typeface="Amudham" pitchFamily="2" charset="0"/>
              </a:rPr>
              <a:t> அறிமுகம்</a:t>
            </a:r>
            <a:r>
              <a:rPr lang="en-US" dirty="0" smtClean="0">
                <a:latin typeface="Amudham" pitchFamily="2" charset="0"/>
              </a:rPr>
              <a:t>;</a:t>
            </a:r>
            <a:endParaRPr lang="en-US" dirty="0">
              <a:latin typeface="Amudham" pitchFamily="2"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152400"/>
            <a:ext cx="7239000" cy="914400"/>
          </a:xfrm>
        </p:spPr>
        <p:style>
          <a:lnRef idx="1">
            <a:schemeClr val="accent3"/>
          </a:lnRef>
          <a:fillRef idx="3">
            <a:schemeClr val="accent3"/>
          </a:fillRef>
          <a:effectRef idx="2">
            <a:schemeClr val="accent3"/>
          </a:effectRef>
          <a:fontRef idx="minor">
            <a:schemeClr val="lt1"/>
          </a:fontRef>
        </p:style>
        <p:txBody>
          <a:bodyPr>
            <a:normAutofit fontScale="90000"/>
          </a:bodyPr>
          <a:lstStyle/>
          <a:p>
            <a:pPr lvl="1"/>
            <a:r>
              <a:rPr lang="en-US" dirty="0" smtClean="0">
                <a:solidFill>
                  <a:srgbClr val="00B050"/>
                </a:solidFill>
              </a:rPr>
              <a:t/>
            </a:r>
            <a:br>
              <a:rPr lang="en-US" dirty="0" smtClean="0">
                <a:solidFill>
                  <a:srgbClr val="00B050"/>
                </a:solidFill>
              </a:rPr>
            </a:br>
            <a:r>
              <a:rPr lang="en-US" sz="3200" b="1" dirty="0" smtClean="0">
                <a:solidFill>
                  <a:srgbClr val="002060"/>
                </a:solidFill>
              </a:rPr>
              <a:t>Behaviorism</a:t>
            </a:r>
            <a:r>
              <a:rPr lang="en-US" b="1" dirty="0" smtClean="0">
                <a:solidFill>
                  <a:srgbClr val="002060"/>
                </a:solidFill>
              </a:rPr>
              <a:t> </a:t>
            </a:r>
            <a:r>
              <a:rPr lang="en-US" b="1" dirty="0" err="1" smtClean="0">
                <a:solidFill>
                  <a:srgbClr val="002060"/>
                </a:solidFill>
                <a:latin typeface="Amudham" pitchFamily="2" charset="0"/>
              </a:rPr>
              <a:t>elj;ijapay</a:t>
            </a:r>
            <a:r>
              <a:rPr lang="en-US" b="1" dirty="0" smtClean="0">
                <a:solidFill>
                  <a:srgbClr val="002060"/>
                </a:solidFill>
                <a:latin typeface="Amudham" pitchFamily="2" charset="0"/>
              </a:rPr>
              <a:t>;</a:t>
            </a:r>
            <a:r>
              <a:rPr lang="en-US" dirty="0" smtClean="0">
                <a:solidFill>
                  <a:srgbClr val="FFFF00"/>
                </a:solidFill>
              </a:rPr>
              <a:t/>
            </a:r>
            <a:br>
              <a:rPr lang="en-US" dirty="0" smtClean="0">
                <a:solidFill>
                  <a:srgbClr val="FFFF00"/>
                </a:solidFill>
              </a:rPr>
            </a:br>
            <a:r>
              <a:rPr lang="en-US" dirty="0" smtClean="0"/>
              <a:t> </a:t>
            </a:r>
            <a:r>
              <a:rPr lang="en-US" sz="1600" dirty="0" smtClean="0">
                <a:solidFill>
                  <a:srgbClr val="00B0F0"/>
                </a:solidFill>
              </a:rPr>
              <a:t/>
            </a:r>
            <a:br>
              <a:rPr lang="en-US" sz="1600" dirty="0" smtClean="0">
                <a:solidFill>
                  <a:srgbClr val="00B0F0"/>
                </a:solidFill>
              </a:rPr>
            </a:br>
            <a:endParaRPr lang="en-US" sz="1600" dirty="0" smtClean="0">
              <a:solidFill>
                <a:srgbClr val="00B0F0"/>
              </a:solidFill>
            </a:endParaRPr>
          </a:p>
        </p:txBody>
      </p:sp>
      <p:sp>
        <p:nvSpPr>
          <p:cNvPr id="3" name="TextBox 2"/>
          <p:cNvSpPr txBox="1"/>
          <p:nvPr/>
        </p:nvSpPr>
        <p:spPr>
          <a:xfrm>
            <a:off x="762000" y="6028221"/>
            <a:ext cx="251460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b="1" dirty="0" smtClean="0"/>
              <a:t>J.B Watson</a:t>
            </a:r>
            <a:endParaRPr lang="en-US" sz="2000" b="1" u="sng" dirty="0">
              <a:solidFill>
                <a:srgbClr val="C00000"/>
              </a:solidFill>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2400" y="1379220"/>
            <a:ext cx="3440430" cy="4038600"/>
          </a:xfrm>
          <a:prstGeom prst="rect">
            <a:avLst/>
          </a:prstGeom>
        </p:spPr>
      </p:pic>
      <p:sp>
        <p:nvSpPr>
          <p:cNvPr id="6" name="Rectangle 5"/>
          <p:cNvSpPr/>
          <p:nvPr/>
        </p:nvSpPr>
        <p:spPr>
          <a:xfrm>
            <a:off x="3703320" y="1421190"/>
            <a:ext cx="5181600" cy="4185761"/>
          </a:xfrm>
          <a:prstGeom prst="rect">
            <a:avLst/>
          </a:prstGeom>
          <a:solidFill>
            <a:schemeClr val="accent2">
              <a:lumMod val="40000"/>
              <a:lumOff val="60000"/>
            </a:schemeClr>
          </a:solidFill>
        </p:spPr>
        <p:txBody>
          <a:bodyPr wrap="square">
            <a:spAutoFit/>
          </a:bodyPr>
          <a:lstStyle/>
          <a:p>
            <a:pPr algn="just"/>
            <a:r>
              <a:rPr lang="en-US" sz="2800" b="1" dirty="0" smtClean="0"/>
              <a:t>John </a:t>
            </a:r>
            <a:r>
              <a:rPr lang="en-US" sz="2800" b="1" dirty="0"/>
              <a:t>Broadus Watson</a:t>
            </a:r>
            <a:r>
              <a:rPr lang="en-US" sz="2800" dirty="0"/>
              <a:t> (January 9, 1878 – September 25, 1958) </a:t>
            </a:r>
            <a:r>
              <a:rPr lang="en-US" sz="2800" dirty="0" smtClean="0"/>
              <a:t>was an</a:t>
            </a:r>
            <a:r>
              <a:rPr lang="en-US" sz="2800" dirty="0"/>
              <a:t> </a:t>
            </a:r>
            <a:r>
              <a:rPr lang="en-US" sz="2800" dirty="0">
                <a:hlinkClick r:id="rId3" tooltip="United States"/>
              </a:rPr>
              <a:t>American</a:t>
            </a:r>
            <a:r>
              <a:rPr lang="en-US" sz="2800" dirty="0"/>
              <a:t> </a:t>
            </a:r>
            <a:r>
              <a:rPr lang="en-US" sz="2800" dirty="0" err="1">
                <a:hlinkClick r:id="rId4" tooltip="Psychology"/>
              </a:rPr>
              <a:t>psychologist</a:t>
            </a:r>
            <a:r>
              <a:rPr lang="en-US" sz="2800" dirty="0" err="1"/>
              <a:t>who</a:t>
            </a:r>
            <a:r>
              <a:rPr lang="en-US" sz="2800" dirty="0"/>
              <a:t> established the </a:t>
            </a:r>
            <a:r>
              <a:rPr lang="en-US" sz="2800" dirty="0">
                <a:hlinkClick r:id="rId5" tooltip="List of psychological schools"/>
              </a:rPr>
              <a:t>psychological school</a:t>
            </a:r>
            <a:r>
              <a:rPr lang="en-US" sz="2800" dirty="0"/>
              <a:t> of </a:t>
            </a:r>
            <a:r>
              <a:rPr lang="en-US" sz="2800" dirty="0">
                <a:hlinkClick r:id="rId6" tooltip="Behaviorism"/>
              </a:rPr>
              <a:t>behaviorism</a:t>
            </a:r>
            <a:r>
              <a:rPr lang="en-US" sz="2800" dirty="0"/>
              <a:t>. Watson promoted a change in psychology through his address </a:t>
            </a:r>
            <a:r>
              <a:rPr lang="en-US" sz="2800" b="1" i="1" dirty="0">
                <a:solidFill>
                  <a:srgbClr val="C00000"/>
                </a:solidFill>
              </a:rPr>
              <a:t>Psychology as the Behaviorist </a:t>
            </a:r>
            <a:endParaRPr lang="en-US" sz="2800" b="1" i="1" dirty="0" smtClean="0">
              <a:solidFill>
                <a:srgbClr val="C00000"/>
              </a:solidFill>
            </a:endParaRPr>
          </a:p>
          <a:p>
            <a:pPr algn="just"/>
            <a:r>
              <a:rPr lang="ta-IN" sz="1400" b="1" dirty="0">
                <a:solidFill>
                  <a:schemeClr val="tx2"/>
                </a:solidFill>
              </a:rPr>
              <a:t>சீரமைப்பு மனித நடத்தை அடிப்படையில் உள்ளது என்று வாதிட்டார்</a:t>
            </a:r>
            <a:r>
              <a:rPr lang="ta-IN" sz="1400" b="1" dirty="0" smtClean="0">
                <a:solidFill>
                  <a:schemeClr val="tx2"/>
                </a:solidFill>
              </a:rPr>
              <a:t>.</a:t>
            </a:r>
            <a:endParaRPr lang="en-US" sz="1400" b="1" dirty="0" smtClean="0">
              <a:solidFill>
                <a:schemeClr val="tx2"/>
              </a:solidFill>
            </a:endParaRPr>
          </a:p>
          <a:p>
            <a:pPr algn="just"/>
            <a:endParaRPr lang="en-US" sz="1400" b="1" dirty="0">
              <a:solidFill>
                <a:schemeClr val="tx2"/>
              </a:solidFill>
            </a:endParaRPr>
          </a:p>
        </p:txBody>
      </p:sp>
    </p:spTree>
    <p:extLst>
      <p:ext uri="{BB962C8B-B14F-4D97-AF65-F5344CB8AC3E}">
        <p14:creationId xmlns="" xmlns:p14="http://schemas.microsoft.com/office/powerpoint/2010/main" val="207280355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t>Behaviorism—John Watson </a:t>
            </a:r>
          </a:p>
        </p:txBody>
      </p:sp>
      <p:sp>
        <p:nvSpPr>
          <p:cNvPr id="8195" name="Content Placeholder 2"/>
          <p:cNvSpPr>
            <a:spLocks noGrp="1"/>
          </p:cNvSpPr>
          <p:nvPr>
            <p:ph idx="1"/>
          </p:nvPr>
        </p:nvSpPr>
        <p:spPr>
          <a:xfrm>
            <a:off x="914400" y="1295400"/>
            <a:ext cx="8077200" cy="5410200"/>
          </a:xfrm>
        </p:spPr>
        <p:txBody>
          <a:bodyPr/>
          <a:lstStyle/>
          <a:p>
            <a:r>
              <a:rPr lang="en-US" sz="2800" u="sng" dirty="0" smtClean="0"/>
              <a:t>Definition</a:t>
            </a:r>
            <a:r>
              <a:rPr lang="en-US" sz="2800" dirty="0" smtClean="0"/>
              <a:t>: School of psychology that studies only observable and measurable behavior. </a:t>
            </a:r>
          </a:p>
          <a:p>
            <a:r>
              <a:rPr lang="en-US" sz="2400" u="sng" dirty="0" smtClean="0"/>
              <a:t>John Watson</a:t>
            </a:r>
            <a:r>
              <a:rPr lang="en-US" sz="2400" dirty="0" smtClean="0"/>
              <a:t>: </a:t>
            </a:r>
          </a:p>
          <a:p>
            <a:pPr lvl="1"/>
            <a:r>
              <a:rPr lang="en-US" sz="2000" dirty="0" smtClean="0"/>
              <a:t>You cannot define conscious any more than you can define a soul. </a:t>
            </a:r>
          </a:p>
          <a:p>
            <a:pPr lvl="1"/>
            <a:r>
              <a:rPr lang="en-US" sz="2000" dirty="0" smtClean="0"/>
              <a:t>You cannot locate or measure consciousness, and therefore it cannot be the object of scientific study. </a:t>
            </a:r>
          </a:p>
          <a:p>
            <a:pPr lvl="1"/>
            <a:r>
              <a:rPr lang="en-US" sz="2000" dirty="0" smtClean="0"/>
              <a:t>Studies observable, measurable behavior and nothing more. </a:t>
            </a:r>
          </a:p>
          <a:p>
            <a:pPr lvl="1"/>
            <a:r>
              <a:rPr lang="en-US" sz="2000" dirty="0" smtClean="0"/>
              <a:t>Ivan Pavlov’s Classical Conditioning</a:t>
            </a:r>
          </a:p>
          <a:p>
            <a:pPr lvl="1"/>
            <a:r>
              <a:rPr lang="en-US" sz="2000" dirty="0" smtClean="0"/>
              <a:t>Watson’s Experiment with Little Albert and the white rats (happy 11 month old conditioned to be afraid of white rats)</a:t>
            </a:r>
          </a:p>
          <a:p>
            <a:pPr lvl="1"/>
            <a:r>
              <a:rPr lang="en-US" sz="2000" dirty="0" smtClean="0"/>
              <a:t>Mary Cover Jones (1924) eliminating fears through conditioning (Peter Experiment) </a:t>
            </a:r>
          </a:p>
        </p:txBody>
      </p:sp>
      <p:pic>
        <p:nvPicPr>
          <p:cNvPr id="8196" name="Picture 7" descr="C:\Documents and Settings\agale\Local Settings\Temporary Internet Files\Content.IE5\BBUK6UIC\MCj04116400000[1].wm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876800"/>
            <a:ext cx="1936750" cy="179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458527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152400"/>
            <a:ext cx="7239000" cy="914400"/>
          </a:xfrm>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dirty="0" smtClean="0">
                <a:solidFill>
                  <a:srgbClr val="00B050"/>
                </a:solidFill>
              </a:rPr>
              <a:t/>
            </a:r>
            <a:br>
              <a:rPr lang="en-US" dirty="0" smtClean="0">
                <a:solidFill>
                  <a:srgbClr val="00B050"/>
                </a:solidFill>
              </a:rPr>
            </a:br>
            <a:r>
              <a:rPr lang="en-US" dirty="0" smtClean="0">
                <a:solidFill>
                  <a:srgbClr val="00B050"/>
                </a:solidFill>
              </a:rPr>
              <a:t/>
            </a:r>
            <a:br>
              <a:rPr lang="en-US" dirty="0" smtClean="0">
                <a:solidFill>
                  <a:srgbClr val="00B050"/>
                </a:solidFill>
              </a:rPr>
            </a:br>
            <a:r>
              <a:rPr lang="en-US" dirty="0" smtClean="0">
                <a:solidFill>
                  <a:srgbClr val="002060"/>
                </a:solidFill>
              </a:rPr>
              <a:t>Psychoanalysis  </a:t>
            </a:r>
            <a:r>
              <a:rPr lang="en-US" dirty="0" err="1" smtClean="0">
                <a:solidFill>
                  <a:srgbClr val="002060"/>
                </a:solidFill>
                <a:latin typeface="Amudham" pitchFamily="2" charset="0"/>
              </a:rPr>
              <a:t>csg;gFg;gha;t</a:t>
            </a:r>
            <a:r>
              <a:rPr lang="en-US" dirty="0" smtClean="0">
                <a:solidFill>
                  <a:srgbClr val="002060"/>
                </a:solidFill>
                <a:latin typeface="Amudham" pitchFamily="2" charset="0"/>
              </a:rPr>
              <a:t>[</a:t>
            </a:r>
            <a:br>
              <a:rPr lang="en-US" dirty="0" smtClean="0">
                <a:solidFill>
                  <a:srgbClr val="002060"/>
                </a:solidFill>
                <a:latin typeface="Amudham" pitchFamily="2" charset="0"/>
              </a:rPr>
            </a:br>
            <a:r>
              <a:rPr lang="en-US" dirty="0" smtClean="0">
                <a:solidFill>
                  <a:srgbClr val="FFFF00"/>
                </a:solidFill>
              </a:rPr>
              <a:t/>
            </a:r>
            <a:br>
              <a:rPr lang="en-US" dirty="0" smtClean="0">
                <a:solidFill>
                  <a:srgbClr val="FFFF00"/>
                </a:solidFill>
              </a:rPr>
            </a:br>
            <a:r>
              <a:rPr lang="en-US" dirty="0" smtClean="0"/>
              <a:t> </a:t>
            </a:r>
            <a:r>
              <a:rPr lang="en-US" sz="1600" dirty="0" smtClean="0">
                <a:solidFill>
                  <a:srgbClr val="00B0F0"/>
                </a:solidFill>
              </a:rPr>
              <a:t/>
            </a:r>
            <a:br>
              <a:rPr lang="en-US" sz="1600" dirty="0" smtClean="0">
                <a:solidFill>
                  <a:srgbClr val="00B0F0"/>
                </a:solidFill>
              </a:rPr>
            </a:br>
            <a:endParaRPr lang="en-US" sz="1600" dirty="0" smtClean="0">
              <a:solidFill>
                <a:srgbClr val="00B0F0"/>
              </a:solidFill>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43000" y="1219200"/>
            <a:ext cx="7239000" cy="4948653"/>
          </a:xfrm>
          <a:prstGeom prst="rect">
            <a:avLst/>
          </a:prstGeom>
        </p:spPr>
      </p:pic>
      <p:sp>
        <p:nvSpPr>
          <p:cNvPr id="3" name="TextBox 2"/>
          <p:cNvSpPr txBox="1"/>
          <p:nvPr/>
        </p:nvSpPr>
        <p:spPr>
          <a:xfrm>
            <a:off x="3733800" y="6217383"/>
            <a:ext cx="251460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b="1" u="sng" dirty="0">
                <a:solidFill>
                  <a:srgbClr val="C00000"/>
                </a:solidFill>
                <a:hlinkClick r:id="rId3"/>
              </a:rPr>
              <a:t>Sigmund Freud</a:t>
            </a:r>
            <a:r>
              <a:rPr lang="en-US" sz="2000" b="1" u="sng" dirty="0" smtClean="0">
                <a:solidFill>
                  <a:srgbClr val="C00000"/>
                </a:solidFill>
              </a:rPr>
              <a:t> </a:t>
            </a:r>
            <a:endParaRPr lang="en-US" sz="2000" b="1" u="sng" dirty="0">
              <a:solidFill>
                <a:srgbClr val="C00000"/>
              </a:solidFill>
            </a:endParaRPr>
          </a:p>
        </p:txBody>
      </p:sp>
    </p:spTree>
    <p:extLst>
      <p:ext uri="{BB962C8B-B14F-4D97-AF65-F5344CB8AC3E}">
        <p14:creationId xmlns="" xmlns:p14="http://schemas.microsoft.com/office/powerpoint/2010/main" val="70048935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457200"/>
            <a:ext cx="8229600" cy="914400"/>
          </a:xfrm>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dirty="0" smtClean="0">
                <a:solidFill>
                  <a:srgbClr val="00B050"/>
                </a:solidFill>
              </a:rPr>
              <a:t/>
            </a:r>
            <a:br>
              <a:rPr lang="en-US" dirty="0" smtClean="0">
                <a:solidFill>
                  <a:srgbClr val="00B050"/>
                </a:solidFill>
              </a:rPr>
            </a:br>
            <a:r>
              <a:rPr lang="en-US" dirty="0" smtClean="0">
                <a:solidFill>
                  <a:srgbClr val="00B050"/>
                </a:solidFill>
              </a:rPr>
              <a:t/>
            </a:r>
            <a:br>
              <a:rPr lang="en-US" dirty="0" smtClean="0">
                <a:solidFill>
                  <a:srgbClr val="00B050"/>
                </a:solidFill>
              </a:rPr>
            </a:br>
            <a:r>
              <a:rPr lang="en-US" dirty="0" smtClean="0">
                <a:solidFill>
                  <a:srgbClr val="002060"/>
                </a:solidFill>
              </a:rPr>
              <a:t>Psychoanalysis  </a:t>
            </a:r>
            <a:r>
              <a:rPr lang="en-US" dirty="0" err="1" smtClean="0">
                <a:solidFill>
                  <a:srgbClr val="002060"/>
                </a:solidFill>
                <a:latin typeface="Amudham" pitchFamily="2" charset="0"/>
              </a:rPr>
              <a:t>csg;gFg;gha;t</a:t>
            </a:r>
            <a:r>
              <a:rPr lang="en-US" dirty="0" smtClean="0">
                <a:solidFill>
                  <a:srgbClr val="002060"/>
                </a:solidFill>
                <a:latin typeface="Amudham" pitchFamily="2" charset="0"/>
              </a:rPr>
              <a:t>[</a:t>
            </a:r>
            <a:br>
              <a:rPr lang="en-US" dirty="0" smtClean="0">
                <a:solidFill>
                  <a:srgbClr val="002060"/>
                </a:solidFill>
                <a:latin typeface="Amudham" pitchFamily="2" charset="0"/>
              </a:rPr>
            </a:br>
            <a:r>
              <a:rPr lang="en-US" dirty="0" smtClean="0">
                <a:solidFill>
                  <a:srgbClr val="FFFF00"/>
                </a:solidFill>
              </a:rPr>
              <a:t/>
            </a:r>
            <a:br>
              <a:rPr lang="en-US" dirty="0" smtClean="0">
                <a:solidFill>
                  <a:srgbClr val="FFFF00"/>
                </a:solidFill>
              </a:rPr>
            </a:br>
            <a:r>
              <a:rPr lang="en-US" dirty="0" smtClean="0"/>
              <a:t> </a:t>
            </a:r>
            <a:r>
              <a:rPr lang="en-US" sz="1600" dirty="0" smtClean="0">
                <a:solidFill>
                  <a:srgbClr val="00B0F0"/>
                </a:solidFill>
              </a:rPr>
              <a:t/>
            </a:r>
            <a:br>
              <a:rPr lang="en-US" sz="1600" dirty="0" smtClean="0">
                <a:solidFill>
                  <a:srgbClr val="00B0F0"/>
                </a:solidFill>
              </a:rPr>
            </a:br>
            <a:endParaRPr lang="en-US" sz="1600" dirty="0" smtClean="0">
              <a:solidFill>
                <a:srgbClr val="00B0F0"/>
              </a:solidFill>
            </a:endParaRPr>
          </a:p>
        </p:txBody>
      </p:sp>
      <p:sp>
        <p:nvSpPr>
          <p:cNvPr id="2" name="Rectangle 1"/>
          <p:cNvSpPr/>
          <p:nvPr/>
        </p:nvSpPr>
        <p:spPr>
          <a:xfrm>
            <a:off x="609600" y="1709678"/>
            <a:ext cx="8001000" cy="1938992"/>
          </a:xfrm>
          <a:prstGeom prst="rect">
            <a:avLst/>
          </a:prstGeom>
        </p:spPr>
        <p:txBody>
          <a:bodyPr wrap="square">
            <a:spAutoFit/>
          </a:bodyPr>
          <a:lstStyle/>
          <a:p>
            <a:r>
              <a:rPr lang="en-US" b="1" dirty="0">
                <a:solidFill>
                  <a:srgbClr val="FFFF00"/>
                </a:solidFill>
              </a:rPr>
              <a:t>FOUNDER SIGMUND FREUD </a:t>
            </a:r>
            <a:r>
              <a:rPr lang="en-US" dirty="0" smtClean="0"/>
              <a:t>:</a:t>
            </a:r>
          </a:p>
          <a:p>
            <a:endParaRPr lang="en-US" dirty="0" smtClean="0"/>
          </a:p>
          <a:p>
            <a:pPr>
              <a:lnSpc>
                <a:spcPct val="150000"/>
              </a:lnSpc>
            </a:pPr>
            <a:r>
              <a:rPr lang="en-US" sz="1400" dirty="0" smtClean="0">
                <a:solidFill>
                  <a:schemeClr val="accent6">
                    <a:lumMod val="75000"/>
                  </a:schemeClr>
                </a:solidFill>
              </a:rPr>
              <a:t>MAY </a:t>
            </a:r>
            <a:r>
              <a:rPr lang="en-US" sz="1400" dirty="0">
                <a:solidFill>
                  <a:schemeClr val="accent6">
                    <a:lumMod val="75000"/>
                  </a:schemeClr>
                </a:solidFill>
              </a:rPr>
              <a:t>6, 1856 – SIGMUND FREUD WAS BORN IN FREYBERG </a:t>
            </a:r>
            <a:r>
              <a:rPr lang="en-US" sz="1400" dirty="0" smtClean="0">
                <a:solidFill>
                  <a:schemeClr val="accent6">
                    <a:lumMod val="75000"/>
                  </a:schemeClr>
                </a:solidFill>
              </a:rPr>
              <a:t>TOWN. CRECH </a:t>
            </a:r>
            <a:r>
              <a:rPr lang="en-US" sz="1400" dirty="0">
                <a:solidFill>
                  <a:schemeClr val="accent6">
                    <a:lumMod val="75000"/>
                  </a:schemeClr>
                </a:solidFill>
              </a:rPr>
              <a:t>REPUBLIC 1881 – HE GRADUATED FROM MEDICAL FACULTY, UNIVERSITY OF VIENNA1896 – SIGMUND FREUD WAS OFFICIALLY RECOGNIZED </a:t>
            </a:r>
            <a:r>
              <a:rPr lang="en-US" sz="1400" dirty="0" smtClean="0">
                <a:solidFill>
                  <a:schemeClr val="accent6">
                    <a:lumMod val="75000"/>
                  </a:schemeClr>
                </a:solidFill>
              </a:rPr>
              <a:t>.1900 </a:t>
            </a:r>
            <a:r>
              <a:rPr lang="en-US" sz="1400" dirty="0">
                <a:solidFill>
                  <a:schemeClr val="accent6">
                    <a:lumMod val="75000"/>
                  </a:schemeClr>
                </a:solidFill>
              </a:rPr>
              <a:t>– HE RELEASED ‘INTERPRETATION OF DREAMS’ SEPTEMBER 23, 1939 –FREUD PASSED AWAY IN HAMPSTEAD </a:t>
            </a:r>
            <a:r>
              <a:rPr lang="en-US" sz="1400" dirty="0" smtClean="0">
                <a:solidFill>
                  <a:schemeClr val="accent6">
                    <a:lumMod val="75000"/>
                  </a:schemeClr>
                </a:solidFill>
              </a:rPr>
              <a:t>HOUSE</a:t>
            </a:r>
            <a:r>
              <a:rPr lang="en-US" sz="1400" dirty="0" smtClean="0"/>
              <a:t>.</a:t>
            </a:r>
            <a:endParaRPr lang="en-US" sz="1400" dirty="0"/>
          </a:p>
        </p:txBody>
      </p:sp>
      <p:sp>
        <p:nvSpPr>
          <p:cNvPr id="3" name="Rectangle 2"/>
          <p:cNvSpPr/>
          <p:nvPr/>
        </p:nvSpPr>
        <p:spPr>
          <a:xfrm>
            <a:off x="609600" y="3810000"/>
            <a:ext cx="8229600" cy="2492990"/>
          </a:xfrm>
          <a:prstGeom prst="rect">
            <a:avLst/>
          </a:prstGeom>
        </p:spPr>
        <p:txBody>
          <a:bodyPr wrap="square">
            <a:spAutoFit/>
          </a:bodyPr>
          <a:lstStyle/>
          <a:p>
            <a:r>
              <a:rPr lang="en-US" b="1" dirty="0">
                <a:solidFill>
                  <a:srgbClr val="FF0000"/>
                </a:solidFill>
              </a:rPr>
              <a:t>OVERVIEW OF </a:t>
            </a:r>
            <a:r>
              <a:rPr lang="en-US" b="1" dirty="0" smtClean="0">
                <a:solidFill>
                  <a:srgbClr val="FF0000"/>
                </a:solidFill>
              </a:rPr>
              <a:t>PSYCHOANALYSIS</a:t>
            </a:r>
          </a:p>
          <a:p>
            <a:endParaRPr lang="en-US" dirty="0" smtClean="0"/>
          </a:p>
          <a:p>
            <a:r>
              <a:rPr lang="en-US" sz="2000" dirty="0" smtClean="0">
                <a:solidFill>
                  <a:schemeClr val="accent6">
                    <a:lumMod val="50000"/>
                  </a:schemeClr>
                </a:solidFill>
              </a:rPr>
              <a:t>A </a:t>
            </a:r>
            <a:r>
              <a:rPr lang="en-US" sz="2000" dirty="0">
                <a:solidFill>
                  <a:schemeClr val="accent6">
                    <a:lumMod val="50000"/>
                  </a:schemeClr>
                </a:solidFill>
              </a:rPr>
              <a:t>set of philosophical of human </a:t>
            </a:r>
            <a:r>
              <a:rPr lang="en-US" sz="2000" dirty="0" smtClean="0">
                <a:solidFill>
                  <a:schemeClr val="accent6">
                    <a:lumMod val="50000"/>
                  </a:schemeClr>
                </a:solidFill>
              </a:rPr>
              <a:t>nature</a:t>
            </a:r>
          </a:p>
          <a:p>
            <a:endParaRPr lang="en-US" sz="2000" dirty="0" smtClean="0">
              <a:solidFill>
                <a:schemeClr val="accent6">
                  <a:lumMod val="50000"/>
                </a:schemeClr>
              </a:solidFill>
            </a:endParaRPr>
          </a:p>
          <a:p>
            <a:r>
              <a:rPr lang="en-US" sz="2000" dirty="0" smtClean="0">
                <a:solidFill>
                  <a:schemeClr val="accent6">
                    <a:lumMod val="50000"/>
                  </a:schemeClr>
                </a:solidFill>
              </a:rPr>
              <a:t>Psychoanalysis </a:t>
            </a:r>
            <a:r>
              <a:rPr lang="en-US" sz="2000" dirty="0">
                <a:solidFill>
                  <a:schemeClr val="accent6">
                    <a:lumMod val="50000"/>
                  </a:schemeClr>
                </a:solidFill>
              </a:rPr>
              <a:t>is both an approach to therapy and a theory of </a:t>
            </a:r>
            <a:r>
              <a:rPr lang="en-US" sz="2000" dirty="0" smtClean="0">
                <a:solidFill>
                  <a:schemeClr val="accent6">
                    <a:lumMod val="50000"/>
                  </a:schemeClr>
                </a:solidFill>
              </a:rPr>
              <a:t>personality</a:t>
            </a:r>
          </a:p>
          <a:p>
            <a:endParaRPr lang="en-US" sz="2000" dirty="0" smtClean="0">
              <a:solidFill>
                <a:schemeClr val="accent6">
                  <a:lumMod val="50000"/>
                </a:schemeClr>
              </a:solidFill>
            </a:endParaRPr>
          </a:p>
          <a:p>
            <a:r>
              <a:rPr lang="en-US" sz="2000" dirty="0" smtClean="0">
                <a:solidFill>
                  <a:schemeClr val="accent6">
                    <a:lumMod val="50000"/>
                  </a:schemeClr>
                </a:solidFill>
              </a:rPr>
              <a:t>Emphasizes </a:t>
            </a:r>
            <a:r>
              <a:rPr lang="en-US" sz="2000" dirty="0">
                <a:solidFill>
                  <a:schemeClr val="accent6">
                    <a:lumMod val="50000"/>
                  </a:schemeClr>
                </a:solidFill>
              </a:rPr>
              <a:t>unconscious motivation – the main cause of behavior lie in unconscious mind</a:t>
            </a:r>
          </a:p>
        </p:txBody>
      </p:sp>
    </p:spTree>
    <p:extLst>
      <p:ext uri="{BB962C8B-B14F-4D97-AF65-F5344CB8AC3E}">
        <p14:creationId xmlns="" xmlns:p14="http://schemas.microsoft.com/office/powerpoint/2010/main" val="207280355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4000" smtClean="0"/>
              <a:t>Psychoanalysis—Sigmund Freud</a:t>
            </a:r>
          </a:p>
        </p:txBody>
      </p:sp>
      <p:pic>
        <p:nvPicPr>
          <p:cNvPr id="9219" name="Picture97" descr="Sigmund Freud, the father of psychoanalysis"/>
          <p:cNvPicPr>
            <a:picLocks noGrp="1" noChangeAspect="1" noChangeArrowheads="1"/>
          </p:cNvPicPr>
          <p:nvPr>
            <p:ph type="body" idx="1"/>
          </p:nvPr>
        </p:nvPicPr>
        <p:blipFill>
          <a:blip r:embed="rId3" cstate="print">
            <a:extLst>
              <a:ext uri="{28A0092B-C50C-407E-A947-70E740481C1C}">
                <a14:useLocalDpi xmlns="" xmlns:a14="http://schemas.microsoft.com/office/drawing/2010/main" val="0"/>
              </a:ext>
            </a:extLst>
          </a:blip>
          <a:srcRect/>
          <a:stretch>
            <a:fillRect/>
          </a:stretch>
        </p:blipFill>
        <p:spPr>
          <a:xfrm>
            <a:off x="0" y="2895600"/>
            <a:ext cx="2727325" cy="3962400"/>
          </a:xfrm>
          <a:noFill/>
        </p:spPr>
      </p:pic>
      <p:pic>
        <p:nvPicPr>
          <p:cNvPr id="9220" name="Picture 6" descr="Couch"/>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43200" y="1143000"/>
            <a:ext cx="3276600" cy="152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1" name="TextBox 4"/>
          <p:cNvSpPr txBox="1">
            <a:spLocks noChangeArrowheads="1"/>
          </p:cNvSpPr>
          <p:nvPr/>
        </p:nvSpPr>
        <p:spPr bwMode="auto">
          <a:xfrm>
            <a:off x="3200400" y="2703513"/>
            <a:ext cx="5638800" cy="415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Arial" charset="0"/>
              <a:buChar char="•"/>
            </a:pPr>
            <a:r>
              <a:rPr lang="en-US" sz="2400">
                <a:solidFill>
                  <a:srgbClr val="000000"/>
                </a:solidFill>
              </a:rPr>
              <a:t>Medical Doctor/Neurologist </a:t>
            </a:r>
          </a:p>
          <a:p>
            <a:pPr eaLnBrk="1" fontAlgn="base" hangingPunct="1">
              <a:spcBef>
                <a:spcPct val="0"/>
              </a:spcBef>
              <a:spcAft>
                <a:spcPct val="0"/>
              </a:spcAft>
              <a:buFont typeface="Arial" charset="0"/>
              <a:buChar char="•"/>
            </a:pPr>
            <a:r>
              <a:rPr lang="en-US" sz="2400">
                <a:solidFill>
                  <a:srgbClr val="000000"/>
                </a:solidFill>
              </a:rPr>
              <a:t>Studied hypnosis and found the “unconscious” </a:t>
            </a:r>
          </a:p>
          <a:p>
            <a:pPr eaLnBrk="1" fontAlgn="base" hangingPunct="1">
              <a:spcBef>
                <a:spcPct val="0"/>
              </a:spcBef>
              <a:spcAft>
                <a:spcPct val="0"/>
              </a:spcAft>
              <a:buFont typeface="Arial" charset="0"/>
              <a:buChar char="•"/>
            </a:pPr>
            <a:r>
              <a:rPr lang="en-US" sz="2400">
                <a:solidFill>
                  <a:srgbClr val="000000"/>
                </a:solidFill>
              </a:rPr>
              <a:t>Published </a:t>
            </a:r>
            <a:r>
              <a:rPr lang="en-US" sz="2400" u="sng">
                <a:solidFill>
                  <a:srgbClr val="000000"/>
                </a:solidFill>
              </a:rPr>
              <a:t>The Interpretation of Dreams </a:t>
            </a:r>
          </a:p>
          <a:p>
            <a:pPr eaLnBrk="1" fontAlgn="base" hangingPunct="1">
              <a:spcBef>
                <a:spcPct val="0"/>
              </a:spcBef>
              <a:spcAft>
                <a:spcPct val="0"/>
              </a:spcAft>
              <a:buFont typeface="Arial" charset="0"/>
              <a:buChar char="•"/>
            </a:pPr>
            <a:r>
              <a:rPr lang="en-US" sz="2400">
                <a:solidFill>
                  <a:srgbClr val="000000"/>
                </a:solidFill>
              </a:rPr>
              <a:t>Believed that much of our behavior is governed by hidden motives and unconscious desires. </a:t>
            </a:r>
          </a:p>
          <a:p>
            <a:pPr eaLnBrk="1" fontAlgn="base" hangingPunct="1">
              <a:spcBef>
                <a:spcPct val="0"/>
              </a:spcBef>
              <a:spcAft>
                <a:spcPct val="0"/>
              </a:spcAft>
              <a:buFont typeface="Arial" charset="0"/>
              <a:buChar char="•"/>
            </a:pPr>
            <a:r>
              <a:rPr lang="en-US" sz="2400">
                <a:solidFill>
                  <a:srgbClr val="000000"/>
                </a:solidFill>
              </a:rPr>
              <a:t>Maintained that many unconscious desires and conflicts are sexual. </a:t>
            </a:r>
          </a:p>
          <a:p>
            <a:pPr eaLnBrk="1" fontAlgn="base" hangingPunct="1">
              <a:spcBef>
                <a:spcPct val="0"/>
              </a:spcBef>
              <a:spcAft>
                <a:spcPct val="0"/>
              </a:spcAft>
              <a:buFont typeface="Arial" charset="0"/>
              <a:buChar char="•"/>
            </a:pPr>
            <a:r>
              <a:rPr lang="en-US" sz="2400">
                <a:solidFill>
                  <a:srgbClr val="000000"/>
                </a:solidFill>
              </a:rPr>
              <a:t>Believed that childhood experiences determined adult personality. </a:t>
            </a:r>
          </a:p>
        </p:txBody>
      </p:sp>
    </p:spTree>
    <p:extLst>
      <p:ext uri="{BB962C8B-B14F-4D97-AF65-F5344CB8AC3E}">
        <p14:creationId xmlns="" xmlns:p14="http://schemas.microsoft.com/office/powerpoint/2010/main" val="17011845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457200"/>
            <a:ext cx="8229600" cy="914400"/>
          </a:xfrm>
        </p:spPr>
        <p:style>
          <a:lnRef idx="1">
            <a:schemeClr val="accent3"/>
          </a:lnRef>
          <a:fillRef idx="3">
            <a:schemeClr val="accent3"/>
          </a:fillRef>
          <a:effectRef idx="2">
            <a:schemeClr val="accent3"/>
          </a:effectRef>
          <a:fontRef idx="minor">
            <a:schemeClr val="lt1"/>
          </a:fontRef>
        </p:style>
        <p:txBody>
          <a:bodyPr>
            <a:normAutofit fontScale="90000"/>
          </a:bodyPr>
          <a:lstStyle/>
          <a:p>
            <a:r>
              <a:rPr lang="en-US" dirty="0" smtClean="0">
                <a:solidFill>
                  <a:srgbClr val="00B050"/>
                </a:solidFill>
              </a:rPr>
              <a:t/>
            </a:r>
            <a:br>
              <a:rPr lang="en-US" dirty="0" smtClean="0">
                <a:solidFill>
                  <a:srgbClr val="00B050"/>
                </a:solidFill>
              </a:rPr>
            </a:br>
            <a:r>
              <a:rPr lang="en-US" dirty="0" smtClean="0">
                <a:solidFill>
                  <a:srgbClr val="00B050"/>
                </a:solidFill>
              </a:rPr>
              <a:t/>
            </a:r>
            <a:br>
              <a:rPr lang="en-US" dirty="0" smtClean="0">
                <a:solidFill>
                  <a:srgbClr val="00B050"/>
                </a:solidFill>
              </a:rPr>
            </a:br>
            <a:r>
              <a:rPr lang="en-US" dirty="0" smtClean="0">
                <a:solidFill>
                  <a:srgbClr val="002060"/>
                </a:solidFill>
              </a:rPr>
              <a:t>Psychoanalysis  </a:t>
            </a:r>
            <a:r>
              <a:rPr lang="en-US" dirty="0" err="1" smtClean="0">
                <a:solidFill>
                  <a:srgbClr val="002060"/>
                </a:solidFill>
                <a:latin typeface="Amudham" pitchFamily="2" charset="0"/>
              </a:rPr>
              <a:t>csg;gFg;gha;t</a:t>
            </a:r>
            <a:r>
              <a:rPr lang="en-US" dirty="0" smtClean="0">
                <a:solidFill>
                  <a:srgbClr val="002060"/>
                </a:solidFill>
                <a:latin typeface="Amudham" pitchFamily="2" charset="0"/>
              </a:rPr>
              <a:t>[</a:t>
            </a:r>
            <a:br>
              <a:rPr lang="en-US" dirty="0" smtClean="0">
                <a:solidFill>
                  <a:srgbClr val="002060"/>
                </a:solidFill>
                <a:latin typeface="Amudham" pitchFamily="2" charset="0"/>
              </a:rPr>
            </a:br>
            <a:r>
              <a:rPr lang="en-US" dirty="0" smtClean="0">
                <a:solidFill>
                  <a:srgbClr val="FFFF00"/>
                </a:solidFill>
              </a:rPr>
              <a:t/>
            </a:r>
            <a:br>
              <a:rPr lang="en-US" dirty="0" smtClean="0">
                <a:solidFill>
                  <a:srgbClr val="FFFF00"/>
                </a:solidFill>
              </a:rPr>
            </a:br>
            <a:r>
              <a:rPr lang="en-US" dirty="0" smtClean="0"/>
              <a:t> </a:t>
            </a:r>
            <a:r>
              <a:rPr lang="en-US" sz="1600" dirty="0" smtClean="0">
                <a:solidFill>
                  <a:srgbClr val="00B0F0"/>
                </a:solidFill>
              </a:rPr>
              <a:t/>
            </a:r>
            <a:br>
              <a:rPr lang="en-US" sz="1600" dirty="0" smtClean="0">
                <a:solidFill>
                  <a:srgbClr val="00B0F0"/>
                </a:solidFill>
              </a:rPr>
            </a:br>
            <a:endParaRPr lang="en-US" sz="1600" dirty="0" smtClean="0">
              <a:solidFill>
                <a:srgbClr val="00B0F0"/>
              </a:solidFill>
            </a:endParaRPr>
          </a:p>
        </p:txBody>
      </p:sp>
      <p:sp>
        <p:nvSpPr>
          <p:cNvPr id="8" name="AutoShape 10"/>
          <p:cNvSpPr>
            <a:spLocks noChangeArrowheads="1"/>
          </p:cNvSpPr>
          <p:nvPr/>
        </p:nvSpPr>
        <p:spPr bwMode="auto">
          <a:xfrm>
            <a:off x="5715000" y="2743200"/>
            <a:ext cx="2667000" cy="1828800"/>
          </a:xfrm>
          <a:prstGeom prst="flowChartMerge">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7"/>
          <p:cNvSpPr txBox="1">
            <a:spLocks noChangeArrowheads="1"/>
          </p:cNvSpPr>
          <p:nvPr/>
        </p:nvSpPr>
        <p:spPr bwMode="auto">
          <a:xfrm>
            <a:off x="4941570" y="1923732"/>
            <a:ext cx="8382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0" i="0" dirty="0">
                <a:effectLst/>
              </a:rPr>
              <a:t>ID</a:t>
            </a:r>
          </a:p>
        </p:txBody>
      </p:sp>
      <p:sp>
        <p:nvSpPr>
          <p:cNvPr id="10" name="Text Box 8"/>
          <p:cNvSpPr txBox="1">
            <a:spLocks noChangeArrowheads="1"/>
          </p:cNvSpPr>
          <p:nvPr/>
        </p:nvSpPr>
        <p:spPr bwMode="auto">
          <a:xfrm>
            <a:off x="7848600" y="1912302"/>
            <a:ext cx="10668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0" i="0" dirty="0">
                <a:effectLst/>
              </a:rPr>
              <a:t>EGO</a:t>
            </a:r>
          </a:p>
        </p:txBody>
      </p:sp>
      <p:sp>
        <p:nvSpPr>
          <p:cNvPr id="11" name="Text Box 9"/>
          <p:cNvSpPr txBox="1">
            <a:spLocks noChangeArrowheads="1"/>
          </p:cNvSpPr>
          <p:nvPr/>
        </p:nvSpPr>
        <p:spPr bwMode="auto">
          <a:xfrm>
            <a:off x="5943600" y="4728210"/>
            <a:ext cx="25908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0" i="0" dirty="0" smtClean="0">
                <a:effectLst/>
              </a:rPr>
              <a:t>SUPER EGO</a:t>
            </a:r>
            <a:endParaRPr lang="en-US" sz="3200" b="0" i="0" dirty="0">
              <a:effectLst/>
            </a:endParaRPr>
          </a:p>
        </p:txBody>
      </p:sp>
      <p:pic>
        <p:nvPicPr>
          <p:cNvPr id="13" name="Picture 2" descr="E:\Lar66055_ch06\Lar66055_060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2092083"/>
            <a:ext cx="4495800" cy="347051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492707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152400"/>
            <a:ext cx="7239000" cy="914400"/>
          </a:xfrm>
        </p:spPr>
        <p:style>
          <a:lnRef idx="1">
            <a:schemeClr val="accent3"/>
          </a:lnRef>
          <a:fillRef idx="3">
            <a:schemeClr val="accent3"/>
          </a:fillRef>
          <a:effectRef idx="2">
            <a:schemeClr val="accent3"/>
          </a:effectRef>
          <a:fontRef idx="minor">
            <a:schemeClr val="lt1"/>
          </a:fontRef>
        </p:style>
        <p:txBody>
          <a:bodyPr>
            <a:normAutofit fontScale="90000"/>
          </a:bodyPr>
          <a:lstStyle/>
          <a:p>
            <a:pPr lvl="1"/>
            <a:r>
              <a:rPr lang="en-US" sz="4000" dirty="0" smtClean="0">
                <a:solidFill>
                  <a:srgbClr val="002060"/>
                </a:solidFill>
              </a:rPr>
              <a:t>Humanism</a:t>
            </a:r>
            <a:r>
              <a:rPr lang="en-US" b="1" dirty="0" smtClean="0">
                <a:solidFill>
                  <a:srgbClr val="002060"/>
                </a:solidFill>
              </a:rPr>
              <a:t> </a:t>
            </a:r>
            <a:r>
              <a:rPr lang="en-US" b="1" dirty="0" err="1" smtClean="0">
                <a:solidFill>
                  <a:srgbClr val="002060"/>
                </a:solidFill>
                <a:latin typeface="Amudham" pitchFamily="2" charset="0"/>
              </a:rPr>
              <a:t>kdpjnehf;fpay</a:t>
            </a:r>
            <a:r>
              <a:rPr lang="en-US" b="1" dirty="0" smtClean="0">
                <a:solidFill>
                  <a:srgbClr val="002060"/>
                </a:solidFill>
                <a:latin typeface="Amudham" pitchFamily="2" charset="0"/>
              </a:rPr>
              <a:t>;</a:t>
            </a:r>
            <a:r>
              <a:rPr lang="en-US" dirty="0" smtClean="0"/>
              <a:t> </a:t>
            </a:r>
            <a:r>
              <a:rPr lang="en-US" sz="1600" dirty="0" smtClean="0">
                <a:solidFill>
                  <a:srgbClr val="00B0F0"/>
                </a:solidFill>
              </a:rPr>
              <a:t/>
            </a:r>
            <a:br>
              <a:rPr lang="en-US" sz="1600" dirty="0" smtClean="0">
                <a:solidFill>
                  <a:srgbClr val="00B0F0"/>
                </a:solidFill>
              </a:rPr>
            </a:br>
            <a:endParaRPr lang="en-US" sz="1600" dirty="0" smtClean="0">
              <a:solidFill>
                <a:srgbClr val="00B0F0"/>
              </a:solidFill>
            </a:endParaRPr>
          </a:p>
        </p:txBody>
      </p:sp>
      <p:sp>
        <p:nvSpPr>
          <p:cNvPr id="3" name="TextBox 2"/>
          <p:cNvSpPr txBox="1"/>
          <p:nvPr/>
        </p:nvSpPr>
        <p:spPr>
          <a:xfrm>
            <a:off x="228600" y="6028221"/>
            <a:ext cx="3962400"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dirty="0">
                <a:hlinkClick r:id="rId2" tooltip="Carl Rogers"/>
              </a:rPr>
              <a:t>Carl Rogers</a:t>
            </a:r>
            <a:r>
              <a:rPr lang="en-US" sz="2000" dirty="0"/>
              <a:t> (1902–1987), one of the founders of humanistic psychology.</a:t>
            </a:r>
            <a:endParaRPr lang="en-US" sz="2000" b="1" u="sng" dirty="0">
              <a:solidFill>
                <a:srgbClr val="C00000"/>
              </a:solidFill>
            </a:endParaRPr>
          </a:p>
        </p:txBody>
      </p:sp>
      <p:sp>
        <p:nvSpPr>
          <p:cNvPr id="6" name="Rectangle 5"/>
          <p:cNvSpPr/>
          <p:nvPr/>
        </p:nvSpPr>
        <p:spPr>
          <a:xfrm>
            <a:off x="3733800" y="1870770"/>
            <a:ext cx="5181600" cy="3416320"/>
          </a:xfrm>
          <a:prstGeom prst="rect">
            <a:avLst/>
          </a:prstGeom>
          <a:solidFill>
            <a:schemeClr val="accent5">
              <a:lumMod val="75000"/>
            </a:schemeClr>
          </a:solidFill>
        </p:spPr>
        <p:txBody>
          <a:bodyPr wrap="square">
            <a:spAutoFit/>
          </a:bodyPr>
          <a:lstStyle/>
          <a:p>
            <a:pPr algn="just"/>
            <a:r>
              <a:rPr lang="en-US" b="1" dirty="0" smtClean="0"/>
              <a:t>	Carl </a:t>
            </a:r>
            <a:r>
              <a:rPr lang="en-US" b="1" dirty="0"/>
              <a:t>Ransom Rogers</a:t>
            </a:r>
            <a:r>
              <a:rPr lang="en-US" dirty="0"/>
              <a:t> (January 8, 1902 – February 4, 1987) was an influential </a:t>
            </a:r>
            <a:r>
              <a:rPr lang="en-US" dirty="0" smtClean="0"/>
              <a:t>American </a:t>
            </a:r>
            <a:r>
              <a:rPr lang="en-US" dirty="0" smtClean="0">
                <a:hlinkClick r:id="rId3" tooltip="Psychologist"/>
              </a:rPr>
              <a:t>Psychologist</a:t>
            </a:r>
            <a:r>
              <a:rPr lang="en-US" dirty="0"/>
              <a:t> and among the founders of the </a:t>
            </a:r>
            <a:r>
              <a:rPr lang="en-US" dirty="0">
                <a:hlinkClick r:id="rId4" tooltip="Humanistic psychology"/>
              </a:rPr>
              <a:t>humanistic approach</a:t>
            </a:r>
            <a:r>
              <a:rPr lang="en-US" dirty="0"/>
              <a:t> (or client-centered approach) </a:t>
            </a:r>
            <a:r>
              <a:rPr lang="en-US" dirty="0" smtClean="0"/>
              <a:t>to </a:t>
            </a:r>
            <a:r>
              <a:rPr lang="en-US" dirty="0" smtClean="0">
                <a:hlinkClick r:id="rId5" tooltip="Psychology"/>
              </a:rPr>
              <a:t>psychology</a:t>
            </a:r>
            <a:r>
              <a:rPr lang="en-US" dirty="0"/>
              <a:t>. Rogers is widely considered to be one of the founding fathers of psychotherapy research and was honored for his pioneering research with the Award for Distinguished Scientific Contributions by the </a:t>
            </a:r>
            <a:r>
              <a:rPr lang="en-US" dirty="0">
                <a:hlinkClick r:id="rId6" tooltip="American Psychological Association"/>
              </a:rPr>
              <a:t>American Psychological Association</a:t>
            </a:r>
            <a:r>
              <a:rPr lang="en-US" dirty="0"/>
              <a:t> (APA) in 1956. </a:t>
            </a:r>
            <a:endParaRPr lang="en-US" dirty="0" smtClean="0"/>
          </a:p>
          <a:p>
            <a:pPr algn="just"/>
            <a:r>
              <a:rPr lang="ta-IN" sz="1200" b="1" dirty="0" smtClean="0">
                <a:solidFill>
                  <a:schemeClr val="tx2"/>
                </a:solidFill>
              </a:rPr>
              <a:t>சுய </a:t>
            </a:r>
            <a:r>
              <a:rPr lang="ta-IN" sz="1200" b="1" dirty="0">
                <a:solidFill>
                  <a:schemeClr val="tx2"/>
                </a:solidFill>
              </a:rPr>
              <a:t>விழிப்புணர்வு மற்றும் சிந்தனை நடவடிக்கைகள் மூலம் ஒரு ஆரோக்கியமான எதிர்வினைகள் </a:t>
            </a:r>
            <a:r>
              <a:rPr lang="ta-IN" sz="1200" b="1" dirty="0" smtClean="0">
                <a:solidFill>
                  <a:schemeClr val="tx2"/>
                </a:solidFill>
              </a:rPr>
              <a:t>இணைவதில் </a:t>
            </a:r>
            <a:r>
              <a:rPr lang="ta-IN" sz="1200" b="1" dirty="0">
                <a:solidFill>
                  <a:schemeClr val="tx2"/>
                </a:solidFill>
              </a:rPr>
              <a:t>அனுமதிக்கிறது.</a:t>
            </a:r>
            <a:endParaRPr lang="en-US" sz="1200" b="1" dirty="0">
              <a:solidFill>
                <a:schemeClr val="tx2"/>
              </a:solidFill>
            </a:endParaRPr>
          </a:p>
        </p:txBody>
      </p:sp>
      <p:pic>
        <p:nvPicPr>
          <p:cNvPr id="2" name="Picture 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19100" y="1676400"/>
            <a:ext cx="2857500" cy="3810000"/>
          </a:xfrm>
          <a:prstGeom prst="rect">
            <a:avLst/>
          </a:prstGeom>
        </p:spPr>
      </p:pic>
    </p:spTree>
    <p:extLst>
      <p:ext uri="{BB962C8B-B14F-4D97-AF65-F5344CB8AC3E}">
        <p14:creationId xmlns="" xmlns:p14="http://schemas.microsoft.com/office/powerpoint/2010/main" val="276338162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Humanistic Psychology</a:t>
            </a:r>
          </a:p>
        </p:txBody>
      </p:sp>
      <p:sp>
        <p:nvSpPr>
          <p:cNvPr id="12291" name="Content Placeholder 2"/>
          <p:cNvSpPr>
            <a:spLocks noGrp="1"/>
          </p:cNvSpPr>
          <p:nvPr>
            <p:ph idx="1"/>
          </p:nvPr>
        </p:nvSpPr>
        <p:spPr>
          <a:xfrm>
            <a:off x="457200" y="1143000"/>
            <a:ext cx="6553200" cy="4525963"/>
          </a:xfrm>
        </p:spPr>
        <p:txBody>
          <a:bodyPr>
            <a:normAutofit fontScale="92500" lnSpcReduction="10000"/>
          </a:bodyPr>
          <a:lstStyle/>
          <a:p>
            <a:r>
              <a:rPr lang="en-US" u="sng" dirty="0" smtClean="0"/>
              <a:t>Definition: </a:t>
            </a:r>
            <a:r>
              <a:rPr lang="en-US" dirty="0" smtClean="0"/>
              <a:t>School of psychology that emphasizes nonverbal experience and altered states of consciousness as a means of realizing one’s full human potential. </a:t>
            </a:r>
          </a:p>
          <a:p>
            <a:r>
              <a:rPr lang="en-US" u="sng" dirty="0" smtClean="0"/>
              <a:t>Goal: </a:t>
            </a:r>
            <a:r>
              <a:rPr lang="en-US" dirty="0" smtClean="0"/>
              <a:t>To ensure mental healthiness of individuals and develop therapeutic techniques. </a:t>
            </a:r>
          </a:p>
          <a:p>
            <a:r>
              <a:rPr lang="en-US" u="sng" dirty="0" smtClean="0"/>
              <a:t>Psychologists: </a:t>
            </a:r>
            <a:r>
              <a:rPr lang="en-US" dirty="0" smtClean="0"/>
              <a:t>Abraham Maslow and Carl Rogers </a:t>
            </a:r>
          </a:p>
        </p:txBody>
      </p:sp>
      <p:pic>
        <p:nvPicPr>
          <p:cNvPr id="12292" name="Picture 2" descr="http://upload.wikimedia.org/wikipedia/en/thumb/3/36/Carlrogers.jpg/225px-Carlrogers.jpg">
            <a:hlinkClick r:id="rId3" tooltip="Carlrogers.jpg"/>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05600" y="2362200"/>
            <a:ext cx="214312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065605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152400"/>
            <a:ext cx="7239000" cy="914400"/>
          </a:xfrm>
        </p:spPr>
        <p:style>
          <a:lnRef idx="1">
            <a:schemeClr val="accent3"/>
          </a:lnRef>
          <a:fillRef idx="3">
            <a:schemeClr val="accent3"/>
          </a:fillRef>
          <a:effectRef idx="2">
            <a:schemeClr val="accent3"/>
          </a:effectRef>
          <a:fontRef idx="minor">
            <a:schemeClr val="lt1"/>
          </a:fontRef>
        </p:style>
        <p:txBody>
          <a:bodyPr/>
          <a:lstStyle/>
          <a:p>
            <a:pPr lvl="1"/>
            <a:r>
              <a:rPr lang="en-US" sz="4000" dirty="0" smtClean="0">
                <a:solidFill>
                  <a:srgbClr val="002060"/>
                </a:solidFill>
              </a:rPr>
              <a:t>Structuralism</a:t>
            </a:r>
            <a:r>
              <a:rPr lang="en-US" b="1" dirty="0" smtClean="0">
                <a:solidFill>
                  <a:srgbClr val="002060"/>
                </a:solidFill>
              </a:rPr>
              <a:t> </a:t>
            </a:r>
            <a:r>
              <a:rPr lang="en-US" b="1" dirty="0" err="1" smtClean="0">
                <a:solidFill>
                  <a:srgbClr val="002060"/>
                </a:solidFill>
                <a:latin typeface="Amudham" pitchFamily="2" charset="0"/>
              </a:rPr>
              <a:t>mikg;g</a:t>
            </a:r>
            <a:r>
              <a:rPr lang="en-US" b="1" dirty="0" smtClean="0">
                <a:solidFill>
                  <a:srgbClr val="002060"/>
                </a:solidFill>
                <a:latin typeface="Amudham" pitchFamily="2" charset="0"/>
              </a:rPr>
              <a:t>[</a:t>
            </a:r>
            <a:r>
              <a:rPr lang="en-US" b="1" dirty="0" err="1" smtClean="0">
                <a:solidFill>
                  <a:srgbClr val="002060"/>
                </a:solidFill>
                <a:latin typeface="Amudham" pitchFamily="2" charset="0"/>
              </a:rPr>
              <a:t>epiy</a:t>
            </a:r>
            <a:endParaRPr lang="en-US" sz="1600" b="1" dirty="0" smtClean="0">
              <a:solidFill>
                <a:srgbClr val="00B0F0"/>
              </a:solidFill>
            </a:endParaRPr>
          </a:p>
        </p:txBody>
      </p:sp>
      <p:sp>
        <p:nvSpPr>
          <p:cNvPr id="3" name="TextBox 2"/>
          <p:cNvSpPr txBox="1"/>
          <p:nvPr/>
        </p:nvSpPr>
        <p:spPr>
          <a:xfrm>
            <a:off x="228600" y="6028221"/>
            <a:ext cx="274320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dirty="0"/>
              <a:t>Wilhelm Wundt in 1902</a:t>
            </a:r>
            <a:endParaRPr lang="en-US" sz="2000" b="1" u="sng" dirty="0">
              <a:solidFill>
                <a:srgbClr val="C00000"/>
              </a:solidFill>
            </a:endParaRPr>
          </a:p>
        </p:txBody>
      </p:sp>
      <p:sp>
        <p:nvSpPr>
          <p:cNvPr id="6" name="Rectangle 5"/>
          <p:cNvSpPr/>
          <p:nvPr/>
        </p:nvSpPr>
        <p:spPr>
          <a:xfrm>
            <a:off x="3733800" y="1870770"/>
            <a:ext cx="5181600" cy="2585323"/>
          </a:xfrm>
          <a:prstGeom prst="rect">
            <a:avLst/>
          </a:prstGeom>
          <a:solidFill>
            <a:schemeClr val="accent2">
              <a:lumMod val="40000"/>
              <a:lumOff val="60000"/>
            </a:schemeClr>
          </a:solidFill>
        </p:spPr>
        <p:txBody>
          <a:bodyPr wrap="square">
            <a:spAutoFit/>
          </a:bodyPr>
          <a:lstStyle/>
          <a:p>
            <a:pPr algn="just"/>
            <a:r>
              <a:rPr lang="en-US" b="1" dirty="0" smtClean="0"/>
              <a:t>	</a:t>
            </a:r>
            <a:r>
              <a:rPr lang="en-US" sz="1200" b="1" dirty="0">
                <a:solidFill>
                  <a:schemeClr val="tx2"/>
                </a:solidFill>
              </a:rPr>
              <a:t> </a:t>
            </a:r>
            <a:r>
              <a:rPr lang="en-US" sz="1600" b="1" dirty="0">
                <a:solidFill>
                  <a:schemeClr val="tx2"/>
                </a:solidFill>
                <a:latin typeface="Aharoni" pitchFamily="2" charset="-79"/>
                <a:cs typeface="Aharoni" pitchFamily="2" charset="-79"/>
              </a:rPr>
              <a:t>Wilhelm Maximilian Wundt</a:t>
            </a:r>
            <a:r>
              <a:rPr lang="en-US" sz="1600" dirty="0">
                <a:latin typeface="Aharoni" pitchFamily="2" charset="-79"/>
                <a:cs typeface="Aharoni" pitchFamily="2" charset="-79"/>
              </a:rPr>
              <a:t> (16 August 1832 – 31 August 1920) was a German physician, physiologist, philosopher, and professor, known today as one of the founding figures of </a:t>
            </a:r>
            <a:r>
              <a:rPr lang="en-US" sz="1600" dirty="0" smtClean="0">
                <a:latin typeface="Aharoni" pitchFamily="2" charset="-79"/>
                <a:cs typeface="Aharoni" pitchFamily="2" charset="-79"/>
              </a:rPr>
              <a:t>modern </a:t>
            </a:r>
            <a:r>
              <a:rPr lang="en-US" sz="1600" dirty="0" smtClean="0">
                <a:latin typeface="Aharoni" pitchFamily="2" charset="-79"/>
                <a:cs typeface="Aharoni" pitchFamily="2" charset="-79"/>
                <a:hlinkClick r:id="rId2" tooltip="Psychology"/>
              </a:rPr>
              <a:t>psychology</a:t>
            </a:r>
            <a:r>
              <a:rPr lang="en-US" sz="1600" dirty="0">
                <a:latin typeface="Aharoni" pitchFamily="2" charset="-79"/>
                <a:cs typeface="Aharoni" pitchFamily="2" charset="-79"/>
              </a:rPr>
              <a:t>. </a:t>
            </a:r>
            <a:r>
              <a:rPr lang="en-US" sz="1600" dirty="0" smtClean="0">
                <a:solidFill>
                  <a:srgbClr val="7030A0"/>
                </a:solidFill>
                <a:latin typeface="Aharoni" pitchFamily="2" charset="-79"/>
                <a:cs typeface="Aharoni" pitchFamily="2" charset="-79"/>
              </a:rPr>
              <a:t>He </a:t>
            </a:r>
            <a:r>
              <a:rPr lang="en-US" sz="1600" dirty="0">
                <a:solidFill>
                  <a:srgbClr val="7030A0"/>
                </a:solidFill>
                <a:latin typeface="Aharoni" pitchFamily="2" charset="-79"/>
                <a:cs typeface="Aharoni" pitchFamily="2" charset="-79"/>
              </a:rPr>
              <a:t>is widely regarded as the "</a:t>
            </a:r>
            <a:r>
              <a:rPr lang="en-US" sz="1600" dirty="0">
                <a:solidFill>
                  <a:schemeClr val="tx2"/>
                </a:solidFill>
                <a:latin typeface="Aharoni" pitchFamily="2" charset="-79"/>
                <a:cs typeface="Aharoni" pitchFamily="2" charset="-79"/>
              </a:rPr>
              <a:t>father </a:t>
            </a:r>
            <a:r>
              <a:rPr lang="en-US" sz="1600" dirty="0" smtClean="0">
                <a:solidFill>
                  <a:schemeClr val="tx2"/>
                </a:solidFill>
                <a:latin typeface="Aharoni" pitchFamily="2" charset="-79"/>
                <a:cs typeface="Aharoni" pitchFamily="2" charset="-79"/>
              </a:rPr>
              <a:t>of </a:t>
            </a:r>
            <a:r>
              <a:rPr lang="en-US" sz="1600" dirty="0" smtClean="0">
                <a:solidFill>
                  <a:schemeClr val="tx2"/>
                </a:solidFill>
                <a:latin typeface="Aharoni" pitchFamily="2" charset="-79"/>
                <a:cs typeface="Aharoni" pitchFamily="2" charset="-79"/>
                <a:hlinkClick r:id="rId3" tooltip="Experimental psychology"/>
              </a:rPr>
              <a:t>Experimental </a:t>
            </a:r>
            <a:r>
              <a:rPr lang="en-US" sz="1600" dirty="0">
                <a:solidFill>
                  <a:schemeClr val="tx2"/>
                </a:solidFill>
                <a:latin typeface="Aharoni" pitchFamily="2" charset="-79"/>
                <a:cs typeface="Aharoni" pitchFamily="2" charset="-79"/>
                <a:hlinkClick r:id="rId3" tooltip="Experimental psychology"/>
              </a:rPr>
              <a:t>psychology</a:t>
            </a:r>
            <a:r>
              <a:rPr lang="en-US" sz="1600" dirty="0" smtClean="0">
                <a:latin typeface="Aharoni" pitchFamily="2" charset="-79"/>
                <a:cs typeface="Aharoni" pitchFamily="2" charset="-79"/>
              </a:rPr>
              <a:t>".</a:t>
            </a:r>
            <a:r>
              <a:rPr lang="en-US" sz="1600" baseline="30000" dirty="0" smtClean="0">
                <a:latin typeface="Aharoni" pitchFamily="2" charset="-79"/>
                <a:cs typeface="Aharoni" pitchFamily="2" charset="-79"/>
              </a:rPr>
              <a:t> </a:t>
            </a:r>
            <a:r>
              <a:rPr lang="en-US" sz="1600" dirty="0" smtClean="0">
                <a:latin typeface="Aharoni" pitchFamily="2" charset="-79"/>
                <a:cs typeface="Aharoni" pitchFamily="2" charset="-79"/>
              </a:rPr>
              <a:t>In </a:t>
            </a:r>
            <a:r>
              <a:rPr lang="en-US" sz="1600" dirty="0">
                <a:latin typeface="Aharoni" pitchFamily="2" charset="-79"/>
                <a:cs typeface="Aharoni" pitchFamily="2" charset="-79"/>
              </a:rPr>
              <a:t>1879, Wundt founded the first formal laboratory for psychological research at the </a:t>
            </a:r>
            <a:r>
              <a:rPr lang="en-US" sz="1600" dirty="0">
                <a:latin typeface="Aharoni" pitchFamily="2" charset="-79"/>
                <a:cs typeface="Aharoni" pitchFamily="2" charset="-79"/>
                <a:hlinkClick r:id="rId4" tooltip="University of Leipzig"/>
              </a:rPr>
              <a:t>University of Leipzig</a:t>
            </a:r>
            <a:r>
              <a:rPr lang="en-US" sz="1600" dirty="0" smtClean="0">
                <a:latin typeface="Aharoni" pitchFamily="2" charset="-79"/>
                <a:cs typeface="Aharoni" pitchFamily="2" charset="-79"/>
              </a:rPr>
              <a:t>.</a:t>
            </a:r>
          </a:p>
          <a:p>
            <a:pPr algn="just"/>
            <a:endParaRPr lang="en-US" sz="1600" b="1" dirty="0">
              <a:solidFill>
                <a:schemeClr val="tx2"/>
              </a:solidFill>
              <a:latin typeface="Aharoni" pitchFamily="2" charset="-79"/>
              <a:cs typeface="Aharoni" pitchFamily="2" charset="-79"/>
            </a:endParaRPr>
          </a:p>
          <a:p>
            <a:pPr algn="just"/>
            <a:endParaRPr lang="en-US" sz="1600" b="1" dirty="0">
              <a:solidFill>
                <a:schemeClr val="tx2"/>
              </a:solidFill>
              <a:latin typeface="Aharoni" pitchFamily="2" charset="-79"/>
              <a:cs typeface="Aharoni" pitchFamily="2" charset="-79"/>
            </a:endParaRPr>
          </a:p>
        </p:txBody>
      </p:sp>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04800" y="1447800"/>
            <a:ext cx="3048000" cy="4104068"/>
          </a:xfrm>
          <a:prstGeom prst="rect">
            <a:avLst/>
          </a:prstGeom>
        </p:spPr>
      </p:pic>
    </p:spTree>
    <p:extLst>
      <p:ext uri="{BB962C8B-B14F-4D97-AF65-F5344CB8AC3E}">
        <p14:creationId xmlns="" xmlns:p14="http://schemas.microsoft.com/office/powerpoint/2010/main" val="5393108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dirty="0" smtClean="0"/>
              <a:t>Structuralism—Wilhelm Wundt</a:t>
            </a:r>
          </a:p>
        </p:txBody>
      </p:sp>
      <p:pic>
        <p:nvPicPr>
          <p:cNvPr id="3075" name="Picture 4" descr="Wundt"/>
          <p:cNvPicPr>
            <a:picLocks noGrp="1" noChangeAspect="1" noChangeArrowheads="1"/>
          </p:cNvPicPr>
          <p:nvPr>
            <p:ph type="body" idx="1"/>
          </p:nvPr>
        </p:nvPicPr>
        <p:blipFill>
          <a:blip r:embed="rId3" cstate="print">
            <a:extLst>
              <a:ext uri="{28A0092B-C50C-407E-A947-70E740481C1C}">
                <a14:useLocalDpi xmlns="" xmlns:a14="http://schemas.microsoft.com/office/drawing/2010/main" val="0"/>
              </a:ext>
            </a:extLst>
          </a:blip>
          <a:srcRect/>
          <a:stretch>
            <a:fillRect/>
          </a:stretch>
        </p:blipFill>
        <p:spPr>
          <a:xfrm>
            <a:off x="304800" y="1676400"/>
            <a:ext cx="2727325" cy="3352800"/>
          </a:xfrm>
          <a:noFill/>
        </p:spPr>
      </p:pic>
      <p:sp>
        <p:nvSpPr>
          <p:cNvPr id="3076" name="TextBox 3"/>
          <p:cNvSpPr txBox="1">
            <a:spLocks noChangeArrowheads="1"/>
          </p:cNvSpPr>
          <p:nvPr/>
        </p:nvSpPr>
        <p:spPr bwMode="auto">
          <a:xfrm>
            <a:off x="3124200" y="1143000"/>
            <a:ext cx="6019800" cy="526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u="sng" dirty="0">
                <a:solidFill>
                  <a:srgbClr val="000000"/>
                </a:solidFill>
              </a:rPr>
              <a:t>Definition: </a:t>
            </a:r>
            <a:r>
              <a:rPr lang="en-US" sz="2400" dirty="0">
                <a:solidFill>
                  <a:srgbClr val="000000"/>
                </a:solidFill>
              </a:rPr>
              <a:t>School of Psychology that stresses the basic units of experience and combinations in which they occur. </a:t>
            </a:r>
          </a:p>
          <a:p>
            <a:pPr eaLnBrk="1" fontAlgn="base" hangingPunct="1">
              <a:spcBef>
                <a:spcPct val="0"/>
              </a:spcBef>
              <a:spcAft>
                <a:spcPct val="0"/>
              </a:spcAft>
            </a:pPr>
            <a:endParaRPr lang="en-US" sz="2400" dirty="0">
              <a:solidFill>
                <a:srgbClr val="000000"/>
              </a:solidFill>
            </a:endParaRPr>
          </a:p>
          <a:p>
            <a:pPr eaLnBrk="1" fontAlgn="base" hangingPunct="1">
              <a:spcBef>
                <a:spcPct val="0"/>
              </a:spcBef>
              <a:spcAft>
                <a:spcPct val="0"/>
              </a:spcAft>
            </a:pPr>
            <a:r>
              <a:rPr lang="en-US" sz="2400" u="sng" dirty="0">
                <a:solidFill>
                  <a:srgbClr val="000000"/>
                </a:solidFill>
              </a:rPr>
              <a:t>Wilhelm Wundt: </a:t>
            </a:r>
          </a:p>
          <a:p>
            <a:pPr eaLnBrk="1" fontAlgn="base" hangingPunct="1">
              <a:spcBef>
                <a:spcPct val="0"/>
              </a:spcBef>
              <a:spcAft>
                <a:spcPct val="0"/>
              </a:spcAft>
            </a:pPr>
            <a:r>
              <a:rPr lang="en-US" sz="2400" dirty="0">
                <a:solidFill>
                  <a:srgbClr val="000000"/>
                </a:solidFill>
              </a:rPr>
              <a:t>Physiologist and Philosopher</a:t>
            </a:r>
          </a:p>
          <a:p>
            <a:pPr eaLnBrk="1" fontAlgn="base" hangingPunct="1">
              <a:spcBef>
                <a:spcPct val="0"/>
              </a:spcBef>
              <a:spcAft>
                <a:spcPct val="0"/>
              </a:spcAft>
            </a:pPr>
            <a:r>
              <a:rPr lang="en-US" sz="2400" dirty="0">
                <a:solidFill>
                  <a:srgbClr val="000000"/>
                </a:solidFill>
              </a:rPr>
              <a:t>Founded the first experimental psychology laboratory in 1879—Leipzig Lab. </a:t>
            </a:r>
          </a:p>
          <a:p>
            <a:pPr eaLnBrk="1" fontAlgn="base" hangingPunct="1">
              <a:spcBef>
                <a:spcPct val="0"/>
              </a:spcBef>
              <a:spcAft>
                <a:spcPct val="0"/>
              </a:spcAft>
            </a:pPr>
            <a:r>
              <a:rPr lang="en-US" sz="2400" dirty="0">
                <a:solidFill>
                  <a:srgbClr val="000000"/>
                </a:solidFill>
              </a:rPr>
              <a:t>Argued that the mind must be studied objectively and scientifically. </a:t>
            </a:r>
          </a:p>
          <a:p>
            <a:pPr eaLnBrk="1" fontAlgn="base" hangingPunct="1">
              <a:spcBef>
                <a:spcPct val="0"/>
              </a:spcBef>
              <a:spcAft>
                <a:spcPct val="0"/>
              </a:spcAft>
            </a:pPr>
            <a:r>
              <a:rPr lang="en-US" sz="2400" dirty="0">
                <a:solidFill>
                  <a:srgbClr val="000000"/>
                </a:solidFill>
              </a:rPr>
              <a:t>Main concern was with techniques used for uncovering natural laws of the human mind—HE WAS IN SEARCH FOR THE BASIC UNIT OF THOUGHT. </a:t>
            </a:r>
          </a:p>
        </p:txBody>
      </p:sp>
    </p:spTree>
    <p:extLst>
      <p:ext uri="{BB962C8B-B14F-4D97-AF65-F5344CB8AC3E}">
        <p14:creationId xmlns="" xmlns:p14="http://schemas.microsoft.com/office/powerpoint/2010/main" val="379363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1392936"/>
          </a:xfrm>
        </p:spPr>
        <p:style>
          <a:lnRef idx="1">
            <a:schemeClr val="accent4"/>
          </a:lnRef>
          <a:fillRef idx="2">
            <a:schemeClr val="accent4"/>
          </a:fillRef>
          <a:effectRef idx="1">
            <a:schemeClr val="accent4"/>
          </a:effectRef>
          <a:fontRef idx="minor">
            <a:schemeClr val="dk1"/>
          </a:fontRef>
        </p:style>
        <p:txBody>
          <a:bodyPr/>
          <a:lstStyle/>
          <a:p>
            <a:r>
              <a:rPr lang="en-US" sz="1800" b="1" dirty="0">
                <a:solidFill>
                  <a:schemeClr val="accent2">
                    <a:lumMod val="75000"/>
                  </a:schemeClr>
                </a:solidFill>
              </a:rPr>
              <a:t>UNIT – I</a:t>
            </a:r>
            <a:br>
              <a:rPr lang="en-US" sz="1800" b="1" dirty="0">
                <a:solidFill>
                  <a:schemeClr val="accent2">
                    <a:lumMod val="75000"/>
                  </a:schemeClr>
                </a:solidFill>
              </a:rPr>
            </a:br>
            <a:r>
              <a:rPr lang="en-US" sz="1800" dirty="0">
                <a:solidFill>
                  <a:srgbClr val="7030A0"/>
                </a:solidFill>
              </a:rPr>
              <a:t>INTRODUCTION TO EDUCATIONAL PSYCHOLOGY</a:t>
            </a:r>
            <a:br>
              <a:rPr lang="en-US" sz="1800" dirty="0">
                <a:solidFill>
                  <a:srgbClr val="7030A0"/>
                </a:solidFill>
              </a:rPr>
            </a:br>
            <a:r>
              <a:rPr lang="ta-IN" sz="1800" b="1" dirty="0" smtClean="0">
                <a:latin typeface="Amudham" pitchFamily="2" charset="0"/>
              </a:rPr>
              <a:t>கல்வி </a:t>
            </a:r>
            <a:r>
              <a:rPr lang="ta-IN" sz="1800" b="1" dirty="0">
                <a:latin typeface="Amudham" pitchFamily="2" charset="0"/>
              </a:rPr>
              <a:t>உளவியல் </a:t>
            </a:r>
            <a:r>
              <a:rPr lang="ta-IN" sz="1800" b="1" dirty="0" smtClean="0">
                <a:latin typeface="Amudham" pitchFamily="2" charset="0"/>
              </a:rPr>
              <a:t>அறிமுகம்</a:t>
            </a:r>
            <a:r>
              <a:rPr lang="en-US" sz="3200" dirty="0" smtClean="0">
                <a:solidFill>
                  <a:schemeClr val="bg1"/>
                </a:solidFill>
                <a:latin typeface="Amudham" pitchFamily="2" charset="0"/>
              </a:rPr>
              <a:t>;</a:t>
            </a:r>
            <a:endParaRPr lang="en-US" sz="3200" dirty="0">
              <a:solidFill>
                <a:schemeClr val="bg1"/>
              </a:solidFill>
            </a:endParaRPr>
          </a:p>
        </p:txBody>
      </p:sp>
      <p:sp>
        <p:nvSpPr>
          <p:cNvPr id="3" name="Content Placeholder 2"/>
          <p:cNvSpPr>
            <a:spLocks noGrp="1"/>
          </p:cNvSpPr>
          <p:nvPr>
            <p:ph sz="half" idx="1"/>
          </p:nvPr>
        </p:nvSpPr>
        <p:spPr>
          <a:xfrm>
            <a:off x="464344" y="1770501"/>
            <a:ext cx="8374856" cy="4782699"/>
          </a:xfrm>
        </p:spPr>
        <p:style>
          <a:lnRef idx="1">
            <a:schemeClr val="accent5"/>
          </a:lnRef>
          <a:fillRef idx="2">
            <a:schemeClr val="accent5"/>
          </a:fillRef>
          <a:effectRef idx="1">
            <a:schemeClr val="accent5"/>
          </a:effectRef>
          <a:fontRef idx="minor">
            <a:schemeClr val="dk1"/>
          </a:fontRef>
        </p:style>
        <p:txBody>
          <a:bodyPr/>
          <a:lstStyle/>
          <a:p>
            <a:pPr marL="0" indent="0" algn="just">
              <a:buNone/>
            </a:pPr>
            <a:r>
              <a:rPr lang="en-US" dirty="0" smtClean="0"/>
              <a:t>	</a:t>
            </a:r>
          </a:p>
          <a:p>
            <a:pPr marL="0" indent="0" algn="just">
              <a:buNone/>
            </a:pPr>
            <a:r>
              <a:rPr lang="en-US" sz="2400" dirty="0" smtClean="0">
                <a:solidFill>
                  <a:srgbClr val="7030A0"/>
                </a:solidFill>
              </a:rPr>
              <a:t>Psychology</a:t>
            </a:r>
            <a:r>
              <a:rPr lang="en-US" sz="2400" dirty="0">
                <a:solidFill>
                  <a:srgbClr val="7030A0"/>
                </a:solidFill>
              </a:rPr>
              <a:t>: Meaning - Branches of Psychology - Methods of Study in Psychology </a:t>
            </a:r>
            <a:r>
              <a:rPr lang="en-US" sz="2400" dirty="0" smtClean="0">
                <a:solidFill>
                  <a:srgbClr val="7030A0"/>
                </a:solidFill>
              </a:rPr>
              <a:t>-Schools </a:t>
            </a:r>
            <a:r>
              <a:rPr lang="en-US" sz="2400" dirty="0">
                <a:solidFill>
                  <a:srgbClr val="7030A0"/>
                </a:solidFill>
              </a:rPr>
              <a:t>of Psychology - Structuralism, Psychoanalysis, Behaviorism, </a:t>
            </a:r>
            <a:r>
              <a:rPr lang="en-US" sz="2400" dirty="0" smtClean="0">
                <a:solidFill>
                  <a:srgbClr val="7030A0"/>
                </a:solidFill>
              </a:rPr>
              <a:t>Humanism, Transpersonalism</a:t>
            </a:r>
            <a:r>
              <a:rPr lang="en-US" sz="2400" dirty="0">
                <a:solidFill>
                  <a:srgbClr val="7030A0"/>
                </a:solidFill>
              </a:rPr>
              <a:t>, Gestalt Cognitive Psychology - Its implications </a:t>
            </a:r>
            <a:r>
              <a:rPr lang="en-US" sz="2400" dirty="0" smtClean="0">
                <a:solidFill>
                  <a:srgbClr val="7030A0"/>
                </a:solidFill>
              </a:rPr>
              <a:t>– Educational Psychology</a:t>
            </a:r>
            <a:r>
              <a:rPr lang="en-US" sz="2400" dirty="0">
                <a:solidFill>
                  <a:srgbClr val="7030A0"/>
                </a:solidFill>
              </a:rPr>
              <a:t>: Meaning, Scope and Significance</a:t>
            </a:r>
            <a:r>
              <a:rPr lang="en-US" dirty="0">
                <a:solidFill>
                  <a:srgbClr val="7030A0"/>
                </a:solidFill>
              </a:rPr>
              <a:t>.</a:t>
            </a:r>
            <a:endParaRPr lang="en-US" dirty="0" smtClean="0"/>
          </a:p>
        </p:txBody>
      </p:sp>
    </p:spTree>
    <p:extLst>
      <p:ext uri="{BB962C8B-B14F-4D97-AF65-F5344CB8AC3E}">
        <p14:creationId xmlns="" xmlns:p14="http://schemas.microsoft.com/office/powerpoint/2010/main" val="288704325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152400"/>
            <a:ext cx="8305800" cy="1295400"/>
          </a:xfrm>
        </p:spPr>
        <p:style>
          <a:lnRef idx="1">
            <a:schemeClr val="accent3"/>
          </a:lnRef>
          <a:fillRef idx="3">
            <a:schemeClr val="accent3"/>
          </a:fillRef>
          <a:effectRef idx="2">
            <a:schemeClr val="accent3"/>
          </a:effectRef>
          <a:fontRef idx="minor">
            <a:schemeClr val="lt1"/>
          </a:fontRef>
        </p:style>
        <p:txBody>
          <a:bodyPr/>
          <a:lstStyle/>
          <a:p>
            <a:pPr lvl="1"/>
            <a:r>
              <a:rPr lang="en-US" sz="4000" dirty="0" smtClean="0">
                <a:solidFill>
                  <a:srgbClr val="002060"/>
                </a:solidFill>
              </a:rPr>
              <a:t>Transpersonalism</a:t>
            </a:r>
            <a:r>
              <a:rPr lang="en-US" b="1" dirty="0" smtClean="0">
                <a:solidFill>
                  <a:srgbClr val="002060"/>
                </a:solidFill>
              </a:rPr>
              <a:t> </a:t>
            </a:r>
            <a:br>
              <a:rPr lang="en-US" b="1" dirty="0" smtClean="0">
                <a:solidFill>
                  <a:srgbClr val="002060"/>
                </a:solidFill>
              </a:rPr>
            </a:br>
            <a:r>
              <a:rPr lang="en-US" b="1" dirty="0" err="1" smtClean="0">
                <a:latin typeface="Amudham" pitchFamily="2" charset="0"/>
              </a:rPr>
              <a:t>jd;Dzu;t</a:t>
            </a:r>
            <a:r>
              <a:rPr lang="en-US" b="1" dirty="0">
                <a:latin typeface="Amudham" pitchFamily="2" charset="0"/>
              </a:rPr>
              <a:t>[ </a:t>
            </a:r>
            <a:r>
              <a:rPr lang="en-US" b="1" dirty="0" err="1" smtClean="0">
                <a:latin typeface="Amudham" pitchFamily="2" charset="0"/>
              </a:rPr>
              <a:t>fle;j</a:t>
            </a:r>
            <a:r>
              <a:rPr lang="en-US" b="1" dirty="0" smtClean="0">
                <a:latin typeface="Amudham" pitchFamily="2" charset="0"/>
              </a:rPr>
              <a:t>[</a:t>
            </a:r>
            <a:endParaRPr lang="en-US" sz="1600" b="1" dirty="0" smtClean="0">
              <a:solidFill>
                <a:srgbClr val="00B0F0"/>
              </a:solidFill>
            </a:endParaRPr>
          </a:p>
        </p:txBody>
      </p:sp>
      <p:sp>
        <p:nvSpPr>
          <p:cNvPr id="6" name="Rectangle 5"/>
          <p:cNvSpPr/>
          <p:nvPr/>
        </p:nvSpPr>
        <p:spPr>
          <a:xfrm>
            <a:off x="533400" y="1670050"/>
            <a:ext cx="8305800" cy="4893647"/>
          </a:xfrm>
          <a:prstGeom prst="rect">
            <a:avLst/>
          </a:prstGeom>
          <a:solidFill>
            <a:schemeClr val="accent5"/>
          </a:solidFill>
        </p:spPr>
        <p:txBody>
          <a:bodyPr wrap="square">
            <a:spAutoFit/>
          </a:bodyPr>
          <a:lstStyle/>
          <a:p>
            <a:pPr algn="just"/>
            <a:r>
              <a:rPr lang="en-US" b="1" dirty="0" smtClean="0"/>
              <a:t>	</a:t>
            </a:r>
            <a:r>
              <a:rPr lang="en-US" sz="3200" b="1" dirty="0"/>
              <a:t> </a:t>
            </a:r>
            <a:r>
              <a:rPr lang="en-US" sz="2800" b="1" dirty="0"/>
              <a:t>Transpersonal psychology</a:t>
            </a:r>
            <a:r>
              <a:rPr lang="en-US" sz="2800" dirty="0"/>
              <a:t> is a sub-field or "school" of psychology that integrates the </a:t>
            </a:r>
            <a:r>
              <a:rPr lang="en-US" sz="2800" dirty="0">
                <a:hlinkClick r:id="rId2" tooltip="Spirituality"/>
              </a:rPr>
              <a:t>spiritual</a:t>
            </a:r>
            <a:r>
              <a:rPr lang="en-US" sz="2800" dirty="0"/>
              <a:t> and </a:t>
            </a:r>
            <a:r>
              <a:rPr lang="en-US" sz="2800" dirty="0">
                <a:hlinkClick r:id="rId3" tooltip="Transcendence (philosophy)"/>
              </a:rPr>
              <a:t>transcendent</a:t>
            </a:r>
            <a:r>
              <a:rPr lang="en-US" sz="2800" dirty="0"/>
              <a:t> aspects of the human experience with the framework of modern psychology. It is also possible to define it as a "spiritual psychology". </a:t>
            </a:r>
            <a:r>
              <a:rPr lang="en-US" sz="2800" dirty="0" err="1"/>
              <a:t>The</a:t>
            </a:r>
            <a:r>
              <a:rPr lang="en-US" sz="2800" i="1" dirty="0" err="1">
                <a:hlinkClick r:id="rId4" tooltip="Transpersonal"/>
              </a:rPr>
              <a:t>transpersonal</a:t>
            </a:r>
            <a:r>
              <a:rPr lang="en-US" sz="2800" dirty="0"/>
              <a:t> is defined as "experiences in which the sense of identity or self extends beyond (trans) the individual or personal to encompass wider aspects of humankind, life, psyche or cosmos</a:t>
            </a:r>
            <a:r>
              <a:rPr lang="en-US" sz="2800" dirty="0" smtClean="0"/>
              <a:t>".</a:t>
            </a:r>
            <a:r>
              <a:rPr lang="en-US" sz="2800" dirty="0"/>
              <a:t> It has also been defined as "development beyond conventional, personal or individual levels</a:t>
            </a:r>
            <a:endParaRPr lang="en-US" sz="2800" b="1" dirty="0">
              <a:solidFill>
                <a:schemeClr val="tx2"/>
              </a:solidFill>
              <a:latin typeface="Aharoni" pitchFamily="2" charset="-79"/>
              <a:cs typeface="Aharoni" pitchFamily="2" charset="-79"/>
            </a:endParaRPr>
          </a:p>
        </p:txBody>
      </p:sp>
    </p:spTree>
    <p:extLst>
      <p:ext uri="{BB962C8B-B14F-4D97-AF65-F5344CB8AC3E}">
        <p14:creationId xmlns="" xmlns:p14="http://schemas.microsoft.com/office/powerpoint/2010/main" val="193406079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r>
              <a:rPr lang="en-US" dirty="0" smtClean="0"/>
              <a:t/>
            </a:r>
            <a:br>
              <a:rPr lang="en-US" dirty="0" smtClean="0"/>
            </a:br>
            <a:r>
              <a:rPr lang="en-US" dirty="0" smtClean="0"/>
              <a:t>Gestalt Psychology</a:t>
            </a:r>
            <a:br>
              <a:rPr lang="en-US" dirty="0" smtClean="0"/>
            </a:br>
            <a:r>
              <a:rPr lang="en-US" b="1" dirty="0" err="1" smtClean="0">
                <a:latin typeface="Amudham" pitchFamily="2" charset="0"/>
              </a:rPr>
              <a:t>KGikf;fhl;rp</a:t>
            </a:r>
            <a:r>
              <a:rPr lang="en-US" b="1" dirty="0">
                <a:latin typeface="Amudham" pitchFamily="2" charset="0"/>
              </a:rPr>
              <a:t/>
            </a:r>
            <a:br>
              <a:rPr lang="en-US" b="1" dirty="0">
                <a:latin typeface="Amudham" pitchFamily="2" charset="0"/>
              </a:rPr>
            </a:br>
            <a:endParaRPr lang="en-US" dirty="0" smtClean="0"/>
          </a:p>
        </p:txBody>
      </p:sp>
      <p:sp>
        <p:nvSpPr>
          <p:cNvPr id="7171" name="Content Placeholder 2"/>
          <p:cNvSpPr>
            <a:spLocks noGrp="1"/>
          </p:cNvSpPr>
          <p:nvPr>
            <p:ph idx="1"/>
          </p:nvPr>
        </p:nvSpPr>
        <p:spPr>
          <a:xfrm>
            <a:off x="457200" y="1752600"/>
            <a:ext cx="8229600" cy="4800600"/>
          </a:xfrm>
        </p:spPr>
        <p:txBody>
          <a:bodyPr/>
          <a:lstStyle/>
          <a:p>
            <a:r>
              <a:rPr lang="en-US" u="sng" dirty="0" smtClean="0"/>
              <a:t>Definition</a:t>
            </a:r>
            <a:r>
              <a:rPr lang="en-US" dirty="0" smtClean="0"/>
              <a:t>: School of Psychology that studies how people perceive and experience objects as whole patterns</a:t>
            </a:r>
          </a:p>
          <a:p>
            <a:r>
              <a:rPr lang="en-US" dirty="0" smtClean="0"/>
              <a:t>Short lived—people didn’t really see its potential. </a:t>
            </a:r>
          </a:p>
          <a:p>
            <a:r>
              <a:rPr lang="en-US" dirty="0" smtClean="0"/>
              <a:t>Approaches structuralism from a different angle. </a:t>
            </a:r>
            <a:r>
              <a:rPr lang="en-US" u="sng" dirty="0" smtClean="0"/>
              <a:t>Example</a:t>
            </a:r>
            <a:r>
              <a:rPr lang="en-US" dirty="0" smtClean="0"/>
              <a:t>: </a:t>
            </a:r>
            <a:r>
              <a:rPr lang="en-US" i="1" dirty="0" smtClean="0"/>
              <a:t>When we see a tree, we see just that, a tree, not a series of branches. </a:t>
            </a:r>
          </a:p>
        </p:txBody>
      </p:sp>
      <p:pic>
        <p:nvPicPr>
          <p:cNvPr id="7172" name="Picture 4" descr="C:\Documents and Settings\agale\Local Settings\Temporary Internet Files\Content.IE5\XPW02YB1\MCj04418700000[1].wm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62800" y="0"/>
            <a:ext cx="18288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32830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Cognitive Psychology</a:t>
            </a:r>
          </a:p>
        </p:txBody>
      </p:sp>
      <p:sp>
        <p:nvSpPr>
          <p:cNvPr id="13315" name="Content Placeholder 2"/>
          <p:cNvSpPr>
            <a:spLocks noGrp="1"/>
          </p:cNvSpPr>
          <p:nvPr>
            <p:ph idx="1"/>
          </p:nvPr>
        </p:nvSpPr>
        <p:spPr/>
        <p:txBody>
          <a:bodyPr/>
          <a:lstStyle/>
          <a:p>
            <a:r>
              <a:rPr lang="en-US" smtClean="0"/>
              <a:t>Definition: School of psychology devoted to the study of mental processes generally. </a:t>
            </a:r>
          </a:p>
          <a:p>
            <a:r>
              <a:rPr lang="en-US" smtClean="0"/>
              <a:t>Goal: To explore the mental processes involved in judgment, decision making, and other aspects of complex thought. </a:t>
            </a:r>
          </a:p>
        </p:txBody>
      </p:sp>
      <p:pic>
        <p:nvPicPr>
          <p:cNvPr id="13316" name="Picture 2" descr="http://www.fotosearch.com/bthumb/CSP/CSP121/121486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24200" y="4837113"/>
            <a:ext cx="2362200" cy="182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040221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p:txBody>
          <a:bodyPr/>
          <a:lstStyle/>
          <a:p>
            <a:pPr marL="0" indent="0" algn="ctr">
              <a:buNone/>
            </a:pPr>
            <a:endParaRPr lang="en-US" sz="9600" dirty="0" smtClean="0"/>
          </a:p>
          <a:p>
            <a:pPr marL="0" indent="0" algn="ctr">
              <a:buNone/>
            </a:pPr>
            <a:r>
              <a:rPr lang="en-US" sz="9600" dirty="0" smtClean="0"/>
              <a:t>Thank You</a:t>
            </a:r>
          </a:p>
        </p:txBody>
      </p:sp>
      <p:pic>
        <p:nvPicPr>
          <p:cNvPr id="6" name="Picture 5" descr="student_boy_sitting_on_school_books_hg_clr.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18485" y="609600"/>
            <a:ext cx="2914650" cy="333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998196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124200"/>
            <a:ext cx="7772400" cy="1470025"/>
          </a:xfrm>
        </p:spPr>
        <p:txBody>
          <a:bodyPr>
            <a:noAutofit/>
          </a:bodyPr>
          <a:lstStyle/>
          <a:p>
            <a:r>
              <a:rPr lang="en-US" sz="9600" dirty="0" smtClean="0">
                <a:solidFill>
                  <a:schemeClr val="bg1"/>
                </a:solidFill>
                <a:latin typeface="Amudham" pitchFamily="2" charset="0"/>
              </a:rPr>
              <a:t/>
            </a:r>
            <a:br>
              <a:rPr lang="en-US" sz="9600" dirty="0" smtClean="0">
                <a:solidFill>
                  <a:schemeClr val="bg1"/>
                </a:solidFill>
                <a:latin typeface="Amudham" pitchFamily="2" charset="0"/>
              </a:rPr>
            </a:br>
            <a:r>
              <a:rPr lang="en-US" sz="9600" dirty="0" smtClean="0">
                <a:solidFill>
                  <a:schemeClr val="bg1"/>
                </a:solidFill>
                <a:latin typeface="Amudham" pitchFamily="2" charset="0"/>
              </a:rPr>
              <a:t/>
            </a:r>
            <a:br>
              <a:rPr lang="en-US" sz="9600" dirty="0" smtClean="0">
                <a:solidFill>
                  <a:schemeClr val="bg1"/>
                </a:solidFill>
                <a:latin typeface="Amudham" pitchFamily="2" charset="0"/>
              </a:rPr>
            </a:br>
            <a:r>
              <a:rPr lang="en-US" sz="9600" dirty="0" smtClean="0">
                <a:solidFill>
                  <a:schemeClr val="bg1"/>
                </a:solidFill>
                <a:latin typeface="Amudham" pitchFamily="2" charset="0"/>
              </a:rPr>
              <a:t>;</a:t>
            </a:r>
            <a:endParaRPr lang="en-US" sz="9600" dirty="0">
              <a:solidFill>
                <a:schemeClr val="bg1"/>
              </a:solidFill>
              <a:latin typeface="Amudham" pitchFamily="2" charset="0"/>
            </a:endParaRPr>
          </a:p>
        </p:txBody>
      </p:sp>
      <p:sp>
        <p:nvSpPr>
          <p:cNvPr id="3" name="Subtitle 2"/>
          <p:cNvSpPr>
            <a:spLocks noGrp="1"/>
          </p:cNvSpPr>
          <p:nvPr>
            <p:ph type="subTitle" idx="1"/>
          </p:nvPr>
        </p:nvSpPr>
        <p:spPr>
          <a:xfrm>
            <a:off x="152400" y="152400"/>
            <a:ext cx="8839200" cy="6553200"/>
          </a:xfrm>
          <a:solidFill>
            <a:srgbClr val="7030A0"/>
          </a:solidFill>
        </p:spPr>
        <p:txBody>
          <a:bodyPr>
            <a:normAutofit/>
          </a:bodyPr>
          <a:lstStyle/>
          <a:p>
            <a:r>
              <a:rPr lang="en-US" sz="4600" b="1" u="sng" dirty="0" smtClean="0">
                <a:solidFill>
                  <a:srgbClr val="FFFF00"/>
                </a:solidFill>
              </a:rPr>
              <a:t>UNIT – II</a:t>
            </a: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smtClean="0">
              <a:solidFill>
                <a:schemeClr val="bg1"/>
              </a:solidFill>
            </a:endParaRPr>
          </a:p>
          <a:p>
            <a:r>
              <a:rPr lang="en-US" b="1" dirty="0" smtClean="0"/>
              <a:t>GROWTH AND DEVELOPMENT </a:t>
            </a:r>
            <a:r>
              <a:rPr lang="en-US" b="1" dirty="0"/>
              <a:t>OF </a:t>
            </a:r>
            <a:r>
              <a:rPr lang="en-US" b="1" dirty="0" smtClean="0"/>
              <a:t>THE LEARNER </a:t>
            </a:r>
            <a:r>
              <a:rPr lang="en-US" sz="4400" b="1" dirty="0" err="1" smtClean="0">
                <a:solidFill>
                  <a:srgbClr val="FFFF00"/>
                </a:solidFill>
                <a:latin typeface="Amudham" pitchFamily="2" charset="0"/>
              </a:rPr>
              <a:t>fw;gtu</a:t>
            </a:r>
            <a:r>
              <a:rPr lang="en-US" sz="4400" b="1" dirty="0" smtClean="0">
                <a:solidFill>
                  <a:srgbClr val="FFFF00"/>
                </a:solidFill>
                <a:latin typeface="Amudham" pitchFamily="2" charset="0"/>
              </a:rPr>
              <a:t>;; </a:t>
            </a:r>
            <a:r>
              <a:rPr lang="en-US" sz="4400" dirty="0" err="1">
                <a:solidFill>
                  <a:srgbClr val="FFFF00"/>
                </a:solidFill>
                <a:latin typeface="Amudham" pitchFamily="2" charset="0"/>
              </a:rPr>
              <a:t>tsu;r;rp</a:t>
            </a:r>
            <a:r>
              <a:rPr lang="en-US" sz="4400" dirty="0">
                <a:solidFill>
                  <a:srgbClr val="FFFF00"/>
                </a:solidFill>
                <a:latin typeface="Amudham" pitchFamily="2" charset="0"/>
              </a:rPr>
              <a:t> </a:t>
            </a:r>
            <a:r>
              <a:rPr lang="en-US" sz="4400" dirty="0" err="1">
                <a:solidFill>
                  <a:srgbClr val="FFFF00"/>
                </a:solidFill>
                <a:latin typeface="Amudham" pitchFamily="2" charset="0"/>
              </a:rPr>
              <a:t>kw;Wk</a:t>
            </a:r>
            <a:r>
              <a:rPr lang="en-US" sz="4400" dirty="0">
                <a:solidFill>
                  <a:srgbClr val="FFFF00"/>
                </a:solidFill>
                <a:latin typeface="Amudham" pitchFamily="2" charset="0"/>
              </a:rPr>
              <a:t>; </a:t>
            </a:r>
            <a:r>
              <a:rPr lang="en-US" sz="4400" dirty="0" err="1" smtClean="0">
                <a:solidFill>
                  <a:srgbClr val="FFFF00"/>
                </a:solidFill>
                <a:latin typeface="Amudham" pitchFamily="2" charset="0"/>
              </a:rPr>
              <a:t>Kd;ndw;wk</a:t>
            </a:r>
            <a:r>
              <a:rPr lang="en-US" sz="7700" b="1" dirty="0" smtClean="0">
                <a:solidFill>
                  <a:srgbClr val="FFFF00"/>
                </a:solidFill>
                <a:latin typeface="Amudham" pitchFamily="2" charset="0"/>
              </a:rPr>
              <a:t>;</a:t>
            </a:r>
            <a:endParaRPr lang="en-US" sz="7700" dirty="0" smtClean="0">
              <a:solidFill>
                <a:srgbClr val="FFFF00"/>
              </a:solidFill>
              <a:latin typeface="Amudham" pitchFamily="2" charset="0"/>
            </a:endParaRPr>
          </a:p>
          <a:p>
            <a:endParaRPr lang="en-US" dirty="0">
              <a:solidFill>
                <a:srgbClr val="FFFF00"/>
              </a:solidFill>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09600" y="1219201"/>
            <a:ext cx="3200400" cy="3086100"/>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67200" y="1219200"/>
            <a:ext cx="4343400" cy="30861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09600"/>
            <a:ext cx="8153400" cy="6155531"/>
          </a:xfrm>
          <a:prstGeom prst="rect">
            <a:avLst/>
          </a:prstGeom>
        </p:spPr>
        <p:txBody>
          <a:bodyPr wrap="square">
            <a:spAutoFit/>
          </a:bodyPr>
          <a:lstStyle/>
          <a:p>
            <a:pPr algn="ctr"/>
            <a:r>
              <a:rPr lang="en-US" sz="2800" b="1" dirty="0">
                <a:solidFill>
                  <a:srgbClr val="002060"/>
                </a:solidFill>
              </a:rPr>
              <a:t>UNIT – II: GROWTH AND DEVELOPMENT OF THE LEARNER</a:t>
            </a:r>
          </a:p>
          <a:p>
            <a:endParaRPr lang="en-US" dirty="0" smtClean="0">
              <a:solidFill>
                <a:srgbClr val="FF0000"/>
              </a:solidFill>
            </a:endParaRPr>
          </a:p>
          <a:p>
            <a:pPr algn="just"/>
            <a:r>
              <a:rPr lang="en-US" sz="3200" dirty="0" smtClean="0">
                <a:solidFill>
                  <a:srgbClr val="C00000"/>
                </a:solidFill>
              </a:rPr>
              <a:t>Growth </a:t>
            </a:r>
            <a:r>
              <a:rPr lang="en-US" sz="3200" dirty="0">
                <a:solidFill>
                  <a:srgbClr val="C00000"/>
                </a:solidFill>
              </a:rPr>
              <a:t>and Development: Meaning, factors influencing Growth and Development </a:t>
            </a:r>
            <a:r>
              <a:rPr lang="en-US" sz="3200" dirty="0" smtClean="0">
                <a:solidFill>
                  <a:srgbClr val="C00000"/>
                </a:solidFill>
              </a:rPr>
              <a:t>-Stages </a:t>
            </a:r>
            <a:r>
              <a:rPr lang="en-US" sz="3200" dirty="0">
                <a:solidFill>
                  <a:srgbClr val="C00000"/>
                </a:solidFill>
              </a:rPr>
              <a:t>of development and its characteristics - Adolescence: </a:t>
            </a:r>
            <a:r>
              <a:rPr lang="en-US" sz="3200" dirty="0" smtClean="0">
                <a:solidFill>
                  <a:srgbClr val="C00000"/>
                </a:solidFill>
              </a:rPr>
              <a:t>problems and solutions Dimensions </a:t>
            </a:r>
            <a:r>
              <a:rPr lang="en-US" sz="3200" dirty="0">
                <a:solidFill>
                  <a:srgbClr val="C00000"/>
                </a:solidFill>
              </a:rPr>
              <a:t>of development: Physical, Cognitive, Social, Emotional and Moral </a:t>
            </a:r>
            <a:r>
              <a:rPr lang="en-US" sz="3200" dirty="0" smtClean="0">
                <a:solidFill>
                  <a:srgbClr val="C00000"/>
                </a:solidFill>
              </a:rPr>
              <a:t>- </a:t>
            </a:r>
            <a:r>
              <a:rPr lang="en-US" sz="3200" dirty="0">
                <a:solidFill>
                  <a:srgbClr val="C00000"/>
                </a:solidFill>
              </a:rPr>
              <a:t>and  </a:t>
            </a:r>
            <a:r>
              <a:rPr lang="en-US" sz="3200" dirty="0" smtClean="0">
                <a:solidFill>
                  <a:srgbClr val="C00000"/>
                </a:solidFill>
              </a:rPr>
              <a:t>Theories </a:t>
            </a:r>
            <a:r>
              <a:rPr lang="en-US" sz="3200" dirty="0">
                <a:solidFill>
                  <a:srgbClr val="C00000"/>
                </a:solidFill>
              </a:rPr>
              <a:t>of development - Piaget’s Cognitive Development - Freud’s </a:t>
            </a:r>
            <a:r>
              <a:rPr lang="en-US" sz="3200" dirty="0" smtClean="0">
                <a:solidFill>
                  <a:srgbClr val="C00000"/>
                </a:solidFill>
              </a:rPr>
              <a:t>Psycho-sexual Development </a:t>
            </a:r>
            <a:r>
              <a:rPr lang="en-US" sz="3200" dirty="0">
                <a:solidFill>
                  <a:srgbClr val="C00000"/>
                </a:solidFill>
              </a:rPr>
              <a:t>- Erikson’s Psycho - Social </a:t>
            </a:r>
            <a:r>
              <a:rPr lang="en-US" sz="3200" dirty="0" smtClean="0">
                <a:solidFill>
                  <a:srgbClr val="C00000"/>
                </a:solidFill>
              </a:rPr>
              <a:t>Development.</a:t>
            </a:r>
            <a:endParaRPr lang="en-US" sz="3200" dirty="0">
              <a:solidFill>
                <a:srgbClr val="C00000"/>
              </a:solidFill>
            </a:endParaRPr>
          </a:p>
        </p:txBody>
      </p:sp>
    </p:spTree>
    <p:extLst>
      <p:ext uri="{BB962C8B-B14F-4D97-AF65-F5344CB8AC3E}">
        <p14:creationId xmlns="" xmlns:p14="http://schemas.microsoft.com/office/powerpoint/2010/main" val="1255639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AND DEVELOPMENT</a:t>
            </a:r>
            <a:endParaRPr lang="en-US" dirty="0"/>
          </a:p>
        </p:txBody>
      </p:sp>
      <p:sp>
        <p:nvSpPr>
          <p:cNvPr id="3" name="Content Placeholder 2"/>
          <p:cNvSpPr>
            <a:spLocks noGrp="1"/>
          </p:cNvSpPr>
          <p:nvPr>
            <p:ph idx="1"/>
          </p:nvPr>
        </p:nvSpPr>
        <p:spPr/>
        <p:txBody>
          <a:bodyPr/>
          <a:lstStyle/>
          <a:p>
            <a:pPr algn="ctr">
              <a:buNone/>
            </a:pPr>
            <a:r>
              <a:rPr lang="en-US" sz="9600" dirty="0" smtClean="0">
                <a:solidFill>
                  <a:srgbClr val="00B0F0"/>
                </a:solidFill>
                <a:latin typeface="Amudham" pitchFamily="2" charset="0"/>
              </a:rPr>
              <a:t>;</a:t>
            </a:r>
            <a:r>
              <a:rPr lang="en-US" dirty="0" smtClean="0">
                <a:solidFill>
                  <a:srgbClr val="00B0F0"/>
                </a:solidFill>
                <a:latin typeface="Amudham" pitchFamily="2" charset="0"/>
              </a:rPr>
              <a:t>;</a:t>
            </a:r>
            <a:endParaRPr lang="en-US" dirty="0">
              <a:solidFill>
                <a:srgbClr val="00B0F0"/>
              </a:solidFill>
              <a:latin typeface="Amudham" pitchFamily="2" charset="0"/>
            </a:endParaRPr>
          </a:p>
        </p:txBody>
      </p:sp>
      <p:pic>
        <p:nvPicPr>
          <p:cNvPr id="4" name="Picture 3" descr="download.jpg"/>
          <p:cNvPicPr>
            <a:picLocks noChangeAspect="1"/>
          </p:cNvPicPr>
          <p:nvPr/>
        </p:nvPicPr>
        <p:blipFill>
          <a:blip r:embed="rId2" cstate="print"/>
          <a:stretch>
            <a:fillRect/>
          </a:stretch>
        </p:blipFill>
        <p:spPr>
          <a:xfrm>
            <a:off x="1295400" y="1981200"/>
            <a:ext cx="6248400" cy="4484146"/>
          </a:xfrm>
          <a:prstGeom prst="rect">
            <a:avLst/>
          </a:prstGeom>
        </p:spPr>
      </p:pic>
      <p:sp>
        <p:nvSpPr>
          <p:cNvPr id="7" name="Rectangle 6"/>
          <p:cNvSpPr/>
          <p:nvPr/>
        </p:nvSpPr>
        <p:spPr>
          <a:xfrm>
            <a:off x="1295400" y="1066800"/>
            <a:ext cx="5844870" cy="769441"/>
          </a:xfrm>
          <a:prstGeom prst="rect">
            <a:avLst/>
          </a:prstGeom>
        </p:spPr>
        <p:txBody>
          <a:bodyPr wrap="none">
            <a:spAutoFit/>
          </a:bodyPr>
          <a:lstStyle/>
          <a:p>
            <a:r>
              <a:rPr lang="en-US" sz="4400" b="1" dirty="0" smtClean="0">
                <a:solidFill>
                  <a:srgbClr val="002060"/>
                </a:solidFill>
                <a:latin typeface="Amudham" pitchFamily="2" charset="0"/>
              </a:rPr>
              <a:t>tsu;r;rp kw;Wk; </a:t>
            </a:r>
            <a:r>
              <a:rPr lang="en-US" sz="4400" b="1" dirty="0" err="1" smtClean="0">
                <a:solidFill>
                  <a:srgbClr val="002060"/>
                </a:solidFill>
                <a:latin typeface="Amudham" pitchFamily="2" charset="0"/>
              </a:rPr>
              <a:t>Kd;ndw;wk</a:t>
            </a:r>
            <a:r>
              <a:rPr lang="en-US" sz="4400" b="1" dirty="0" smtClean="0">
                <a:solidFill>
                  <a:srgbClr val="002060"/>
                </a:solidFill>
                <a:latin typeface="Amudham" pitchFamily="2" charset="0"/>
              </a:rPr>
              <a:t>;</a:t>
            </a:r>
            <a:endParaRPr lang="en-US" sz="4400" b="1" dirty="0">
              <a:solidFill>
                <a:srgbClr val="00206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00B0F0"/>
                </a:solidFill>
              </a:rPr>
              <a:t>GROWTH          </a:t>
            </a:r>
            <a:r>
              <a:rPr lang="en-US" sz="7200" dirty="0" smtClean="0">
                <a:solidFill>
                  <a:srgbClr val="00B0F0"/>
                </a:solidFill>
                <a:latin typeface="Amudham" pitchFamily="2" charset="0"/>
              </a:rPr>
              <a:t>tsu;r;rp</a:t>
            </a:r>
            <a:endParaRPr lang="en-US" sz="7200" dirty="0">
              <a:solidFill>
                <a:srgbClr val="00B0F0"/>
              </a:solidFill>
            </a:endParaRPr>
          </a:p>
        </p:txBody>
      </p:sp>
      <p:sp>
        <p:nvSpPr>
          <p:cNvPr id="6" name="Content Placeholder 5"/>
          <p:cNvSpPr>
            <a:spLocks noGrp="1"/>
          </p:cNvSpPr>
          <p:nvPr>
            <p:ph idx="1"/>
          </p:nvPr>
        </p:nvSpPr>
        <p:spPr>
          <a:xfrm>
            <a:off x="152400" y="1600200"/>
            <a:ext cx="8839200" cy="4525963"/>
          </a:xfrm>
        </p:spPr>
        <p:txBody>
          <a:bodyPr>
            <a:normAutofit/>
          </a:bodyPr>
          <a:lstStyle/>
          <a:p>
            <a:r>
              <a:rPr lang="en-US" sz="4000" dirty="0" smtClean="0">
                <a:solidFill>
                  <a:srgbClr val="FFFF00"/>
                </a:solidFill>
              </a:rPr>
              <a:t>Increase with </a:t>
            </a:r>
            <a:r>
              <a:rPr lang="en-US" sz="4000" dirty="0" err="1" smtClean="0">
                <a:solidFill>
                  <a:srgbClr val="FFFF00"/>
                </a:solidFill>
              </a:rPr>
              <a:t>height,weight,size,obesity</a:t>
            </a:r>
            <a:endParaRPr lang="en-US" sz="4000" dirty="0" smtClean="0">
              <a:solidFill>
                <a:srgbClr val="FFFF00"/>
              </a:solidFill>
            </a:endParaRPr>
          </a:p>
          <a:p>
            <a:r>
              <a:rPr lang="en-US" sz="4000" dirty="0" smtClean="0">
                <a:solidFill>
                  <a:srgbClr val="FFFF00"/>
                </a:solidFill>
              </a:rPr>
              <a:t>Not continues process - Maturation</a:t>
            </a:r>
          </a:p>
          <a:p>
            <a:r>
              <a:rPr lang="en-US" sz="4000" dirty="0" smtClean="0">
                <a:solidFill>
                  <a:srgbClr val="FFFF00"/>
                </a:solidFill>
              </a:rPr>
              <a:t>Growth is changed in child + CH – AD +</a:t>
            </a:r>
          </a:p>
          <a:p>
            <a:r>
              <a:rPr lang="en-US" sz="4000" dirty="0" smtClean="0">
                <a:solidFill>
                  <a:srgbClr val="FFFF00"/>
                </a:solidFill>
              </a:rPr>
              <a:t>Compare with others</a:t>
            </a:r>
          </a:p>
          <a:p>
            <a:r>
              <a:rPr lang="en-US" sz="4000" dirty="0" smtClean="0">
                <a:solidFill>
                  <a:srgbClr val="FFFF00"/>
                </a:solidFill>
              </a:rPr>
              <a:t>Measuring</a:t>
            </a:r>
          </a:p>
          <a:p>
            <a:r>
              <a:rPr lang="en-US" sz="4400" dirty="0" smtClean="0">
                <a:solidFill>
                  <a:srgbClr val="FFFF00"/>
                </a:solidFill>
              </a:rPr>
              <a:t>Foundation - Food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 calcmode="lin" valueType="num">
                                      <p:cBhvr additive="base">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 calcmode="lin" valueType="num">
                                      <p:cBhvr additive="base">
                                        <p:cTn id="42"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solidFill>
                  <a:srgbClr val="00B0F0"/>
                </a:solidFill>
                <a:latin typeface="Amudham" pitchFamily="2" charset="0"/>
              </a:rPr>
              <a:t>tsu;r;rp</a:t>
            </a:r>
            <a:r>
              <a:rPr lang="en-US" dirty="0" smtClean="0">
                <a:solidFill>
                  <a:srgbClr val="00B0F0"/>
                </a:solidFill>
                <a:latin typeface="Amudham" pitchFamily="2" charset="0"/>
              </a:rPr>
              <a:t> </a:t>
            </a:r>
            <a:r>
              <a:rPr lang="en-US" dirty="0" err="1" smtClean="0">
                <a:solidFill>
                  <a:srgbClr val="00B0F0"/>
                </a:solidFill>
                <a:latin typeface="Amudham" pitchFamily="2" charset="0"/>
              </a:rPr>
              <a:t>bfhs;iffs</a:t>
            </a:r>
            <a:r>
              <a:rPr lang="en-US" dirty="0" smtClean="0">
                <a:solidFill>
                  <a:srgbClr val="00B0F0"/>
                </a:solidFill>
                <a:latin typeface="Amudham" pitchFamily="2" charset="0"/>
              </a:rPr>
              <a:t>;/ </a:t>
            </a:r>
            <a:r>
              <a:rPr lang="en-US" dirty="0" err="1" smtClean="0">
                <a:solidFill>
                  <a:srgbClr val="00B0F0"/>
                </a:solidFill>
                <a:latin typeface="Amudham" pitchFamily="2" charset="0"/>
              </a:rPr>
              <a:t>epajpfs</a:t>
            </a:r>
            <a:r>
              <a:rPr lang="en-US" dirty="0" smtClean="0">
                <a:solidFill>
                  <a:srgbClr val="00B0F0"/>
                </a:solidFill>
                <a:latin typeface="Amudham" pitchFamily="2" charset="0"/>
              </a:rPr>
              <a:t>;</a:t>
            </a:r>
            <a:endParaRPr lang="en-US" dirty="0"/>
          </a:p>
        </p:txBody>
      </p:sp>
      <p:sp>
        <p:nvSpPr>
          <p:cNvPr id="5" name="Content Placeholder 4"/>
          <p:cNvSpPr>
            <a:spLocks noGrp="1"/>
          </p:cNvSpPr>
          <p:nvPr>
            <p:ph sz="half" idx="1"/>
          </p:nvPr>
        </p:nvSpPr>
        <p:spPr/>
        <p:txBody>
          <a:bodyPr>
            <a:normAutofit lnSpcReduction="10000"/>
          </a:bodyPr>
          <a:lstStyle/>
          <a:p>
            <a:r>
              <a:rPr lang="en-US" dirty="0" err="1" smtClean="0">
                <a:latin typeface="Amudham" pitchFamily="2" charset="0"/>
              </a:rPr>
              <a:t>tsu;r;rpapd</a:t>
            </a:r>
            <a:r>
              <a:rPr lang="en-US" dirty="0" smtClean="0">
                <a:latin typeface="Amudham" pitchFamily="2" charset="0"/>
              </a:rPr>
              <a:t>; </a:t>
            </a:r>
            <a:r>
              <a:rPr lang="en-US" dirty="0" err="1" smtClean="0">
                <a:latin typeface="Amudham" pitchFamily="2" charset="0"/>
              </a:rPr>
              <a:t>nghf;F</a:t>
            </a:r>
            <a:endParaRPr lang="en-US" dirty="0" smtClean="0">
              <a:latin typeface="Amudham" pitchFamily="2" charset="0"/>
            </a:endParaRPr>
          </a:p>
          <a:p>
            <a:endParaRPr lang="en-US" dirty="0" smtClean="0">
              <a:latin typeface="Amudham" pitchFamily="2" charset="0"/>
            </a:endParaRPr>
          </a:p>
          <a:p>
            <a:r>
              <a:rPr lang="en-US" dirty="0" err="1" smtClean="0">
                <a:latin typeface="Amudham" pitchFamily="2" charset="0"/>
              </a:rPr>
              <a:t>bjhlu;r;rpj</a:t>
            </a:r>
            <a:r>
              <a:rPr lang="en-US" dirty="0" smtClean="0">
                <a:latin typeface="Amudham" pitchFamily="2" charset="0"/>
              </a:rPr>
              <a:t>; </a:t>
            </a:r>
            <a:r>
              <a:rPr lang="en-US" dirty="0" err="1" smtClean="0">
                <a:latin typeface="Amudham" pitchFamily="2" charset="0"/>
              </a:rPr>
              <a:t>jd;ik</a:t>
            </a:r>
            <a:endParaRPr lang="en-US" dirty="0" smtClean="0">
              <a:latin typeface="Amudham" pitchFamily="2" charset="0"/>
            </a:endParaRPr>
          </a:p>
          <a:p>
            <a:endParaRPr lang="en-US" dirty="0" smtClean="0">
              <a:latin typeface="Amudham" pitchFamily="2" charset="0"/>
            </a:endParaRPr>
          </a:p>
          <a:p>
            <a:r>
              <a:rPr lang="en-US" dirty="0" err="1" smtClean="0">
                <a:latin typeface="Amudham" pitchFamily="2" charset="0"/>
              </a:rPr>
              <a:t>tupirj</a:t>
            </a:r>
            <a:r>
              <a:rPr lang="en-US" dirty="0" smtClean="0">
                <a:latin typeface="Amudham" pitchFamily="2" charset="0"/>
              </a:rPr>
              <a:t>; </a:t>
            </a:r>
            <a:r>
              <a:rPr lang="en-US" dirty="0" err="1" smtClean="0">
                <a:latin typeface="Amudham" pitchFamily="2" charset="0"/>
              </a:rPr>
              <a:t>jd;ik</a:t>
            </a:r>
            <a:endParaRPr lang="en-US" dirty="0" smtClean="0">
              <a:latin typeface="Amudham" pitchFamily="2" charset="0"/>
            </a:endParaRPr>
          </a:p>
          <a:p>
            <a:endParaRPr lang="en-US" dirty="0" smtClean="0">
              <a:latin typeface="Amudham" pitchFamily="2" charset="0"/>
            </a:endParaRPr>
          </a:p>
          <a:p>
            <a:r>
              <a:rPr lang="en-US" dirty="0" err="1" smtClean="0">
                <a:latin typeface="Amudham" pitchFamily="2" charset="0"/>
              </a:rPr>
              <a:t>Kjpu;r;rp</a:t>
            </a:r>
            <a:endParaRPr lang="en-US" dirty="0" smtClean="0">
              <a:latin typeface="Amudham" pitchFamily="2" charset="0"/>
            </a:endParaRPr>
          </a:p>
          <a:p>
            <a:endParaRPr lang="en-US" dirty="0" smtClean="0">
              <a:latin typeface="Amudham" pitchFamily="2" charset="0"/>
            </a:endParaRPr>
          </a:p>
          <a:p>
            <a:r>
              <a:rPr lang="en-US" dirty="0" err="1" smtClean="0">
                <a:latin typeface="Amudham" pitchFamily="2" charset="0"/>
              </a:rPr>
              <a:t>jdpahs</a:t>
            </a:r>
            <a:r>
              <a:rPr lang="en-US" dirty="0" smtClean="0">
                <a:latin typeface="Amudham" pitchFamily="2" charset="0"/>
              </a:rPr>
              <a:t>; </a:t>
            </a:r>
            <a:r>
              <a:rPr lang="en-US" dirty="0" err="1" smtClean="0">
                <a:latin typeface="Amudham" pitchFamily="2" charset="0"/>
              </a:rPr>
              <a:t>ntw;Wik</a:t>
            </a:r>
            <a:endParaRPr lang="en-US" dirty="0">
              <a:latin typeface="Amudham" pitchFamily="2" charset="0"/>
            </a:endParaRPr>
          </a:p>
        </p:txBody>
      </p:sp>
      <p:sp>
        <p:nvSpPr>
          <p:cNvPr id="6" name="Content Placeholder 5"/>
          <p:cNvSpPr>
            <a:spLocks noGrp="1"/>
          </p:cNvSpPr>
          <p:nvPr>
            <p:ph sz="half" idx="2"/>
          </p:nvPr>
        </p:nvSpPr>
        <p:spPr/>
        <p:txBody>
          <a:bodyPr>
            <a:normAutofit lnSpcReduction="10000"/>
          </a:bodyPr>
          <a:lstStyle/>
          <a:p>
            <a:r>
              <a:rPr lang="en-US" dirty="0" smtClean="0"/>
              <a:t>Direction</a:t>
            </a:r>
          </a:p>
          <a:p>
            <a:endParaRPr lang="en-US" dirty="0" smtClean="0"/>
          </a:p>
          <a:p>
            <a:r>
              <a:rPr lang="en-US" dirty="0" smtClean="0"/>
              <a:t>Continuity</a:t>
            </a:r>
          </a:p>
          <a:p>
            <a:endParaRPr lang="en-US" dirty="0" smtClean="0"/>
          </a:p>
          <a:p>
            <a:r>
              <a:rPr lang="en-US" dirty="0" smtClean="0"/>
              <a:t>Sequence</a:t>
            </a:r>
          </a:p>
          <a:p>
            <a:endParaRPr lang="en-US" dirty="0" smtClean="0"/>
          </a:p>
          <a:p>
            <a:r>
              <a:rPr lang="en-US" dirty="0" smtClean="0"/>
              <a:t>Maturation</a:t>
            </a:r>
          </a:p>
          <a:p>
            <a:endParaRPr lang="en-US" dirty="0" smtClean="0"/>
          </a:p>
          <a:p>
            <a:r>
              <a:rPr lang="en-US" dirty="0" smtClean="0"/>
              <a:t>Individual difference</a:t>
            </a:r>
          </a:p>
          <a:p>
            <a:pPr>
              <a:buNone/>
            </a:pP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DEVELOPMENT </a:t>
            </a:r>
            <a:r>
              <a:rPr lang="en-US" sz="7200" dirty="0" err="1" smtClean="0">
                <a:solidFill>
                  <a:srgbClr val="00B0F0"/>
                </a:solidFill>
                <a:latin typeface="Amudham" pitchFamily="2" charset="0"/>
              </a:rPr>
              <a:t>Kd;ndw;wk</a:t>
            </a:r>
            <a:r>
              <a:rPr lang="en-US" sz="7200" dirty="0" smtClean="0">
                <a:solidFill>
                  <a:srgbClr val="00B0F0"/>
                </a:solidFill>
                <a:latin typeface="Amudham" pitchFamily="2" charset="0"/>
              </a:rPr>
              <a:t>;;</a:t>
            </a:r>
            <a:endParaRPr lang="en-US" sz="7200" dirty="0"/>
          </a:p>
        </p:txBody>
      </p:sp>
      <p:sp>
        <p:nvSpPr>
          <p:cNvPr id="3" name="Content Placeholder 2"/>
          <p:cNvSpPr>
            <a:spLocks noGrp="1"/>
          </p:cNvSpPr>
          <p:nvPr>
            <p:ph idx="1"/>
          </p:nvPr>
        </p:nvSpPr>
        <p:spPr/>
        <p:txBody>
          <a:bodyPr>
            <a:normAutofit lnSpcReduction="10000"/>
          </a:bodyPr>
          <a:lstStyle/>
          <a:p>
            <a:r>
              <a:rPr lang="en-US" dirty="0" err="1" smtClean="0">
                <a:solidFill>
                  <a:srgbClr val="FFFF00"/>
                </a:solidFill>
                <a:latin typeface="Amudham" pitchFamily="2" charset="0"/>
              </a:rPr>
              <a:t>XUtupd</a:t>
            </a:r>
            <a:r>
              <a:rPr lang="en-US" dirty="0" smtClean="0">
                <a:solidFill>
                  <a:srgbClr val="FFFF00"/>
                </a:solidFill>
                <a:latin typeface="Amudham" pitchFamily="2" charset="0"/>
              </a:rPr>
              <a:t>; </a:t>
            </a:r>
            <a:r>
              <a:rPr lang="en-US" dirty="0" err="1" smtClean="0">
                <a:solidFill>
                  <a:srgbClr val="FFFF00"/>
                </a:solidFill>
                <a:latin typeface="Amudham" pitchFamily="2" charset="0"/>
              </a:rPr>
              <a:t>tsu;r;rpnahL</a:t>
            </a:r>
            <a:r>
              <a:rPr lang="en-US" dirty="0" smtClean="0">
                <a:solidFill>
                  <a:srgbClr val="FFFF00"/>
                </a:solidFill>
                <a:latin typeface="Amudham" pitchFamily="2" charset="0"/>
              </a:rPr>
              <a:t> </a:t>
            </a:r>
            <a:r>
              <a:rPr lang="en-US" dirty="0" err="1" smtClean="0">
                <a:solidFill>
                  <a:srgbClr val="FFFF00"/>
                </a:solidFill>
                <a:latin typeface="Amudham" pitchFamily="2" charset="0"/>
              </a:rPr>
              <a:t>Tlpa</a:t>
            </a:r>
            <a:r>
              <a:rPr lang="en-US" dirty="0" smtClean="0">
                <a:solidFill>
                  <a:srgbClr val="FFFF00"/>
                </a:solidFill>
                <a:latin typeface="Amudham" pitchFamily="2" charset="0"/>
              </a:rPr>
              <a:t> </a:t>
            </a:r>
            <a:r>
              <a:rPr lang="en-US" dirty="0" err="1" smtClean="0">
                <a:solidFill>
                  <a:srgbClr val="FFFF00"/>
                </a:solidFill>
                <a:latin typeface="Amudham" pitchFamily="2" charset="0"/>
              </a:rPr>
              <a:t>kd</a:t>
            </a:r>
            <a:r>
              <a:rPr lang="en-US" dirty="0" smtClean="0">
                <a:solidFill>
                  <a:srgbClr val="FFFF00"/>
                </a:solidFill>
                <a:latin typeface="Amudham" pitchFamily="2" charset="0"/>
              </a:rPr>
              <a:t> </a:t>
            </a:r>
            <a:r>
              <a:rPr lang="en-US" dirty="0" err="1" smtClean="0">
                <a:solidFill>
                  <a:srgbClr val="FFFF00"/>
                </a:solidFill>
                <a:latin typeface="Amudham" pitchFamily="2" charset="0"/>
              </a:rPr>
              <a:t>tsu;r</a:t>
            </a:r>
            <a:r>
              <a:rPr lang="en-US" dirty="0" smtClean="0">
                <a:solidFill>
                  <a:srgbClr val="FFFF00"/>
                </a:solidFill>
                <a:latin typeface="Amudham" pitchFamily="2" charset="0"/>
              </a:rPr>
              <a:t>;;</a:t>
            </a:r>
            <a:r>
              <a:rPr lang="en-US" dirty="0" err="1" smtClean="0">
                <a:solidFill>
                  <a:srgbClr val="FFFF00"/>
                </a:solidFill>
                <a:latin typeface="Amudham" pitchFamily="2" charset="0"/>
              </a:rPr>
              <a:t>rpa</a:t>
            </a:r>
            <a:r>
              <a:rPr lang="en-US" dirty="0" smtClean="0">
                <a:solidFill>
                  <a:srgbClr val="FFFF00"/>
                </a:solidFill>
                <a:latin typeface="Amudham" pitchFamily="2" charset="0"/>
              </a:rPr>
              <a:t>[k;</a:t>
            </a:r>
            <a:r>
              <a:rPr lang="en-US" dirty="0" smtClean="0">
                <a:solidFill>
                  <a:srgbClr val="FFFF00"/>
                </a:solidFill>
                <a:latin typeface="+mj-lt"/>
              </a:rPr>
              <a:t>,</a:t>
            </a:r>
            <a:r>
              <a:rPr lang="en-US" dirty="0" smtClean="0">
                <a:solidFill>
                  <a:srgbClr val="FFFF00"/>
                </a:solidFill>
                <a:latin typeface="Amudham" pitchFamily="2" charset="0"/>
              </a:rPr>
              <a:t> </a:t>
            </a:r>
            <a:r>
              <a:rPr lang="en-US" dirty="0" err="1" smtClean="0">
                <a:solidFill>
                  <a:srgbClr val="FFFF00"/>
                </a:solidFill>
                <a:latin typeface="Amudham" pitchFamily="2" charset="0"/>
              </a:rPr>
              <a:t>elj;ij</a:t>
            </a:r>
            <a:r>
              <a:rPr lang="en-US" dirty="0" smtClean="0">
                <a:solidFill>
                  <a:srgbClr val="FFFF00"/>
                </a:solidFill>
                <a:latin typeface="Amudham" pitchFamily="2" charset="0"/>
              </a:rPr>
              <a:t> </a:t>
            </a:r>
            <a:r>
              <a:rPr lang="en-US" dirty="0" err="1" smtClean="0">
                <a:solidFill>
                  <a:srgbClr val="FFFF00"/>
                </a:solidFill>
                <a:latin typeface="Amudham" pitchFamily="2" charset="0"/>
              </a:rPr>
              <a:t>tsu;r;rpiaa</a:t>
            </a:r>
            <a:r>
              <a:rPr lang="en-US" dirty="0" smtClean="0">
                <a:solidFill>
                  <a:srgbClr val="FFFF00"/>
                </a:solidFill>
                <a:latin typeface="Amudham" pitchFamily="2" charset="0"/>
              </a:rPr>
              <a:t>[k; </a:t>
            </a:r>
            <a:r>
              <a:rPr lang="en-US" dirty="0" err="1" smtClean="0">
                <a:solidFill>
                  <a:srgbClr val="FFFF00"/>
                </a:solidFill>
                <a:latin typeface="Amudham" pitchFamily="2" charset="0"/>
              </a:rPr>
              <a:t>Fwpf;Fk</a:t>
            </a:r>
            <a:r>
              <a:rPr lang="en-US" dirty="0" smtClean="0">
                <a:solidFill>
                  <a:srgbClr val="FFFF00"/>
                </a:solidFill>
                <a:latin typeface="+mj-lt"/>
              </a:rPr>
              <a:t>.</a:t>
            </a:r>
            <a:r>
              <a:rPr lang="en-US" dirty="0" smtClean="0">
                <a:solidFill>
                  <a:srgbClr val="FFFF00"/>
                </a:solidFill>
                <a:latin typeface="Amudham" pitchFamily="2" charset="0"/>
              </a:rPr>
              <a:t>; ,J </a:t>
            </a:r>
            <a:r>
              <a:rPr lang="en-US" dirty="0" err="1" smtClean="0">
                <a:solidFill>
                  <a:srgbClr val="FFFF00"/>
                </a:solidFill>
                <a:latin typeface="Amudham" pitchFamily="2" charset="0"/>
              </a:rPr>
              <a:t>Kjpu;r;rpahy</a:t>
            </a:r>
            <a:r>
              <a:rPr lang="en-US" dirty="0" smtClean="0">
                <a:solidFill>
                  <a:srgbClr val="FFFF00"/>
                </a:solidFill>
                <a:latin typeface="Amudham" pitchFamily="2" charset="0"/>
              </a:rPr>
              <a:t>; </a:t>
            </a:r>
            <a:r>
              <a:rPr lang="en-US" dirty="0" err="1" smtClean="0">
                <a:solidFill>
                  <a:srgbClr val="FFFF00"/>
                </a:solidFill>
                <a:latin typeface="Amudham" pitchFamily="2" charset="0"/>
              </a:rPr>
              <a:t>jPu;khzpf;fg;gLfpwJ</a:t>
            </a:r>
            <a:r>
              <a:rPr lang="en-US" dirty="0" smtClean="0">
                <a:solidFill>
                  <a:srgbClr val="FFFF00"/>
                </a:solidFill>
                <a:latin typeface="Amudham" pitchFamily="2" charset="0"/>
              </a:rPr>
              <a:t>.</a:t>
            </a:r>
          </a:p>
          <a:p>
            <a:r>
              <a:rPr lang="en-US" dirty="0" err="1" smtClean="0">
                <a:solidFill>
                  <a:srgbClr val="FF0000"/>
                </a:solidFill>
                <a:latin typeface="Amudham" pitchFamily="2" charset="0"/>
              </a:rPr>
              <a:t>fPH</a:t>
            </a:r>
            <a:r>
              <a:rPr lang="en-US" dirty="0" smtClean="0">
                <a:solidFill>
                  <a:srgbClr val="FF0000"/>
                </a:solidFill>
                <a:latin typeface="Amudham" pitchFamily="2" charset="0"/>
              </a:rPr>
              <a:t>; </a:t>
            </a:r>
            <a:r>
              <a:rPr lang="en-US" dirty="0" err="1" smtClean="0">
                <a:solidFill>
                  <a:srgbClr val="FF0000"/>
                </a:solidFill>
                <a:latin typeface="Amudham" pitchFamily="2" charset="0"/>
              </a:rPr>
              <a:t>epiyapypUe;J</a:t>
            </a:r>
            <a:r>
              <a:rPr lang="en-US" dirty="0" smtClean="0">
                <a:solidFill>
                  <a:srgbClr val="FF0000"/>
                </a:solidFill>
                <a:latin typeface="Amudham" pitchFamily="2" charset="0"/>
              </a:rPr>
              <a:t> </a:t>
            </a:r>
            <a:r>
              <a:rPr lang="en-US" dirty="0" err="1" smtClean="0">
                <a:solidFill>
                  <a:srgbClr val="FF0000"/>
                </a:solidFill>
                <a:latin typeface="Amudham" pitchFamily="2" charset="0"/>
              </a:rPr>
              <a:t>nky</a:t>
            </a:r>
            <a:r>
              <a:rPr lang="en-US" dirty="0" smtClean="0">
                <a:solidFill>
                  <a:srgbClr val="FF0000"/>
                </a:solidFill>
                <a:latin typeface="Amudham" pitchFamily="2" charset="0"/>
              </a:rPr>
              <a:t>; </a:t>
            </a:r>
            <a:r>
              <a:rPr lang="en-US" dirty="0" err="1" smtClean="0">
                <a:solidFill>
                  <a:srgbClr val="FF0000"/>
                </a:solidFill>
                <a:latin typeface="Amudham" pitchFamily="2" charset="0"/>
              </a:rPr>
              <a:t>epiyf;F</a:t>
            </a:r>
            <a:r>
              <a:rPr lang="en-US" dirty="0" smtClean="0">
                <a:solidFill>
                  <a:srgbClr val="FF0000"/>
                </a:solidFill>
                <a:latin typeface="Amudham" pitchFamily="2" charset="0"/>
              </a:rPr>
              <a:t> </a:t>
            </a:r>
            <a:r>
              <a:rPr lang="en-US" dirty="0" err="1" smtClean="0">
                <a:solidFill>
                  <a:srgbClr val="FF0000"/>
                </a:solidFill>
                <a:latin typeface="Amudham" pitchFamily="2" charset="0"/>
              </a:rPr>
              <a:t>bry;tJ</a:t>
            </a:r>
            <a:endParaRPr lang="en-US" dirty="0" smtClean="0">
              <a:solidFill>
                <a:srgbClr val="FF0000"/>
              </a:solidFill>
              <a:latin typeface="Amudham" pitchFamily="2" charset="0"/>
            </a:endParaRPr>
          </a:p>
          <a:p>
            <a:r>
              <a:rPr lang="en-US" dirty="0" err="1" smtClean="0">
                <a:solidFill>
                  <a:schemeClr val="accent6">
                    <a:lumMod val="40000"/>
                    <a:lumOff val="60000"/>
                  </a:schemeClr>
                </a:solidFill>
                <a:latin typeface="Amudham" pitchFamily="2" charset="0"/>
              </a:rPr>
              <a:t>Xg;gpl;L</a:t>
            </a:r>
            <a:r>
              <a:rPr lang="en-US" dirty="0" smtClean="0">
                <a:solidFill>
                  <a:schemeClr val="accent6">
                    <a:lumMod val="40000"/>
                    <a:lumOff val="60000"/>
                  </a:schemeClr>
                </a:solidFill>
                <a:latin typeface="Amudham" pitchFamily="2" charset="0"/>
              </a:rPr>
              <a:t> </a:t>
            </a:r>
            <a:r>
              <a:rPr lang="en-US" dirty="0" err="1" smtClean="0">
                <a:solidFill>
                  <a:schemeClr val="accent6">
                    <a:lumMod val="40000"/>
                    <a:lumOff val="60000"/>
                  </a:schemeClr>
                </a:solidFill>
                <a:latin typeface="Amudham" pitchFamily="2" charset="0"/>
              </a:rPr>
              <a:t>ghu;j;jy</a:t>
            </a:r>
            <a:r>
              <a:rPr lang="en-US" dirty="0" smtClean="0">
                <a:solidFill>
                  <a:schemeClr val="accent6">
                    <a:lumMod val="40000"/>
                    <a:lumOff val="60000"/>
                  </a:schemeClr>
                </a:solidFill>
                <a:latin typeface="Amudham" pitchFamily="2" charset="0"/>
              </a:rPr>
              <a:t>; </a:t>
            </a:r>
            <a:r>
              <a:rPr lang="en-US" dirty="0" err="1" smtClean="0">
                <a:solidFill>
                  <a:schemeClr val="accent6">
                    <a:lumMod val="40000"/>
                    <a:lumOff val="60000"/>
                  </a:schemeClr>
                </a:solidFill>
                <a:latin typeface="Amudham" pitchFamily="2" charset="0"/>
              </a:rPr>
              <a:t>Kyk</a:t>
            </a:r>
            <a:r>
              <a:rPr lang="en-US" dirty="0" smtClean="0">
                <a:solidFill>
                  <a:schemeClr val="accent6">
                    <a:lumMod val="40000"/>
                    <a:lumOff val="60000"/>
                  </a:schemeClr>
                </a:solidFill>
                <a:latin typeface="Amudham" pitchFamily="2" charset="0"/>
              </a:rPr>
              <a:t>; </a:t>
            </a:r>
            <a:r>
              <a:rPr lang="en-US" dirty="0" err="1" smtClean="0">
                <a:solidFill>
                  <a:schemeClr val="accent6">
                    <a:lumMod val="40000"/>
                    <a:lumOff val="60000"/>
                  </a:schemeClr>
                </a:solidFill>
                <a:latin typeface="Amudham" pitchFamily="2" charset="0"/>
              </a:rPr>
              <a:t>mwpayhk</a:t>
            </a:r>
            <a:r>
              <a:rPr lang="en-US" dirty="0" smtClean="0">
                <a:latin typeface="Amudham" pitchFamily="2" charset="0"/>
              </a:rPr>
              <a:t>;</a:t>
            </a:r>
          </a:p>
          <a:p>
            <a:r>
              <a:rPr lang="en-US" dirty="0" err="1" smtClean="0">
                <a:solidFill>
                  <a:schemeClr val="tx2">
                    <a:lumMod val="75000"/>
                  </a:schemeClr>
                </a:solidFill>
                <a:latin typeface="Amudham" pitchFamily="2" charset="0"/>
              </a:rPr>
              <a:t>bjhlu;r;rpahdJ</a:t>
            </a:r>
            <a:r>
              <a:rPr lang="en-US" dirty="0" smtClean="0">
                <a:solidFill>
                  <a:schemeClr val="tx2">
                    <a:lumMod val="75000"/>
                  </a:schemeClr>
                </a:solidFill>
                <a:latin typeface="Amudham" pitchFamily="2" charset="0"/>
              </a:rPr>
              <a:t> </a:t>
            </a:r>
          </a:p>
          <a:p>
            <a:r>
              <a:rPr lang="en-US" dirty="0" err="1" smtClean="0">
                <a:latin typeface="Amudham" pitchFamily="2" charset="0"/>
              </a:rPr>
              <a:t>mDgtk</a:t>
            </a:r>
            <a:r>
              <a:rPr lang="en-US" dirty="0" smtClean="0">
                <a:latin typeface="Amudham" pitchFamily="2" charset="0"/>
              </a:rPr>
              <a:t>; </a:t>
            </a:r>
            <a:r>
              <a:rPr lang="en-US" dirty="0" err="1" smtClean="0">
                <a:latin typeface="Amudham" pitchFamily="2" charset="0"/>
              </a:rPr>
              <a:t>Kjpu;r;rp</a:t>
            </a:r>
            <a:r>
              <a:rPr lang="en-US" dirty="0" smtClean="0">
                <a:latin typeface="Amudham" pitchFamily="2" charset="0"/>
              </a:rPr>
              <a:t> </a:t>
            </a:r>
            <a:r>
              <a:rPr lang="en-US" dirty="0" err="1" smtClean="0">
                <a:latin typeface="Amudham" pitchFamily="2" charset="0"/>
              </a:rPr>
              <a:t>tpisthf</a:t>
            </a:r>
            <a:r>
              <a:rPr lang="en-US" dirty="0" smtClean="0">
                <a:latin typeface="Amudham" pitchFamily="2" charset="0"/>
              </a:rPr>
              <a:t> </a:t>
            </a:r>
            <a:r>
              <a:rPr lang="en-US" dirty="0" err="1" smtClean="0">
                <a:latin typeface="Amudham" pitchFamily="2" charset="0"/>
              </a:rPr>
              <a:t>epfGk</a:t>
            </a:r>
            <a:r>
              <a:rPr lang="en-US" dirty="0" smtClean="0">
                <a:latin typeface="Amudham" pitchFamily="2" charset="0"/>
              </a:rPr>
              <a:t>;</a:t>
            </a:r>
          </a:p>
          <a:p>
            <a:r>
              <a:rPr lang="en-US" dirty="0" err="1" smtClean="0">
                <a:solidFill>
                  <a:srgbClr val="92D050"/>
                </a:solidFill>
                <a:latin typeface="Amudham" pitchFamily="2" charset="0"/>
              </a:rPr>
              <a:t>tsu;r;rpapy;yhkYk</a:t>
            </a:r>
            <a:r>
              <a:rPr lang="en-US" dirty="0" smtClean="0">
                <a:solidFill>
                  <a:srgbClr val="92D050"/>
                </a:solidFill>
                <a:latin typeface="Amudham" pitchFamily="2" charset="0"/>
              </a:rPr>
              <a:t>; </a:t>
            </a:r>
            <a:r>
              <a:rPr lang="en-US" dirty="0" err="1" smtClean="0">
                <a:solidFill>
                  <a:srgbClr val="92D050"/>
                </a:solidFill>
                <a:latin typeface="Amudham" pitchFamily="2" charset="0"/>
              </a:rPr>
              <a:t>Kd;ndw;wk</a:t>
            </a:r>
            <a:r>
              <a:rPr lang="en-US" dirty="0" smtClean="0">
                <a:solidFill>
                  <a:srgbClr val="92D050"/>
                </a:solidFill>
                <a:latin typeface="Amudham" pitchFamily="2" charset="0"/>
              </a:rPr>
              <a:t>; </a:t>
            </a:r>
            <a:r>
              <a:rPr lang="en-US" dirty="0" err="1" smtClean="0">
                <a:solidFill>
                  <a:srgbClr val="92D050"/>
                </a:solidFill>
                <a:latin typeface="Amudham" pitchFamily="2" charset="0"/>
              </a:rPr>
              <a:t>fhzg;gLk</a:t>
            </a:r>
            <a:r>
              <a:rPr lang="en-US" dirty="0" smtClean="0">
                <a:solidFill>
                  <a:srgbClr val="92D050"/>
                </a:solidFill>
                <a:latin typeface="Amudham" pitchFamily="2" charset="0"/>
              </a:rPr>
              <a:t>;</a:t>
            </a:r>
          </a:p>
          <a:p>
            <a:r>
              <a:rPr lang="en-US" dirty="0" err="1" smtClean="0">
                <a:latin typeface="Amudham" pitchFamily="2" charset="0"/>
              </a:rPr>
              <a:t>juj;ij</a:t>
            </a:r>
            <a:r>
              <a:rPr lang="en-US" dirty="0" smtClean="0">
                <a:latin typeface="Amudham" pitchFamily="2" charset="0"/>
              </a:rPr>
              <a:t> </a:t>
            </a:r>
            <a:r>
              <a:rPr lang="en-US" dirty="0" err="1" smtClean="0">
                <a:latin typeface="Amudham" pitchFamily="2" charset="0"/>
              </a:rPr>
              <a:t>fzpf;f</a:t>
            </a:r>
            <a:r>
              <a:rPr lang="en-US" dirty="0" smtClean="0">
                <a:latin typeface="Amudham" pitchFamily="2" charset="0"/>
              </a:rPr>
              <a:t> </a:t>
            </a:r>
            <a:r>
              <a:rPr lang="en-US" dirty="0" err="1" smtClean="0">
                <a:latin typeface="Amudham" pitchFamily="2" charset="0"/>
              </a:rPr>
              <a:t>Klpa</a:t>
            </a:r>
            <a:r>
              <a:rPr lang="en-US" dirty="0" smtClean="0">
                <a:latin typeface="Amudham" pitchFamily="2" charset="0"/>
              </a:rPr>
              <a:t>[k;</a:t>
            </a:r>
            <a:endParaRPr lang="en-US" dirty="0">
              <a:latin typeface="Amudh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7200"/>
            <a:ext cx="85344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600" dirty="0" smtClean="0">
                <a:solidFill>
                  <a:srgbClr val="C00000"/>
                </a:solidFill>
              </a:rPr>
              <a:t>Psychology Origin and Beginnings</a:t>
            </a:r>
            <a:endParaRPr lang="en-US" sz="3600" dirty="0">
              <a:solidFill>
                <a:srgbClr val="C00000"/>
              </a:solidFill>
            </a:endParaRPr>
          </a:p>
        </p:txBody>
      </p:sp>
      <p:sp>
        <p:nvSpPr>
          <p:cNvPr id="3" name="Content Placeholder 2"/>
          <p:cNvSpPr txBox="1">
            <a:spLocks/>
          </p:cNvSpPr>
          <p:nvPr/>
        </p:nvSpPr>
        <p:spPr>
          <a:xfrm>
            <a:off x="304800" y="1371600"/>
            <a:ext cx="8534400" cy="5257800"/>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3200" b="0" i="0" u="none" strike="noStrike" kern="1200" cap="none" spc="0" normalizeH="0" baseline="0" noProof="0" dirty="0" smtClean="0">
                <a:ln>
                  <a:noFill/>
                </a:ln>
                <a:solidFill>
                  <a:srgbClr val="002060"/>
                </a:solidFill>
                <a:effectLst/>
                <a:uLnTx/>
                <a:uFillTx/>
                <a:latin typeface="+mn-lt"/>
                <a:ea typeface="+mn-ea"/>
                <a:cs typeface="+mn-cs"/>
              </a:rPr>
              <a:t>Speculations of the Greek philosophers and the development</a:t>
            </a: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3200" b="0" i="0" u="none" strike="noStrike" kern="1200" cap="none" spc="0" normalizeH="0" baseline="0" noProof="0" dirty="0" smtClean="0">
                <a:ln>
                  <a:noFill/>
                </a:ln>
                <a:solidFill>
                  <a:srgbClr val="002060"/>
                </a:solidFill>
                <a:effectLst/>
                <a:uLnTx/>
                <a:uFillTx/>
                <a:latin typeface="+mn-lt"/>
                <a:ea typeface="+mn-ea"/>
                <a:cs typeface="+mn-cs"/>
              </a:rPr>
              <a:t>Foundation for scientific psychology – Germans</a:t>
            </a: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3200" b="0" i="0" u="none" strike="noStrike" kern="1200" cap="none" spc="0" normalizeH="0" baseline="0" noProof="0" dirty="0" smtClean="0">
                <a:ln>
                  <a:noFill/>
                </a:ln>
                <a:solidFill>
                  <a:srgbClr val="002060"/>
                </a:solidFill>
                <a:effectLst/>
                <a:uLnTx/>
                <a:uFillTx/>
                <a:latin typeface="+mn-lt"/>
                <a:ea typeface="+mn-ea"/>
                <a:cs typeface="+mn-cs"/>
              </a:rPr>
              <a:t>1879 – beginning of modern psychological research</a:t>
            </a: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3200" b="0" i="0" u="none" strike="noStrike" kern="1200" cap="none" spc="0" normalizeH="0" baseline="0" noProof="0" dirty="0" smtClean="0">
                <a:ln>
                  <a:noFill/>
                </a:ln>
                <a:solidFill>
                  <a:srgbClr val="002060"/>
                </a:solidFill>
                <a:effectLst/>
                <a:uLnTx/>
                <a:uFillTx/>
                <a:latin typeface="+mn-lt"/>
                <a:ea typeface="+mn-ea"/>
                <a:cs typeface="+mn-cs"/>
              </a:rPr>
              <a:t>Wilhelm Wundt – considered the Father of Experimental Psychology; a </a:t>
            </a:r>
            <a:r>
              <a:rPr kumimoji="0" lang="en-US" sz="3200" b="0" i="0" u="none" strike="noStrike" kern="1200" cap="none" spc="0" normalizeH="0" baseline="0" noProof="0" dirty="0" err="1" smtClean="0">
                <a:ln>
                  <a:noFill/>
                </a:ln>
                <a:solidFill>
                  <a:srgbClr val="002060"/>
                </a:solidFill>
                <a:effectLst/>
                <a:uLnTx/>
                <a:uFillTx/>
                <a:latin typeface="+mn-lt"/>
                <a:ea typeface="+mn-ea"/>
                <a:cs typeface="+mn-cs"/>
              </a:rPr>
              <a:t>structuralist</a:t>
            </a:r>
            <a:endParaRPr kumimoji="0" lang="en-US" sz="3200" b="0" i="0" u="none" strike="noStrike" kern="1200" cap="none" spc="0" normalizeH="0" baseline="0" noProof="0" dirty="0" smtClean="0">
              <a:ln>
                <a:noFill/>
              </a:ln>
              <a:solidFill>
                <a:srgbClr val="002060"/>
              </a:solidFill>
              <a:effectLst/>
              <a:uLnTx/>
              <a:uFillTx/>
              <a:latin typeface="+mn-lt"/>
              <a:ea typeface="+mn-ea"/>
              <a:cs typeface="+mn-cs"/>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r>
              <a:rPr kumimoji="0" lang="en-US" sz="3200" b="0" i="0" u="none" strike="noStrike" kern="1200" cap="none" spc="0" normalizeH="0" baseline="0" noProof="0" dirty="0" smtClean="0">
                <a:ln>
                  <a:noFill/>
                </a:ln>
                <a:solidFill>
                  <a:srgbClr val="002060"/>
                </a:solidFill>
                <a:effectLst/>
                <a:uLnTx/>
                <a:uFillTx/>
                <a:latin typeface="+mn-lt"/>
                <a:ea typeface="+mn-ea"/>
                <a:cs typeface="+mn-cs"/>
              </a:rPr>
              <a:t>William James – developed functionalism (study of behavior as an integrated process</a:t>
            </a:r>
          </a:p>
        </p:txBody>
      </p:sp>
    </p:spTree>
    <p:extLst>
      <p:ext uri="{BB962C8B-B14F-4D97-AF65-F5344CB8AC3E}">
        <p14:creationId xmlns="" xmlns:p14="http://schemas.microsoft.com/office/powerpoint/2010/main" val="354538620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Principles of Growth and Development</a:t>
            </a:r>
            <a:br>
              <a:rPr lang="en-US" dirty="0" smtClean="0"/>
            </a:br>
            <a:r>
              <a:rPr lang="en-US" dirty="0" smtClean="0">
                <a:solidFill>
                  <a:srgbClr val="00B0F0"/>
                </a:solidFill>
                <a:latin typeface="Amudham" pitchFamily="2" charset="0"/>
              </a:rPr>
              <a:t> </a:t>
            </a:r>
            <a:r>
              <a:rPr lang="en-US" dirty="0" err="1" smtClean="0">
                <a:solidFill>
                  <a:srgbClr val="00B0F0"/>
                </a:solidFill>
                <a:latin typeface="Amudham" pitchFamily="2" charset="0"/>
              </a:rPr>
              <a:t>tsu;r;rp</a:t>
            </a:r>
            <a:r>
              <a:rPr lang="en-US" dirty="0" smtClean="0">
                <a:solidFill>
                  <a:srgbClr val="00B0F0"/>
                </a:solidFill>
                <a:latin typeface="Amudham" pitchFamily="2" charset="0"/>
              </a:rPr>
              <a:t> </a:t>
            </a:r>
            <a:r>
              <a:rPr lang="en-US" dirty="0" err="1" smtClean="0">
                <a:solidFill>
                  <a:srgbClr val="00B0F0"/>
                </a:solidFill>
                <a:latin typeface="Amudham" pitchFamily="2" charset="0"/>
              </a:rPr>
              <a:t>kw;Wk</a:t>
            </a:r>
            <a:r>
              <a:rPr lang="en-US" dirty="0" smtClean="0">
                <a:solidFill>
                  <a:srgbClr val="00B0F0"/>
                </a:solidFill>
                <a:latin typeface="Amudham" pitchFamily="2" charset="0"/>
              </a:rPr>
              <a:t>; </a:t>
            </a:r>
            <a:r>
              <a:rPr lang="en-US" dirty="0" err="1" smtClean="0">
                <a:solidFill>
                  <a:srgbClr val="00B0F0"/>
                </a:solidFill>
                <a:latin typeface="Amudham" pitchFamily="2" charset="0"/>
              </a:rPr>
              <a:t>Kd;ndw;wk</a:t>
            </a:r>
            <a:r>
              <a:rPr lang="en-US" dirty="0" smtClean="0">
                <a:solidFill>
                  <a:srgbClr val="00B0F0"/>
                </a:solidFill>
                <a:latin typeface="Amudham" pitchFamily="2" charset="0"/>
              </a:rPr>
              <a:t>; </a:t>
            </a:r>
            <a:r>
              <a:rPr lang="en-US" dirty="0" err="1" smtClean="0">
                <a:solidFill>
                  <a:srgbClr val="00B0F0"/>
                </a:solidFill>
                <a:latin typeface="Amudham" pitchFamily="2" charset="0"/>
              </a:rPr>
              <a:t>bfhs;iffs</a:t>
            </a:r>
            <a:r>
              <a:rPr lang="en-US" dirty="0" smtClean="0">
                <a:solidFill>
                  <a:srgbClr val="00B0F0"/>
                </a:solidFill>
                <a:latin typeface="Amudham" pitchFamily="2" charset="0"/>
              </a:rPr>
              <a:t>;</a:t>
            </a:r>
            <a:endParaRPr lang="en-US" dirty="0"/>
          </a:p>
        </p:txBody>
      </p:sp>
      <p:sp>
        <p:nvSpPr>
          <p:cNvPr id="5" name="Content Placeholder 4"/>
          <p:cNvSpPr>
            <a:spLocks noGrp="1"/>
          </p:cNvSpPr>
          <p:nvPr>
            <p:ph sz="half" idx="1"/>
          </p:nvPr>
        </p:nvSpPr>
        <p:spPr>
          <a:xfrm>
            <a:off x="381000" y="1600200"/>
            <a:ext cx="4038600" cy="4525963"/>
          </a:xfrm>
        </p:spPr>
        <p:txBody>
          <a:bodyPr>
            <a:normAutofit/>
          </a:bodyPr>
          <a:lstStyle/>
          <a:p>
            <a:pPr>
              <a:buNone/>
            </a:pPr>
            <a:r>
              <a:rPr lang="en-US" sz="4400" dirty="0" err="1" smtClean="0">
                <a:latin typeface="Amudham" pitchFamily="2" charset="0"/>
              </a:rPr>
              <a:t>tsu;r;rp</a:t>
            </a:r>
            <a:endParaRPr lang="en-US" sz="4400" dirty="0" smtClean="0">
              <a:latin typeface="Amudham" pitchFamily="2" charset="0"/>
            </a:endParaRPr>
          </a:p>
          <a:p>
            <a:pPr>
              <a:buNone/>
            </a:pPr>
            <a:r>
              <a:rPr lang="en-US" sz="3200" dirty="0" err="1" smtClean="0">
                <a:latin typeface="Amudham" pitchFamily="2" charset="0"/>
              </a:rPr>
              <a:t>Jy;ypakhf</a:t>
            </a:r>
            <a:r>
              <a:rPr lang="en-US" sz="3200" dirty="0" smtClean="0">
                <a:latin typeface="Amudham" pitchFamily="2" charset="0"/>
              </a:rPr>
              <a:t> </a:t>
            </a:r>
            <a:r>
              <a:rPr lang="en-US" sz="3200" dirty="0" err="1" smtClean="0">
                <a:latin typeface="Amudham" pitchFamily="2" charset="0"/>
              </a:rPr>
              <a:t>mstplyhk</a:t>
            </a:r>
            <a:r>
              <a:rPr lang="en-US" sz="3200" dirty="0" smtClean="0">
                <a:latin typeface="Amudham" pitchFamily="2" charset="0"/>
              </a:rPr>
              <a:t>;</a:t>
            </a:r>
          </a:p>
          <a:p>
            <a:pPr>
              <a:buNone/>
            </a:pPr>
            <a:r>
              <a:rPr lang="en-US" sz="3200" dirty="0" err="1" smtClean="0">
                <a:latin typeface="Amudham" pitchFamily="2" charset="0"/>
              </a:rPr>
              <a:t>bjhlu;r;rpahdJ</a:t>
            </a:r>
            <a:r>
              <a:rPr lang="en-US" sz="3200" dirty="0" smtClean="0">
                <a:latin typeface="Amudham" pitchFamily="2" charset="0"/>
              </a:rPr>
              <a:t> ,</a:t>
            </a:r>
            <a:r>
              <a:rPr lang="en-US" sz="3200" dirty="0" err="1" smtClean="0">
                <a:latin typeface="Amudham" pitchFamily="2" charset="0"/>
              </a:rPr>
              <a:t>y;iy</a:t>
            </a:r>
            <a:endParaRPr lang="en-US" sz="3200" dirty="0" smtClean="0">
              <a:latin typeface="Amudham" pitchFamily="2" charset="0"/>
            </a:endParaRPr>
          </a:p>
          <a:p>
            <a:pPr>
              <a:buNone/>
            </a:pPr>
            <a:r>
              <a:rPr lang="en-US" sz="3200" dirty="0" smtClean="0">
                <a:latin typeface="Amudham" pitchFamily="2" charset="0"/>
              </a:rPr>
              <a:t>K. </a:t>
            </a:r>
            <a:r>
              <a:rPr lang="en-US" sz="3200" dirty="0" err="1" smtClean="0">
                <a:latin typeface="Amudham" pitchFamily="2" charset="0"/>
              </a:rPr>
              <a:t>cl;TWjhd</a:t>
            </a:r>
            <a:r>
              <a:rPr lang="en-US" sz="3200" dirty="0" smtClean="0">
                <a:latin typeface="Amudham" pitchFamily="2" charset="0"/>
              </a:rPr>
              <a:t>;</a:t>
            </a:r>
          </a:p>
          <a:p>
            <a:pPr>
              <a:buNone/>
            </a:pPr>
            <a:r>
              <a:rPr lang="en-US" sz="3200" dirty="0" err="1" smtClean="0">
                <a:latin typeface="Amudham" pitchFamily="2" charset="0"/>
              </a:rPr>
              <a:t>Gy</a:t>
            </a:r>
            <a:r>
              <a:rPr lang="en-US" sz="3200" dirty="0" smtClean="0">
                <a:latin typeface="Amudham" pitchFamily="2" charset="0"/>
              </a:rPr>
              <a:t> </a:t>
            </a:r>
            <a:r>
              <a:rPr lang="en-US" sz="3200" dirty="0" err="1" smtClean="0">
                <a:latin typeface="Amudham" pitchFamily="2" charset="0"/>
              </a:rPr>
              <a:t>cWg;g</a:t>
            </a:r>
            <a:r>
              <a:rPr lang="en-US" sz="3200" dirty="0" smtClean="0">
                <a:latin typeface="Amudham" pitchFamily="2" charset="0"/>
              </a:rPr>
              <a:t>[</a:t>
            </a:r>
            <a:r>
              <a:rPr lang="en-US" sz="3200" dirty="0" err="1" smtClean="0">
                <a:latin typeface="Amudham" pitchFamily="2" charset="0"/>
              </a:rPr>
              <a:t>fspy</a:t>
            </a:r>
            <a:r>
              <a:rPr lang="en-US" sz="3200" dirty="0" smtClean="0">
                <a:latin typeface="Amudham" pitchFamily="2" charset="0"/>
              </a:rPr>
              <a:t>; </a:t>
            </a:r>
            <a:r>
              <a:rPr lang="en-US" sz="3200" dirty="0" err="1" smtClean="0">
                <a:latin typeface="Amudham" pitchFamily="2" charset="0"/>
              </a:rPr>
              <a:t>Vw;gLk</a:t>
            </a:r>
            <a:r>
              <a:rPr lang="en-US" sz="3200" dirty="0" smtClean="0">
                <a:latin typeface="Amudham" pitchFamily="2" charset="0"/>
              </a:rPr>
              <a:t>;</a:t>
            </a:r>
          </a:p>
          <a:p>
            <a:pPr>
              <a:buNone/>
            </a:pPr>
            <a:r>
              <a:rPr lang="en-US" sz="3200" dirty="0" err="1" smtClean="0">
                <a:latin typeface="Amudham" pitchFamily="2" charset="0"/>
              </a:rPr>
              <a:t>jdpahs;ntw;Wik</a:t>
            </a:r>
            <a:endParaRPr lang="en-US" sz="3200" dirty="0" smtClean="0">
              <a:latin typeface="Amudham" pitchFamily="2" charset="0"/>
            </a:endParaRPr>
          </a:p>
          <a:p>
            <a:pPr>
              <a:buNone/>
            </a:pPr>
            <a:endParaRPr lang="en-US" sz="3200" dirty="0" smtClean="0">
              <a:solidFill>
                <a:srgbClr val="FFFF00"/>
              </a:solidFill>
              <a:latin typeface="Amudham" pitchFamily="2" charset="0"/>
            </a:endParaRPr>
          </a:p>
          <a:p>
            <a:pPr>
              <a:buNone/>
            </a:pPr>
            <a:endParaRPr lang="en-US" sz="4400" dirty="0" smtClean="0">
              <a:solidFill>
                <a:srgbClr val="FFFF00"/>
              </a:solidFill>
              <a:latin typeface="Amudham" pitchFamily="2" charset="0"/>
            </a:endParaRPr>
          </a:p>
        </p:txBody>
      </p:sp>
      <p:sp>
        <p:nvSpPr>
          <p:cNvPr id="6" name="Content Placeholder 5"/>
          <p:cNvSpPr>
            <a:spLocks noGrp="1"/>
          </p:cNvSpPr>
          <p:nvPr>
            <p:ph sz="half" idx="2"/>
          </p:nvPr>
        </p:nvSpPr>
        <p:spPr/>
        <p:txBody>
          <a:bodyPr>
            <a:normAutofit/>
          </a:bodyPr>
          <a:lstStyle/>
          <a:p>
            <a:pPr>
              <a:buNone/>
            </a:pPr>
            <a:r>
              <a:rPr lang="en-US" sz="4400" dirty="0" err="1" smtClean="0">
                <a:latin typeface="Amudham" pitchFamily="2" charset="0"/>
              </a:rPr>
              <a:t>Kd;ndw;wk</a:t>
            </a:r>
            <a:r>
              <a:rPr lang="en-US" sz="4400" dirty="0" smtClean="0">
                <a:latin typeface="Amudham" pitchFamily="2" charset="0"/>
              </a:rPr>
              <a:t>;</a:t>
            </a:r>
          </a:p>
          <a:p>
            <a:pPr>
              <a:buNone/>
            </a:pPr>
            <a:r>
              <a:rPr lang="en-US" sz="3200" b="1" dirty="0" err="1" smtClean="0">
                <a:latin typeface="Amudham" pitchFamily="2" charset="0"/>
              </a:rPr>
              <a:t>elj;ijfshy</a:t>
            </a:r>
            <a:r>
              <a:rPr lang="en-US" sz="3200" b="1" dirty="0" smtClean="0">
                <a:latin typeface="Amudham" pitchFamily="2" charset="0"/>
              </a:rPr>
              <a:t>;</a:t>
            </a:r>
          </a:p>
          <a:p>
            <a:pPr>
              <a:buNone/>
            </a:pPr>
            <a:r>
              <a:rPr lang="en-US" sz="3200" b="1" dirty="0" err="1" smtClean="0">
                <a:latin typeface="Amudham" pitchFamily="2" charset="0"/>
              </a:rPr>
              <a:t>bjhlUk</a:t>
            </a:r>
            <a:r>
              <a:rPr lang="en-US" sz="3200" b="1" dirty="0" smtClean="0">
                <a:latin typeface="Amudham" pitchFamily="2" charset="0"/>
              </a:rPr>
              <a:t>; bray;</a:t>
            </a:r>
          </a:p>
          <a:p>
            <a:pPr>
              <a:buNone/>
            </a:pPr>
            <a:r>
              <a:rPr lang="en-US" sz="3200" b="1" dirty="0" err="1" smtClean="0">
                <a:latin typeface="Amudham" pitchFamily="2" charset="0"/>
              </a:rPr>
              <a:t>gd;Kfk</a:t>
            </a:r>
            <a:r>
              <a:rPr lang="en-US" sz="3200" b="1" dirty="0" smtClean="0">
                <a:latin typeface="Amudham" pitchFamily="2" charset="0"/>
              </a:rPr>
              <a:t>; </a:t>
            </a:r>
            <a:r>
              <a:rPr lang="en-US" sz="3200" b="1" dirty="0" err="1" smtClean="0">
                <a:latin typeface="Amudham" pitchFamily="2" charset="0"/>
              </a:rPr>
              <a:t>bfhz;lJ</a:t>
            </a:r>
            <a:endParaRPr lang="en-US" sz="3200" b="1" dirty="0" smtClean="0">
              <a:latin typeface="Amudham" pitchFamily="2" charset="0"/>
            </a:endParaRPr>
          </a:p>
          <a:p>
            <a:pPr>
              <a:buNone/>
            </a:pPr>
            <a:r>
              <a:rPr lang="en-US" sz="3200" b="1" dirty="0" err="1" smtClean="0">
                <a:latin typeface="Amudham" pitchFamily="2" charset="0"/>
              </a:rPr>
              <a:t>Xl;Lbkhj;j</a:t>
            </a:r>
            <a:r>
              <a:rPr lang="en-US" sz="3200" b="1" dirty="0" smtClean="0">
                <a:latin typeface="Amudham" pitchFamily="2" charset="0"/>
              </a:rPr>
              <a:t> </a:t>
            </a:r>
            <a:r>
              <a:rPr lang="en-US" sz="3200" b="1" dirty="0" err="1" smtClean="0">
                <a:latin typeface="Amudham" pitchFamily="2" charset="0"/>
              </a:rPr>
              <a:t>khWghL</a:t>
            </a:r>
            <a:endParaRPr lang="en-US" sz="3200" b="1" dirty="0" smtClean="0">
              <a:latin typeface="Amudham" pitchFamily="2" charset="0"/>
            </a:endParaRPr>
          </a:p>
          <a:p>
            <a:pPr>
              <a:buNone/>
            </a:pPr>
            <a:r>
              <a:rPr lang="en-US" sz="3200" b="1" dirty="0" err="1" smtClean="0">
                <a:latin typeface="Amudham" pitchFamily="2" charset="0"/>
              </a:rPr>
              <a:t>khWgLk</a:t>
            </a:r>
            <a:r>
              <a:rPr lang="en-US" sz="3200" b="1" dirty="0" smtClean="0">
                <a:latin typeface="Amudham" pitchFamily="2" charset="0"/>
              </a:rPr>
              <a:t>;-m x </a:t>
            </a:r>
            <a:r>
              <a:rPr lang="en-US" sz="3200" b="1" dirty="0" err="1" smtClean="0">
                <a:latin typeface="Amudham" pitchFamily="2" charset="0"/>
              </a:rPr>
              <a:t>r.czu;t</a:t>
            </a:r>
            <a:r>
              <a:rPr lang="en-US" sz="3200" b="1" dirty="0" smtClean="0">
                <a:latin typeface="Amudham" pitchFamily="2" charset="0"/>
              </a:rPr>
              <a:t>[</a:t>
            </a:r>
            <a:endParaRPr lang="en-US" sz="3200" b="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Maturation </a:t>
            </a:r>
            <a:r>
              <a:rPr lang="en-US" dirty="0" err="1" smtClean="0">
                <a:latin typeface="Amudham" pitchFamily="2" charset="0"/>
              </a:rPr>
              <a:t>Kjpu;r;rp</a:t>
            </a:r>
            <a:endParaRPr lang="en-US" dirty="0"/>
          </a:p>
        </p:txBody>
      </p:sp>
      <p:sp>
        <p:nvSpPr>
          <p:cNvPr id="3" name="Content Placeholder 2"/>
          <p:cNvSpPr>
            <a:spLocks noGrp="1"/>
          </p:cNvSpPr>
          <p:nvPr>
            <p:ph sz="half" idx="1"/>
          </p:nvPr>
        </p:nvSpPr>
        <p:spPr/>
        <p:txBody>
          <a:bodyPr/>
          <a:lstStyle/>
          <a:p>
            <a:r>
              <a:rPr lang="en-US" sz="4800" dirty="0" err="1" smtClean="0">
                <a:solidFill>
                  <a:srgbClr val="FFFF00"/>
                </a:solidFill>
                <a:latin typeface="Amudham" pitchFamily="2" charset="0"/>
              </a:rPr>
              <a:t>xU</a:t>
            </a:r>
            <a:r>
              <a:rPr lang="en-US" sz="4800" dirty="0" smtClean="0">
                <a:solidFill>
                  <a:srgbClr val="FFFF00"/>
                </a:solidFill>
                <a:latin typeface="Amudham" pitchFamily="2" charset="0"/>
              </a:rPr>
              <a:t> </a:t>
            </a:r>
            <a:r>
              <a:rPr lang="en-US" sz="4800" dirty="0" err="1" smtClean="0">
                <a:solidFill>
                  <a:srgbClr val="FFFF00"/>
                </a:solidFill>
                <a:latin typeface="Amudham" pitchFamily="2" charset="0"/>
              </a:rPr>
              <a:t>braiyr</a:t>
            </a:r>
            <a:r>
              <a:rPr lang="en-US" sz="4800" dirty="0" smtClean="0">
                <a:solidFill>
                  <a:srgbClr val="FFFF00"/>
                </a:solidFill>
                <a:latin typeface="Amudham" pitchFamily="2" charset="0"/>
              </a:rPr>
              <a:t>; </a:t>
            </a:r>
            <a:r>
              <a:rPr lang="en-US" sz="4800" dirty="0" err="1" smtClean="0">
                <a:solidFill>
                  <a:srgbClr val="FFFF00"/>
                </a:solidFill>
                <a:latin typeface="Amudham" pitchFamily="2" charset="0"/>
              </a:rPr>
              <a:t>bra;tjw;Fwpa</a:t>
            </a:r>
            <a:r>
              <a:rPr lang="en-US" sz="4800" dirty="0" smtClean="0">
                <a:solidFill>
                  <a:srgbClr val="FFFF00"/>
                </a:solidFill>
                <a:latin typeface="Amudham" pitchFamily="2" charset="0"/>
              </a:rPr>
              <a:t> </a:t>
            </a:r>
            <a:r>
              <a:rPr lang="en-US" sz="4800" dirty="0" err="1" smtClean="0">
                <a:solidFill>
                  <a:srgbClr val="FFFF00"/>
                </a:solidFill>
                <a:latin typeface="Amudham" pitchFamily="2" charset="0"/>
              </a:rPr>
              <a:t>gf;Ftkhd</a:t>
            </a:r>
            <a:r>
              <a:rPr lang="en-US" sz="4800" dirty="0" smtClean="0">
                <a:solidFill>
                  <a:srgbClr val="FFFF00"/>
                </a:solidFill>
                <a:latin typeface="Amudham" pitchFamily="2" charset="0"/>
              </a:rPr>
              <a:t> </a:t>
            </a:r>
            <a:r>
              <a:rPr lang="en-US" sz="4800" dirty="0" err="1" smtClean="0">
                <a:solidFill>
                  <a:srgbClr val="FFFF00"/>
                </a:solidFill>
                <a:latin typeface="Amudham" pitchFamily="2" charset="0"/>
              </a:rPr>
              <a:t>cly</a:t>
            </a:r>
            <a:r>
              <a:rPr lang="en-US" sz="4800" dirty="0" smtClean="0">
                <a:solidFill>
                  <a:srgbClr val="FFFF00"/>
                </a:solidFill>
                <a:latin typeface="Amudham" pitchFamily="2" charset="0"/>
              </a:rPr>
              <a:t>; </a:t>
            </a:r>
            <a:r>
              <a:rPr lang="en-US" sz="4800" dirty="0" err="1" smtClean="0">
                <a:solidFill>
                  <a:srgbClr val="FFFF00"/>
                </a:solidFill>
                <a:latin typeface="Amudham" pitchFamily="2" charset="0"/>
              </a:rPr>
              <a:t>tsu;r;rp</a:t>
            </a:r>
            <a:endParaRPr lang="en-US" sz="4800" dirty="0" smtClean="0">
              <a:solidFill>
                <a:srgbClr val="FFFF00"/>
              </a:solidFill>
              <a:latin typeface="Amudham" pitchFamily="2" charset="0"/>
            </a:endParaRPr>
          </a:p>
          <a:p>
            <a:r>
              <a:rPr lang="en-US" sz="4800" dirty="0" err="1" smtClean="0">
                <a:latin typeface="Amudham" pitchFamily="2" charset="0"/>
              </a:rPr>
              <a:t>fw;wy</a:t>
            </a:r>
            <a:r>
              <a:rPr lang="en-US" sz="4800" dirty="0" smtClean="0">
                <a:latin typeface="Amudham" pitchFamily="2" charset="0"/>
              </a:rPr>
              <a:t>; </a:t>
            </a:r>
            <a:r>
              <a:rPr lang="en-US" sz="4800" dirty="0" err="1" smtClean="0">
                <a:latin typeface="Amudham" pitchFamily="2" charset="0"/>
              </a:rPr>
              <a:t>Vw;gLk</a:t>
            </a:r>
            <a:r>
              <a:rPr lang="en-US" sz="4800" dirty="0" smtClean="0">
                <a:latin typeface="Amudham" pitchFamily="2" charset="0"/>
              </a:rPr>
              <a:t>;</a:t>
            </a:r>
            <a:endParaRPr lang="en-US" sz="4800" dirty="0">
              <a:latin typeface="Amudham" pitchFamily="2" charset="0"/>
            </a:endParaRPr>
          </a:p>
        </p:txBody>
      </p:sp>
      <p:pic>
        <p:nvPicPr>
          <p:cNvPr id="5" name="Content Placeholder 4" descr="Physical-Maturation-2-300x248.jpg"/>
          <p:cNvPicPr>
            <a:picLocks noGrp="1" noChangeAspect="1"/>
          </p:cNvPicPr>
          <p:nvPr>
            <p:ph sz="half" idx="2"/>
          </p:nvPr>
        </p:nvPicPr>
        <p:blipFill>
          <a:blip r:embed="rId2" cstate="print"/>
          <a:stretch>
            <a:fillRect/>
          </a:stretch>
        </p:blipFill>
        <p:spPr>
          <a:xfrm>
            <a:off x="4495800" y="1676400"/>
            <a:ext cx="4258404" cy="3520281"/>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rgbClr val="00B050"/>
                </a:solidFill>
                <a:latin typeface="Amudham" pitchFamily="2" charset="0"/>
              </a:rPr>
              <a:t>tsu;r;rp</a:t>
            </a:r>
            <a:r>
              <a:rPr lang="en-US" dirty="0" smtClean="0">
                <a:solidFill>
                  <a:srgbClr val="00B0F0"/>
                </a:solidFill>
                <a:latin typeface="Amudham" pitchFamily="2" charset="0"/>
              </a:rPr>
              <a:t> </a:t>
            </a:r>
            <a:r>
              <a:rPr lang="en-US" dirty="0" err="1" smtClean="0">
                <a:solidFill>
                  <a:srgbClr val="00B0F0"/>
                </a:solidFill>
                <a:latin typeface="Amudham" pitchFamily="2" charset="0"/>
              </a:rPr>
              <a:t>Kd;ndw;wk</a:t>
            </a:r>
            <a:r>
              <a:rPr lang="en-US" dirty="0" smtClean="0">
                <a:solidFill>
                  <a:srgbClr val="00B0F0"/>
                </a:solidFill>
                <a:latin typeface="Amudham" pitchFamily="2" charset="0"/>
              </a:rPr>
              <a:t>; </a:t>
            </a:r>
            <a:r>
              <a:rPr lang="en-US" dirty="0" err="1" smtClean="0">
                <a:solidFill>
                  <a:srgbClr val="FFFF00"/>
                </a:solidFill>
                <a:latin typeface="Amudham" pitchFamily="2" charset="0"/>
              </a:rPr>
              <a:t>Kjpu;r;rp</a:t>
            </a:r>
            <a:r>
              <a:rPr lang="en-US" dirty="0" smtClean="0">
                <a:latin typeface="Amudham" pitchFamily="2" charset="0"/>
              </a:rPr>
              <a:t> </a:t>
            </a:r>
            <a:r>
              <a:rPr lang="en-US" dirty="0" err="1" smtClean="0">
                <a:latin typeface="Amudham" pitchFamily="2" charset="0"/>
              </a:rPr>
              <a:t>fw;wy</a:t>
            </a:r>
            <a:r>
              <a:rPr lang="en-US" dirty="0" smtClean="0">
                <a:latin typeface="Amudham" pitchFamily="2" charset="0"/>
              </a:rPr>
              <a:t>; </a:t>
            </a:r>
            <a:r>
              <a:rPr lang="en-US" dirty="0" err="1" smtClean="0">
                <a:solidFill>
                  <a:srgbClr val="FF0000"/>
                </a:solidFill>
                <a:latin typeface="Amudham" pitchFamily="2" charset="0"/>
              </a:rPr>
              <a:t>bjhlu;g</a:t>
            </a:r>
            <a:r>
              <a:rPr lang="en-US" dirty="0" smtClean="0">
                <a:solidFill>
                  <a:srgbClr val="FF0000"/>
                </a:solidFill>
                <a:latin typeface="Amudham" pitchFamily="2" charset="0"/>
              </a:rPr>
              <a:t>[</a:t>
            </a:r>
            <a:r>
              <a:rPr lang="en-US" dirty="0" err="1" smtClean="0">
                <a:solidFill>
                  <a:srgbClr val="FF0000"/>
                </a:solidFill>
                <a:latin typeface="Amudham" pitchFamily="2" charset="0"/>
              </a:rPr>
              <a:t>fs</a:t>
            </a:r>
            <a:r>
              <a:rPr lang="en-US" dirty="0" smtClean="0">
                <a:solidFill>
                  <a:srgbClr val="FF0000"/>
                </a:solidFill>
                <a:latin typeface="Amudham" pitchFamily="2" charset="0"/>
              </a:rPr>
              <a:t>;</a:t>
            </a:r>
            <a:r>
              <a:rPr lang="en-US" dirty="0" smtClean="0">
                <a:solidFill>
                  <a:srgbClr val="00B0F0"/>
                </a:solidFill>
                <a:latin typeface="Amudham" pitchFamily="2" charset="0"/>
              </a:rPr>
              <a:t> </a:t>
            </a:r>
            <a:endParaRPr lang="en-US" dirty="0"/>
          </a:p>
        </p:txBody>
      </p:sp>
      <p:sp>
        <p:nvSpPr>
          <p:cNvPr id="3" name="Content Placeholder 2"/>
          <p:cNvSpPr>
            <a:spLocks noGrp="1"/>
          </p:cNvSpPr>
          <p:nvPr>
            <p:ph idx="1"/>
          </p:nvPr>
        </p:nvSpPr>
        <p:spPr/>
        <p:txBody>
          <a:bodyPr/>
          <a:lstStyle/>
          <a:p>
            <a:pPr>
              <a:buNone/>
            </a:pPr>
            <a:endParaRPr lang="en-US" dirty="0" smtClean="0"/>
          </a:p>
          <a:p>
            <a:pPr>
              <a:buNone/>
            </a:pPr>
            <a:r>
              <a:rPr lang="en-US" dirty="0" smtClean="0"/>
              <a:t>Growth – Maturation –Development </a:t>
            </a:r>
          </a:p>
          <a:p>
            <a:pPr>
              <a:buNone/>
            </a:pPr>
            <a:endParaRPr lang="en-US" dirty="0" smtClean="0"/>
          </a:p>
          <a:p>
            <a:pPr>
              <a:buNone/>
            </a:pPr>
            <a:endParaRPr lang="en-US" dirty="0" smtClean="0"/>
          </a:p>
          <a:p>
            <a:pPr>
              <a:buNone/>
            </a:pPr>
            <a:r>
              <a:rPr lang="en-US" dirty="0" smtClean="0">
                <a:solidFill>
                  <a:srgbClr val="00B050"/>
                </a:solidFill>
              </a:rPr>
              <a:t>Growth – Environment – Readiness – Learning - 		Development</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OF DEVELOPMENT</a:t>
            </a:r>
            <a:endParaRPr lang="en-US" dirty="0"/>
          </a:p>
        </p:txBody>
      </p:sp>
      <p:sp>
        <p:nvSpPr>
          <p:cNvPr id="3" name="Content Placeholder 2"/>
          <p:cNvSpPr>
            <a:spLocks noGrp="1"/>
          </p:cNvSpPr>
          <p:nvPr>
            <p:ph sz="half" idx="1"/>
          </p:nvPr>
        </p:nvSpPr>
        <p:spPr>
          <a:xfrm>
            <a:off x="228600" y="1600200"/>
            <a:ext cx="4267200" cy="4495800"/>
          </a:xfrm>
        </p:spPr>
        <p:txBody>
          <a:bodyPr>
            <a:normAutofit lnSpcReduction="10000"/>
          </a:bodyPr>
          <a:lstStyle/>
          <a:p>
            <a:r>
              <a:rPr lang="en-US" dirty="0" smtClean="0"/>
              <a:t>Prenatal  - </a:t>
            </a:r>
            <a:r>
              <a:rPr lang="en-US" dirty="0" smtClean="0">
                <a:solidFill>
                  <a:srgbClr val="FFFF00"/>
                </a:solidFill>
              </a:rPr>
              <a:t>Pregnancy</a:t>
            </a:r>
          </a:p>
          <a:p>
            <a:r>
              <a:rPr lang="en-US" b="1" dirty="0" smtClean="0">
                <a:solidFill>
                  <a:srgbClr val="FF0000"/>
                </a:solidFill>
              </a:rPr>
              <a:t>Infancy </a:t>
            </a:r>
            <a:r>
              <a:rPr lang="en-US" b="1" dirty="0" smtClean="0">
                <a:solidFill>
                  <a:schemeClr val="accent1">
                    <a:lumMod val="60000"/>
                    <a:lumOff val="40000"/>
                  </a:schemeClr>
                </a:solidFill>
              </a:rPr>
              <a:t>– </a:t>
            </a:r>
            <a:r>
              <a:rPr lang="en-US" dirty="0" smtClean="0"/>
              <a:t> </a:t>
            </a:r>
            <a:r>
              <a:rPr lang="en-US" dirty="0" smtClean="0">
                <a:solidFill>
                  <a:srgbClr val="FFFF00"/>
                </a:solidFill>
              </a:rPr>
              <a:t>Birth -2 week</a:t>
            </a:r>
          </a:p>
          <a:p>
            <a:r>
              <a:rPr lang="en-US" dirty="0" smtClean="0"/>
              <a:t>Babyhood - </a:t>
            </a:r>
            <a:r>
              <a:rPr lang="en-US" dirty="0" smtClean="0">
                <a:solidFill>
                  <a:srgbClr val="FFFF00"/>
                </a:solidFill>
              </a:rPr>
              <a:t>3 w -2 year</a:t>
            </a:r>
          </a:p>
          <a:p>
            <a:r>
              <a:rPr lang="en-US" b="1" dirty="0" smtClean="0">
                <a:solidFill>
                  <a:srgbClr val="FF0000"/>
                </a:solidFill>
              </a:rPr>
              <a:t>Early Childhood  </a:t>
            </a:r>
            <a:r>
              <a:rPr lang="en-US" dirty="0" smtClean="0">
                <a:solidFill>
                  <a:srgbClr val="FFFF00"/>
                </a:solidFill>
              </a:rPr>
              <a:t>3-6 Y</a:t>
            </a:r>
          </a:p>
          <a:p>
            <a:r>
              <a:rPr lang="en-US" b="1" dirty="0" smtClean="0">
                <a:solidFill>
                  <a:srgbClr val="FF0000"/>
                </a:solidFill>
              </a:rPr>
              <a:t>Later  childhood  </a:t>
            </a:r>
            <a:r>
              <a:rPr lang="en-US" dirty="0" smtClean="0">
                <a:solidFill>
                  <a:srgbClr val="FFFF00"/>
                </a:solidFill>
              </a:rPr>
              <a:t>7-12 Y</a:t>
            </a:r>
          </a:p>
          <a:p>
            <a:r>
              <a:rPr lang="en-US" b="1" dirty="0" smtClean="0">
                <a:solidFill>
                  <a:srgbClr val="FF0000"/>
                </a:solidFill>
              </a:rPr>
              <a:t>Adolescence</a:t>
            </a:r>
            <a:r>
              <a:rPr lang="en-US" dirty="0" smtClean="0">
                <a:solidFill>
                  <a:srgbClr val="FF0000"/>
                </a:solidFill>
              </a:rPr>
              <a:t> </a:t>
            </a:r>
            <a:r>
              <a:rPr lang="en-US" dirty="0" smtClean="0">
                <a:solidFill>
                  <a:srgbClr val="FFFF00"/>
                </a:solidFill>
              </a:rPr>
              <a:t>12- 18 Y</a:t>
            </a:r>
          </a:p>
          <a:p>
            <a:r>
              <a:rPr lang="en-US" dirty="0" smtClean="0"/>
              <a:t>Early Adulthood   </a:t>
            </a:r>
            <a:r>
              <a:rPr lang="en-US" dirty="0" smtClean="0">
                <a:solidFill>
                  <a:srgbClr val="FFFF00"/>
                </a:solidFill>
              </a:rPr>
              <a:t>19 -40 Y</a:t>
            </a:r>
          </a:p>
          <a:p>
            <a:r>
              <a:rPr lang="en-US" dirty="0" smtClean="0"/>
              <a:t>Middle Age  </a:t>
            </a:r>
            <a:r>
              <a:rPr lang="en-US" dirty="0" smtClean="0">
                <a:solidFill>
                  <a:srgbClr val="FFFF00"/>
                </a:solidFill>
              </a:rPr>
              <a:t>40 -60 Y</a:t>
            </a:r>
          </a:p>
          <a:p>
            <a:r>
              <a:rPr lang="en-US" dirty="0" smtClean="0"/>
              <a:t>Old age </a:t>
            </a:r>
            <a:r>
              <a:rPr lang="en-US" dirty="0" smtClean="0">
                <a:solidFill>
                  <a:srgbClr val="FFFF00"/>
                </a:solidFill>
              </a:rPr>
              <a:t>60 - Death</a:t>
            </a:r>
            <a:endParaRPr lang="en-US" dirty="0">
              <a:solidFill>
                <a:srgbClr val="FFFF00"/>
              </a:solidFill>
            </a:endParaRPr>
          </a:p>
        </p:txBody>
      </p:sp>
      <p:sp>
        <p:nvSpPr>
          <p:cNvPr id="4" name="Content Placeholder 3"/>
          <p:cNvSpPr>
            <a:spLocks noGrp="1"/>
          </p:cNvSpPr>
          <p:nvPr>
            <p:ph sz="half" idx="2"/>
          </p:nvPr>
        </p:nvSpPr>
        <p:spPr/>
        <p:txBody>
          <a:bodyPr>
            <a:normAutofit lnSpcReduction="10000"/>
          </a:bodyPr>
          <a:lstStyle/>
          <a:p>
            <a:r>
              <a:rPr lang="en-US" dirty="0" err="1" smtClean="0">
                <a:latin typeface="Amudham" pitchFamily="2" charset="0"/>
              </a:rPr>
              <a:t>fUtiwg</a:t>
            </a:r>
            <a:r>
              <a:rPr lang="en-US" dirty="0" smtClean="0">
                <a:latin typeface="Amudham" pitchFamily="2" charset="0"/>
              </a:rPr>
              <a:t>; </a:t>
            </a:r>
            <a:r>
              <a:rPr lang="en-US" dirty="0" err="1" smtClean="0">
                <a:latin typeface="Amudham" pitchFamily="2" charset="0"/>
              </a:rPr>
              <a:t>gUtk</a:t>
            </a:r>
            <a:r>
              <a:rPr lang="en-US" dirty="0" smtClean="0">
                <a:latin typeface="Amudham" pitchFamily="2" charset="0"/>
              </a:rPr>
              <a:t>;</a:t>
            </a:r>
          </a:p>
          <a:p>
            <a:r>
              <a:rPr lang="en-US" dirty="0" err="1" smtClean="0">
                <a:latin typeface="Amudham" pitchFamily="2" charset="0"/>
              </a:rPr>
              <a:t>rpRg</a:t>
            </a:r>
            <a:r>
              <a:rPr lang="en-US" dirty="0" smtClean="0">
                <a:latin typeface="Amudham" pitchFamily="2" charset="0"/>
              </a:rPr>
              <a:t>; </a:t>
            </a:r>
            <a:r>
              <a:rPr lang="en-US" dirty="0" err="1" smtClean="0">
                <a:latin typeface="Amudham" pitchFamily="2" charset="0"/>
              </a:rPr>
              <a:t>gUtk;physic</a:t>
            </a:r>
            <a:endParaRPr lang="en-US" dirty="0" smtClean="0">
              <a:latin typeface="Amudham" pitchFamily="2" charset="0"/>
            </a:endParaRPr>
          </a:p>
          <a:p>
            <a:r>
              <a:rPr lang="en-US" dirty="0" err="1" smtClean="0">
                <a:latin typeface="Amudham" pitchFamily="2" charset="0"/>
              </a:rPr>
              <a:t>jtH</a:t>
            </a:r>
            <a:r>
              <a:rPr lang="en-US" dirty="0" smtClean="0">
                <a:latin typeface="Amudham" pitchFamily="2" charset="0"/>
              </a:rPr>
              <a:t>; </a:t>
            </a:r>
            <a:r>
              <a:rPr lang="en-US" dirty="0" err="1" smtClean="0">
                <a:latin typeface="Amudham" pitchFamily="2" charset="0"/>
              </a:rPr>
              <a:t>eilg</a:t>
            </a:r>
            <a:r>
              <a:rPr lang="en-US" dirty="0" smtClean="0">
                <a:latin typeface="Amudham" pitchFamily="2" charset="0"/>
              </a:rPr>
              <a:t>; </a:t>
            </a:r>
            <a:r>
              <a:rPr lang="en-US" dirty="0" err="1" smtClean="0">
                <a:latin typeface="Amudham" pitchFamily="2" charset="0"/>
              </a:rPr>
              <a:t>gUtk</a:t>
            </a:r>
            <a:r>
              <a:rPr lang="en-US" dirty="0" smtClean="0">
                <a:latin typeface="Amudham" pitchFamily="2" charset="0"/>
              </a:rPr>
              <a:t>;</a:t>
            </a:r>
          </a:p>
          <a:p>
            <a:r>
              <a:rPr lang="en-US" dirty="0" smtClean="0">
                <a:latin typeface="Amudham" pitchFamily="2" charset="0"/>
              </a:rPr>
              <a:t>,s </a:t>
            </a:r>
            <a:r>
              <a:rPr lang="en-US" dirty="0" err="1" smtClean="0">
                <a:latin typeface="Amudham" pitchFamily="2" charset="0"/>
              </a:rPr>
              <a:t>FHe;ijg</a:t>
            </a:r>
            <a:r>
              <a:rPr lang="en-US" dirty="0" smtClean="0">
                <a:latin typeface="Amudham" pitchFamily="2" charset="0"/>
              </a:rPr>
              <a:t>; </a:t>
            </a:r>
            <a:r>
              <a:rPr lang="en-US" dirty="0" err="1" smtClean="0">
                <a:latin typeface="Amudham" pitchFamily="2" charset="0"/>
              </a:rPr>
              <a:t>gUtk</a:t>
            </a:r>
            <a:r>
              <a:rPr lang="en-US" dirty="0" smtClean="0">
                <a:latin typeface="Amudham" pitchFamily="2" charset="0"/>
              </a:rPr>
              <a:t>;</a:t>
            </a:r>
          </a:p>
          <a:p>
            <a:r>
              <a:rPr lang="en-US" dirty="0" smtClean="0">
                <a:latin typeface="Amudham" pitchFamily="2" charset="0"/>
              </a:rPr>
              <a:t>gps;isg; gUtk;</a:t>
            </a:r>
          </a:p>
          <a:p>
            <a:r>
              <a:rPr lang="en-US" dirty="0" smtClean="0">
                <a:latin typeface="Amudham" pitchFamily="2" charset="0"/>
              </a:rPr>
              <a:t>Fkug;gUtk;</a:t>
            </a:r>
          </a:p>
          <a:p>
            <a:r>
              <a:rPr lang="en-US" dirty="0" smtClean="0">
                <a:latin typeface="Amudham" pitchFamily="2" charset="0"/>
              </a:rPr>
              <a:t>taJte;njhu; gUtk;</a:t>
            </a:r>
          </a:p>
          <a:p>
            <a:r>
              <a:rPr lang="en-US" dirty="0" smtClean="0">
                <a:latin typeface="Amudham" pitchFamily="2" charset="0"/>
              </a:rPr>
              <a:t>eLtaJg; gUtk;</a:t>
            </a:r>
          </a:p>
          <a:p>
            <a:r>
              <a:rPr lang="en-US" dirty="0" smtClean="0">
                <a:latin typeface="Amudham" pitchFamily="2" charset="0"/>
              </a:rPr>
              <a:t>Kjpu; gUtk;</a:t>
            </a:r>
            <a:endParaRPr lang="en-US" dirty="0">
              <a:latin typeface="Amudham" pitchFamily="2" charset="0"/>
            </a:endParaRPr>
          </a:p>
        </p:txBody>
      </p:sp>
      <p:sp>
        <p:nvSpPr>
          <p:cNvPr id="5" name="TextBox 4"/>
          <p:cNvSpPr txBox="1"/>
          <p:nvPr/>
        </p:nvSpPr>
        <p:spPr>
          <a:xfrm>
            <a:off x="762000" y="6019800"/>
            <a:ext cx="7010400" cy="369332"/>
          </a:xfrm>
          <a:prstGeom prst="rect">
            <a:avLst/>
          </a:prstGeom>
          <a:noFill/>
        </p:spPr>
        <p:txBody>
          <a:bodyPr wrap="square" rtlCol="0">
            <a:spAutoFit/>
          </a:bodyPr>
          <a:lstStyle/>
          <a:p>
            <a:pPr algn="ctr"/>
            <a:r>
              <a:rPr lang="en-US" dirty="0" smtClean="0">
                <a:hlinkClick r:id="rId2" action="ppaction://hlinkfile"/>
              </a:rPr>
              <a:t>D:\Psychology\Baby process.wmv</a:t>
            </a:r>
            <a:endParaRPr lang="en-US" dirty="0"/>
          </a:p>
        </p:txBody>
      </p:sp>
      <p:sp>
        <p:nvSpPr>
          <p:cNvPr id="6" name="TextBox 5"/>
          <p:cNvSpPr txBox="1"/>
          <p:nvPr/>
        </p:nvSpPr>
        <p:spPr>
          <a:xfrm>
            <a:off x="1447800" y="6488668"/>
            <a:ext cx="6629400" cy="369332"/>
          </a:xfrm>
          <a:prstGeom prst="rect">
            <a:avLst/>
          </a:prstGeom>
          <a:noFill/>
        </p:spPr>
        <p:txBody>
          <a:bodyPr wrap="square" rtlCol="0">
            <a:spAutoFit/>
          </a:bodyPr>
          <a:lstStyle/>
          <a:p>
            <a:pPr algn="ctr"/>
            <a:r>
              <a:rPr lang="en-US" dirty="0" smtClean="0">
                <a:hlinkClick r:id="rId3" action="ppaction://hlinkfile"/>
              </a:rPr>
              <a:t>D:\Psychology\Funny Baby Makes A Speech.wmv</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sng" cap="all" dirty="0" smtClean="0">
                <a:solidFill>
                  <a:srgbClr val="FFFF00"/>
                </a:solidFill>
              </a:rPr>
              <a:t>Dimensions of Development </a:t>
            </a:r>
            <a:endParaRPr lang="en-US" u="sng" cap="all" dirty="0">
              <a:solidFill>
                <a:srgbClr val="FFFF00"/>
              </a:solidFill>
            </a:endParaRPr>
          </a:p>
        </p:txBody>
      </p:sp>
      <p:sp>
        <p:nvSpPr>
          <p:cNvPr id="5" name="Content Placeholder 4"/>
          <p:cNvSpPr>
            <a:spLocks noGrp="1"/>
          </p:cNvSpPr>
          <p:nvPr>
            <p:ph idx="1"/>
          </p:nvPr>
        </p:nvSpPr>
        <p:spPr/>
        <p:txBody>
          <a:bodyPr>
            <a:normAutofit/>
          </a:bodyPr>
          <a:lstStyle/>
          <a:p>
            <a:r>
              <a:rPr lang="en-US" sz="4400" dirty="0" smtClean="0"/>
              <a:t>Physical 		– 	</a:t>
            </a:r>
            <a:r>
              <a:rPr lang="en-US" sz="4400" dirty="0" err="1" smtClean="0">
                <a:latin typeface="Amudham" pitchFamily="2" charset="0"/>
              </a:rPr>
              <a:t>cly</a:t>
            </a:r>
            <a:r>
              <a:rPr lang="en-US" sz="4400" dirty="0" smtClean="0">
                <a:latin typeface="Amudham" pitchFamily="2" charset="0"/>
              </a:rPr>
              <a:t>; </a:t>
            </a:r>
            <a:r>
              <a:rPr lang="en-US" sz="4400" dirty="0" err="1" smtClean="0">
                <a:latin typeface="Amudham" pitchFamily="2" charset="0"/>
              </a:rPr>
              <a:t>tsu;r;rp</a:t>
            </a:r>
            <a:endParaRPr lang="en-US" sz="4400" dirty="0" smtClean="0"/>
          </a:p>
          <a:p>
            <a:r>
              <a:rPr lang="en-US" sz="4400" dirty="0" smtClean="0"/>
              <a:t>Cognitive 		- 	</a:t>
            </a:r>
            <a:r>
              <a:rPr lang="en-US" sz="4400" dirty="0" err="1" smtClean="0">
                <a:latin typeface="Amudham" pitchFamily="2" charset="0"/>
              </a:rPr>
              <a:t>mwpt</a:t>
            </a:r>
            <a:r>
              <a:rPr lang="en-US" sz="4400" dirty="0" smtClean="0">
                <a:latin typeface="Amudham" pitchFamily="2" charset="0"/>
              </a:rPr>
              <a:t>[ </a:t>
            </a:r>
            <a:r>
              <a:rPr lang="en-US" sz="4400" dirty="0" err="1" smtClean="0">
                <a:latin typeface="Amudham" pitchFamily="2" charset="0"/>
              </a:rPr>
              <a:t>tsu;r;rp</a:t>
            </a:r>
            <a:endParaRPr lang="en-US" sz="4400" dirty="0" smtClean="0"/>
          </a:p>
          <a:p>
            <a:r>
              <a:rPr lang="en-US" sz="4400" dirty="0" smtClean="0"/>
              <a:t>Emotional 	-</a:t>
            </a:r>
            <a:r>
              <a:rPr lang="en-US" sz="4400" dirty="0" smtClean="0">
                <a:latin typeface="Amudham" pitchFamily="2" charset="0"/>
              </a:rPr>
              <a:t> 	</a:t>
            </a:r>
            <a:r>
              <a:rPr lang="en-US" sz="4400" dirty="0" err="1" smtClean="0">
                <a:latin typeface="Amudham" pitchFamily="2" charset="0"/>
              </a:rPr>
              <a:t>kdbtGr;rp</a:t>
            </a:r>
            <a:endParaRPr lang="en-US" sz="4400" dirty="0" smtClean="0"/>
          </a:p>
          <a:p>
            <a:r>
              <a:rPr lang="en-US" sz="4400" dirty="0" smtClean="0"/>
              <a:t>Social 			- 	</a:t>
            </a:r>
            <a:r>
              <a:rPr lang="en-US" sz="4400" dirty="0" err="1" smtClean="0">
                <a:latin typeface="Amudham" pitchFamily="2" charset="0"/>
              </a:rPr>
              <a:t>rKf</a:t>
            </a:r>
            <a:r>
              <a:rPr lang="en-US" sz="4400" dirty="0" smtClean="0">
                <a:latin typeface="Amudham" pitchFamily="2" charset="0"/>
              </a:rPr>
              <a:t> </a:t>
            </a:r>
            <a:r>
              <a:rPr lang="en-US" sz="4400" dirty="0" err="1" smtClean="0">
                <a:latin typeface="Amudham" pitchFamily="2" charset="0"/>
              </a:rPr>
              <a:t>tsu;r;rp</a:t>
            </a:r>
            <a:endParaRPr lang="en-US" sz="4400" dirty="0" smtClean="0"/>
          </a:p>
          <a:p>
            <a:r>
              <a:rPr lang="en-US" sz="4400" dirty="0" smtClean="0"/>
              <a:t>Moral	 		- 	</a:t>
            </a:r>
            <a:r>
              <a:rPr lang="en-US" sz="4400" dirty="0" err="1" smtClean="0">
                <a:latin typeface="Amudham" pitchFamily="2" charset="0"/>
              </a:rPr>
              <a:t>xGf;f</a:t>
            </a:r>
            <a:r>
              <a:rPr lang="en-US" sz="4400" dirty="0" smtClean="0">
                <a:latin typeface="Amudham" pitchFamily="2" charset="0"/>
              </a:rPr>
              <a:t> </a:t>
            </a:r>
            <a:r>
              <a:rPr lang="en-US" sz="4400" dirty="0" err="1" smtClean="0">
                <a:latin typeface="Amudham" pitchFamily="2" charset="0"/>
              </a:rPr>
              <a:t>tsu;r;rp</a:t>
            </a:r>
            <a:endParaRPr lang="en-US" sz="44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u="sng" dirty="0" smtClean="0">
                <a:solidFill>
                  <a:srgbClr val="FF0000"/>
                </a:solidFill>
              </a:rPr>
              <a:t/>
            </a:r>
            <a:br>
              <a:rPr lang="en-US" sz="4000" b="1" u="sng" dirty="0" smtClean="0">
                <a:solidFill>
                  <a:srgbClr val="FF0000"/>
                </a:solidFill>
              </a:rPr>
            </a:br>
            <a:r>
              <a:rPr lang="en-US" sz="4000" b="1" u="sng" dirty="0" smtClean="0">
                <a:solidFill>
                  <a:srgbClr val="FF0000"/>
                </a:solidFill>
              </a:rPr>
              <a:t/>
            </a:r>
            <a:br>
              <a:rPr lang="en-US" sz="4000" b="1" u="sng" dirty="0" smtClean="0">
                <a:solidFill>
                  <a:srgbClr val="FF0000"/>
                </a:solidFill>
              </a:rPr>
            </a:br>
            <a:r>
              <a:rPr lang="en-US" sz="4000" b="1" u="sng" dirty="0" smtClean="0">
                <a:solidFill>
                  <a:srgbClr val="FF0000"/>
                </a:solidFill>
              </a:rPr>
              <a:t/>
            </a:r>
            <a:br>
              <a:rPr lang="en-US" sz="4000" b="1" u="sng" dirty="0" smtClean="0">
                <a:solidFill>
                  <a:srgbClr val="FF0000"/>
                </a:solidFill>
              </a:rPr>
            </a:br>
            <a:r>
              <a:rPr lang="en-US" sz="4000" b="1" u="sng" dirty="0" smtClean="0">
                <a:solidFill>
                  <a:srgbClr val="FF0000"/>
                </a:solidFill>
              </a:rPr>
              <a:t>Infancy </a:t>
            </a:r>
            <a:r>
              <a:rPr lang="en-US" sz="4000" b="1" u="sng" dirty="0" smtClean="0">
                <a:solidFill>
                  <a:schemeClr val="accent1">
                    <a:lumMod val="60000"/>
                    <a:lumOff val="40000"/>
                  </a:schemeClr>
                </a:solidFill>
              </a:rPr>
              <a:t>– </a:t>
            </a:r>
            <a:r>
              <a:rPr lang="en-US" sz="4000" u="sng" dirty="0" smtClean="0"/>
              <a:t> </a:t>
            </a:r>
            <a:r>
              <a:rPr lang="en-US" sz="4000" u="sng" dirty="0" smtClean="0">
                <a:solidFill>
                  <a:srgbClr val="FFFF00"/>
                </a:solidFill>
              </a:rPr>
              <a:t>Birth -2 week(15 days)</a:t>
            </a:r>
            <a:br>
              <a:rPr lang="en-US" sz="4000" u="sng" dirty="0" smtClean="0">
                <a:solidFill>
                  <a:srgbClr val="FFFF00"/>
                </a:solidFill>
              </a:rPr>
            </a:br>
            <a:r>
              <a:rPr lang="en-US" sz="4000" dirty="0" smtClean="0">
                <a:latin typeface="Amudham" pitchFamily="2" charset="0"/>
              </a:rPr>
              <a:t>rpRg; gUtk;</a:t>
            </a:r>
            <a:r>
              <a:rPr lang="en-US" sz="4800" dirty="0" smtClean="0">
                <a:latin typeface="Amudham" pitchFamily="2" charset="0"/>
              </a:rPr>
              <a:t/>
            </a:r>
            <a:br>
              <a:rPr lang="en-US" sz="4800" dirty="0" smtClean="0">
                <a:latin typeface="Amudham" pitchFamily="2" charset="0"/>
              </a:rPr>
            </a:br>
            <a:r>
              <a:rPr lang="en-US" sz="4800" dirty="0" smtClean="0">
                <a:solidFill>
                  <a:srgbClr val="FFFF00"/>
                </a:solidFill>
              </a:rPr>
              <a:t/>
            </a:r>
            <a:br>
              <a:rPr lang="en-US" sz="4800" dirty="0" smtClean="0">
                <a:solidFill>
                  <a:srgbClr val="FFFF00"/>
                </a:solidFill>
              </a:rPr>
            </a:br>
            <a:endParaRPr lang="en-US" sz="4800" dirty="0"/>
          </a:p>
        </p:txBody>
      </p:sp>
      <p:sp>
        <p:nvSpPr>
          <p:cNvPr id="5" name="Content Placeholder 4"/>
          <p:cNvSpPr>
            <a:spLocks noGrp="1"/>
          </p:cNvSpPr>
          <p:nvPr>
            <p:ph idx="1"/>
          </p:nvPr>
        </p:nvSpPr>
        <p:spPr/>
        <p:txBody>
          <a:bodyPr/>
          <a:lstStyle/>
          <a:p>
            <a:r>
              <a:rPr lang="en-US" sz="4800" dirty="0" smtClean="0"/>
              <a:t>Birth Cry</a:t>
            </a:r>
          </a:p>
          <a:p>
            <a:r>
              <a:rPr lang="en-US" sz="4800" dirty="0" smtClean="0"/>
              <a:t>Mass activity</a:t>
            </a:r>
          </a:p>
          <a:p>
            <a:r>
              <a:rPr lang="en-US" sz="4800" dirty="0" smtClean="0"/>
              <a:t>Specific activity</a:t>
            </a:r>
          </a:p>
          <a:p>
            <a:r>
              <a:rPr lang="en-US" sz="4800" dirty="0" smtClean="0"/>
              <a:t>Crying</a:t>
            </a:r>
          </a:p>
          <a:p>
            <a:endParaRPr lang="en-US" dirty="0"/>
          </a:p>
        </p:txBody>
      </p:sp>
      <p:pic>
        <p:nvPicPr>
          <p:cNvPr id="4" name="Picture 3" descr="images.jpg"/>
          <p:cNvPicPr>
            <a:picLocks noChangeAspect="1"/>
          </p:cNvPicPr>
          <p:nvPr/>
        </p:nvPicPr>
        <p:blipFill>
          <a:blip r:embed="rId2" cstate="print"/>
          <a:stretch>
            <a:fillRect/>
          </a:stretch>
        </p:blipFill>
        <p:spPr>
          <a:xfrm>
            <a:off x="4953000" y="1828800"/>
            <a:ext cx="3962400" cy="358140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solidFill>
                  <a:srgbClr val="FF0000"/>
                </a:solidFill>
              </a:rPr>
              <a:t/>
            </a:r>
            <a:br>
              <a:rPr lang="en-US" u="sng" dirty="0" smtClean="0">
                <a:solidFill>
                  <a:srgbClr val="FF0000"/>
                </a:solidFill>
              </a:rPr>
            </a:br>
            <a:r>
              <a:rPr lang="en-US" u="sng" dirty="0" smtClean="0">
                <a:solidFill>
                  <a:srgbClr val="FF0000"/>
                </a:solidFill>
              </a:rPr>
              <a:t>Babyhood</a:t>
            </a:r>
            <a:r>
              <a:rPr lang="en-US" dirty="0" smtClean="0"/>
              <a:t> - </a:t>
            </a:r>
            <a:r>
              <a:rPr lang="en-US" dirty="0" smtClean="0">
                <a:solidFill>
                  <a:srgbClr val="FFFF00"/>
                </a:solidFill>
              </a:rPr>
              <a:t>3 w -2 year</a:t>
            </a:r>
            <a:br>
              <a:rPr lang="en-US" dirty="0" smtClean="0">
                <a:solidFill>
                  <a:srgbClr val="FFFF00"/>
                </a:solidFill>
              </a:rPr>
            </a:br>
            <a:r>
              <a:rPr lang="en-US" dirty="0" smtClean="0">
                <a:latin typeface="Amudham" pitchFamily="2" charset="0"/>
              </a:rPr>
              <a:t> </a:t>
            </a:r>
            <a:r>
              <a:rPr lang="en-US" dirty="0" smtClean="0">
                <a:solidFill>
                  <a:srgbClr val="00B0F0"/>
                </a:solidFill>
                <a:latin typeface="Amudham" pitchFamily="2" charset="0"/>
              </a:rPr>
              <a:t>jtH; eilg; gUtk</a:t>
            </a:r>
            <a:r>
              <a:rPr lang="en-US" dirty="0" smtClean="0">
                <a:latin typeface="Amudham" pitchFamily="2" charset="0"/>
              </a:rPr>
              <a:t>;</a:t>
            </a:r>
            <a:r>
              <a:rPr lang="en-US" dirty="0" smtClean="0">
                <a:solidFill>
                  <a:srgbClr val="FFFF00"/>
                </a:solidFill>
              </a:rPr>
              <a:t/>
            </a:r>
            <a:br>
              <a:rPr lang="en-US" dirty="0" smtClean="0">
                <a:solidFill>
                  <a:srgbClr val="FFFF00"/>
                </a:solidFill>
              </a:rPr>
            </a:br>
            <a:endParaRPr lang="en-US" dirty="0"/>
          </a:p>
        </p:txBody>
      </p:sp>
      <p:sp>
        <p:nvSpPr>
          <p:cNvPr id="3" name="Content Placeholder 2"/>
          <p:cNvSpPr>
            <a:spLocks noGrp="1"/>
          </p:cNvSpPr>
          <p:nvPr>
            <p:ph idx="1"/>
          </p:nvPr>
        </p:nvSpPr>
        <p:spPr/>
        <p:txBody>
          <a:bodyPr>
            <a:normAutofit fontScale="92500"/>
          </a:bodyPr>
          <a:lstStyle/>
          <a:p>
            <a:r>
              <a:rPr lang="en-US" dirty="0" smtClean="0"/>
              <a:t> Independence Movement-</a:t>
            </a:r>
            <a:r>
              <a:rPr lang="en-US" dirty="0" smtClean="0">
                <a:latin typeface="Baamini" pitchFamily="2" charset="0"/>
              </a:rPr>
              <a:t> gpwiu rhuj jd;ik</a:t>
            </a:r>
            <a:endParaRPr lang="en-US" dirty="0" smtClean="0"/>
          </a:p>
          <a:p>
            <a:r>
              <a:rPr lang="en-US" dirty="0" smtClean="0"/>
              <a:t>Foundation Age-</a:t>
            </a:r>
            <a:r>
              <a:rPr lang="en-US" dirty="0" smtClean="0">
                <a:latin typeface="Baamini" pitchFamily="2" charset="0"/>
              </a:rPr>
              <a:t>mlpjs taJ</a:t>
            </a:r>
            <a:endParaRPr lang="en-US" dirty="0" smtClean="0"/>
          </a:p>
          <a:p>
            <a:r>
              <a:rPr lang="en-US" dirty="0" smtClean="0">
                <a:solidFill>
                  <a:srgbClr val="FFFF00"/>
                </a:solidFill>
              </a:rPr>
              <a:t>Physical</a:t>
            </a:r>
            <a:r>
              <a:rPr lang="en-US" dirty="0" smtClean="0"/>
              <a:t> – H W Well growth, Control for Urine and others, Power – Hand, crying Babbling Gesturing</a:t>
            </a:r>
          </a:p>
          <a:p>
            <a:r>
              <a:rPr lang="en-US" dirty="0" smtClean="0">
                <a:solidFill>
                  <a:srgbClr val="FFFF00"/>
                </a:solidFill>
              </a:rPr>
              <a:t>Mental</a:t>
            </a:r>
            <a:r>
              <a:rPr lang="en-US" dirty="0" smtClean="0"/>
              <a:t> – Concept, self concept</a:t>
            </a:r>
          </a:p>
          <a:p>
            <a:r>
              <a:rPr lang="en-US" dirty="0" smtClean="0">
                <a:solidFill>
                  <a:srgbClr val="FFFF00"/>
                </a:solidFill>
              </a:rPr>
              <a:t>Emotional</a:t>
            </a:r>
            <a:r>
              <a:rPr lang="en-US" dirty="0" smtClean="0"/>
              <a:t> – Continuous  emotional</a:t>
            </a:r>
          </a:p>
          <a:p>
            <a:r>
              <a:rPr lang="en-US" dirty="0" smtClean="0">
                <a:solidFill>
                  <a:srgbClr val="FFFF00"/>
                </a:solidFill>
              </a:rPr>
              <a:t>Social</a:t>
            </a:r>
            <a:r>
              <a:rPr lang="en-US" dirty="0" smtClean="0"/>
              <a:t> – Sensory motor , Exploratory, Imitation, Games, Amusing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81000"/>
            <a:ext cx="8229600" cy="1143000"/>
          </a:xfrm>
          <a:prstGeom prst="rect">
            <a:avLst/>
          </a:prstGeom>
        </p:spPr>
        <p:txBody>
          <a:bodyP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mj-lt"/>
                <a:ea typeface="+mj-ea"/>
                <a:cs typeface="+mj-cs"/>
              </a:rPr>
              <a:t/>
            </a:r>
            <a:br>
              <a:rPr kumimoji="0" lang="en-US" sz="4400" b="1" i="0" u="none" strike="noStrike" kern="1200" cap="none" spc="0" normalizeH="0" baseline="0" noProof="0" dirty="0" smtClean="0">
                <a:ln>
                  <a:noFill/>
                </a:ln>
                <a:solidFill>
                  <a:srgbClr val="FF0000"/>
                </a:solidFill>
                <a:effectLst/>
                <a:uLnTx/>
                <a:uFillTx/>
                <a:latin typeface="+mj-lt"/>
                <a:ea typeface="+mj-ea"/>
                <a:cs typeface="+mj-cs"/>
              </a:rPr>
            </a:br>
            <a:r>
              <a:rPr kumimoji="0" lang="en-US" sz="17600" b="1" i="0" u="none" strike="noStrike" kern="1200" cap="none" spc="0" normalizeH="0" baseline="0" noProof="0" dirty="0" smtClean="0">
                <a:ln>
                  <a:noFill/>
                </a:ln>
                <a:solidFill>
                  <a:srgbClr val="FF0000"/>
                </a:solidFill>
                <a:effectLst/>
                <a:uLnTx/>
                <a:uFillTx/>
                <a:latin typeface="+mj-lt"/>
                <a:ea typeface="+mj-ea"/>
                <a:cs typeface="+mj-cs"/>
              </a:rPr>
              <a:t>Early Childhood  </a:t>
            </a:r>
            <a:r>
              <a:rPr kumimoji="0" lang="en-US" sz="17600" b="0" i="0" u="none" strike="noStrike" kern="1200" cap="none" spc="0" normalizeH="0" baseline="0" noProof="0" dirty="0" smtClean="0">
                <a:ln>
                  <a:noFill/>
                </a:ln>
                <a:solidFill>
                  <a:srgbClr val="FFFF00"/>
                </a:solidFill>
                <a:effectLst/>
                <a:uLnTx/>
                <a:uFillTx/>
                <a:latin typeface="+mj-lt"/>
                <a:ea typeface="+mj-ea"/>
                <a:cs typeface="+mj-cs"/>
              </a:rPr>
              <a:t>3-6 Y</a:t>
            </a:r>
            <a:br>
              <a:rPr kumimoji="0" lang="en-US" sz="17600" b="0" i="0" u="none" strike="noStrike" kern="1200" cap="none" spc="0" normalizeH="0" baseline="0" noProof="0" dirty="0" smtClean="0">
                <a:ln>
                  <a:noFill/>
                </a:ln>
                <a:solidFill>
                  <a:srgbClr val="FFFF00"/>
                </a:solidFill>
                <a:effectLst/>
                <a:uLnTx/>
                <a:uFillTx/>
                <a:latin typeface="+mj-lt"/>
                <a:ea typeface="+mj-ea"/>
                <a:cs typeface="+mj-cs"/>
              </a:rPr>
            </a:br>
            <a:r>
              <a:rPr kumimoji="0" lang="en-US" sz="17600" b="0" i="0" u="none" strike="noStrike" kern="1200" cap="none" spc="0" normalizeH="0" baseline="0" noProof="0" dirty="0" smtClean="0">
                <a:ln>
                  <a:noFill/>
                </a:ln>
                <a:solidFill>
                  <a:srgbClr val="00B0F0"/>
                </a:solidFill>
                <a:effectLst/>
                <a:uLnTx/>
                <a:uFillTx/>
                <a:latin typeface="Amudham" pitchFamily="2" charset="0"/>
                <a:ea typeface="+mj-ea"/>
                <a:cs typeface="+mj-cs"/>
              </a:rPr>
              <a:t> ,s FHe;ijg; gUtk</a:t>
            </a:r>
            <a:r>
              <a:rPr kumimoji="0" lang="en-US" sz="17600" b="0" i="0" u="none" strike="noStrike" kern="1200" cap="none" spc="0" normalizeH="0" baseline="0" noProof="0" dirty="0" smtClean="0">
                <a:ln>
                  <a:noFill/>
                </a:ln>
                <a:solidFill>
                  <a:schemeClr val="tx1"/>
                </a:solidFill>
                <a:effectLst/>
                <a:uLnTx/>
                <a:uFillTx/>
                <a:latin typeface="Amudham" pitchFamily="2" charset="0"/>
                <a:ea typeface="+mj-ea"/>
                <a:cs typeface="+mj-cs"/>
              </a:rPr>
              <a:t>;</a:t>
            </a:r>
            <a:r>
              <a:rPr kumimoji="0" lang="en-US" sz="17600" b="0" i="0" u="none" strike="noStrike" kern="1200" cap="none" spc="0" normalizeH="0" baseline="0" noProof="0" dirty="0" smtClean="0">
                <a:ln>
                  <a:noFill/>
                </a:ln>
                <a:solidFill>
                  <a:srgbClr val="FFFF00"/>
                </a:solidFill>
                <a:effectLst/>
                <a:uLnTx/>
                <a:uFillTx/>
                <a:latin typeface="+mj-lt"/>
                <a:ea typeface="+mj-ea"/>
                <a:cs typeface="+mj-cs"/>
              </a:rPr>
              <a:t/>
            </a:r>
            <a:br>
              <a:rPr kumimoji="0" lang="en-US" sz="17600" b="0" i="0" u="none" strike="noStrike" kern="1200" cap="none" spc="0" normalizeH="0" baseline="0" noProof="0" dirty="0" smtClean="0">
                <a:ln>
                  <a:noFill/>
                </a:ln>
                <a:solidFill>
                  <a:srgbClr val="FFFF00"/>
                </a:solidFill>
                <a:effectLst/>
                <a:uLnTx/>
                <a:uFillTx/>
                <a:latin typeface="+mj-lt"/>
                <a:ea typeface="+mj-ea"/>
                <a:cs typeface="+mj-cs"/>
              </a:rPr>
            </a:br>
            <a:r>
              <a:rPr kumimoji="0" lang="en-US" sz="17600" b="0" i="0" u="none" strike="noStrike" kern="1200" cap="none" spc="0" normalizeH="0" baseline="0" noProof="0" dirty="0" smtClean="0">
                <a:ln>
                  <a:noFill/>
                </a:ln>
                <a:solidFill>
                  <a:srgbClr val="FFFF00"/>
                </a:solidFill>
                <a:effectLst/>
                <a:uLnTx/>
                <a:uFillTx/>
                <a:latin typeface="+mj-lt"/>
                <a:ea typeface="+mj-ea"/>
                <a:cs typeface="+mj-cs"/>
              </a:rPr>
              <a:t/>
            </a:r>
            <a:br>
              <a:rPr kumimoji="0" lang="en-US" sz="17600" b="0" i="0" u="none" strike="noStrike" kern="1200" cap="none" spc="0" normalizeH="0" baseline="0" noProof="0" dirty="0" smtClean="0">
                <a:ln>
                  <a:noFill/>
                </a:ln>
                <a:solidFill>
                  <a:srgbClr val="FFFF00"/>
                </a:solidFill>
                <a:effectLst/>
                <a:uLnTx/>
                <a:uFillTx/>
                <a:latin typeface="+mj-lt"/>
                <a:ea typeface="+mj-ea"/>
                <a:cs typeface="+mj-cs"/>
              </a:rPr>
            </a:br>
            <a:endParaRPr kumimoji="0" lang="en-US" sz="176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early ch.jpg"/>
          <p:cNvPicPr>
            <a:picLocks noChangeAspect="1"/>
          </p:cNvPicPr>
          <p:nvPr/>
        </p:nvPicPr>
        <p:blipFill>
          <a:blip r:embed="rId2" cstate="print"/>
          <a:stretch>
            <a:fillRect/>
          </a:stretch>
        </p:blipFill>
        <p:spPr>
          <a:xfrm>
            <a:off x="1447800" y="1873770"/>
            <a:ext cx="6400800" cy="4776033"/>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Early Childhood  </a:t>
            </a:r>
            <a:r>
              <a:rPr lang="en-US" dirty="0" smtClean="0">
                <a:solidFill>
                  <a:srgbClr val="FFFF00"/>
                </a:solidFill>
              </a:rPr>
              <a:t>3-6 Y</a:t>
            </a:r>
            <a:br>
              <a:rPr lang="en-US" dirty="0" smtClean="0">
                <a:solidFill>
                  <a:srgbClr val="FFFF00"/>
                </a:solidFill>
              </a:rPr>
            </a:br>
            <a:r>
              <a:rPr lang="en-US" dirty="0" smtClean="0">
                <a:solidFill>
                  <a:srgbClr val="00B0F0"/>
                </a:solidFill>
                <a:latin typeface="Amudham" pitchFamily="2" charset="0"/>
              </a:rPr>
              <a:t> ,s FHe;ijg; gUtk</a:t>
            </a:r>
            <a:r>
              <a:rPr lang="en-US" dirty="0" smtClean="0">
                <a:latin typeface="Amudham" pitchFamily="2" charset="0"/>
              </a:rPr>
              <a:t>;</a:t>
            </a: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endParaRPr lang="en-US" dirty="0"/>
          </a:p>
        </p:txBody>
      </p:sp>
      <p:sp>
        <p:nvSpPr>
          <p:cNvPr id="3" name="Content Placeholder 2"/>
          <p:cNvSpPr>
            <a:spLocks noGrp="1"/>
          </p:cNvSpPr>
          <p:nvPr>
            <p:ph idx="1"/>
          </p:nvPr>
        </p:nvSpPr>
        <p:spPr/>
        <p:txBody>
          <a:bodyPr>
            <a:normAutofit lnSpcReduction="10000"/>
          </a:bodyPr>
          <a:lstStyle/>
          <a:p>
            <a:r>
              <a:rPr lang="en-US" dirty="0" smtClean="0">
                <a:latin typeface="Amudham" pitchFamily="2" charset="0"/>
              </a:rPr>
              <a:t>elkhLk; nfs;tpf;Fwp-vjpu;kiw elj;ij jhf;Fjy; czu;t[ jd;dyk; ghypd btWg;gzu;t[</a:t>
            </a:r>
          </a:p>
          <a:p>
            <a:r>
              <a:rPr lang="en-US" dirty="0" smtClean="0">
                <a:latin typeface="+mj-lt"/>
              </a:rPr>
              <a:t>Physical – slow, Organs dev. Speech </a:t>
            </a:r>
          </a:p>
          <a:p>
            <a:r>
              <a:rPr lang="en-US" dirty="0" smtClean="0">
                <a:latin typeface="+mj-lt"/>
              </a:rPr>
              <a:t>Mental – Sex roles</a:t>
            </a:r>
          </a:p>
          <a:p>
            <a:r>
              <a:rPr lang="en-US" dirty="0" smtClean="0">
                <a:latin typeface="+mj-lt"/>
              </a:rPr>
              <a:t>Emotional – not a control,  interest like with play, dress, food etc..</a:t>
            </a:r>
          </a:p>
          <a:p>
            <a:r>
              <a:rPr lang="en-US" dirty="0" smtClean="0">
                <a:latin typeface="+mj-lt"/>
              </a:rPr>
              <a:t>Social – unsocial ( negativism, Aggressiveness, selfishness, Sex antagonism-</a:t>
            </a:r>
            <a:r>
              <a:rPr lang="en-US" dirty="0" smtClean="0">
                <a:latin typeface="Amudham" pitchFamily="2" charset="0"/>
              </a:rPr>
              <a:t>p-vjpu;kiw elj;ij- jhf;Fjy; czu;t[- jd;dyk; ghypd btWg;gzu;t[.</a:t>
            </a:r>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te ch.jpg"/>
          <p:cNvPicPr>
            <a:picLocks noChangeAspect="1"/>
          </p:cNvPicPr>
          <p:nvPr/>
        </p:nvPicPr>
        <p:blipFill>
          <a:blip r:embed="rId2" cstate="print"/>
          <a:stretch>
            <a:fillRect/>
          </a:stretch>
        </p:blipFill>
        <p:spPr>
          <a:xfrm>
            <a:off x="434714" y="1143000"/>
            <a:ext cx="8023486" cy="5562600"/>
          </a:xfrm>
          <a:prstGeom prst="rect">
            <a:avLst/>
          </a:prstGeom>
        </p:spPr>
      </p:pic>
      <p:sp>
        <p:nvSpPr>
          <p:cNvPr id="3" name="Title 1"/>
          <p:cNvSpPr txBox="1">
            <a:spLocks/>
          </p:cNvSpPr>
          <p:nvPr/>
        </p:nvSpPr>
        <p:spPr>
          <a:xfrm>
            <a:off x="457200" y="274638"/>
            <a:ext cx="8229600" cy="1143000"/>
          </a:xfrm>
          <a:prstGeom prst="rect">
            <a:avLst/>
          </a:prstGeom>
        </p:spPr>
        <p:txBody>
          <a:bodyP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0" b="1" i="0" u="none" strike="noStrike" kern="1200" cap="none" spc="0" normalizeH="0" baseline="0" noProof="0" dirty="0" smtClean="0">
                <a:ln>
                  <a:noFill/>
                </a:ln>
                <a:solidFill>
                  <a:srgbClr val="FF0000"/>
                </a:solidFill>
                <a:effectLst/>
                <a:uLnTx/>
                <a:uFillTx/>
                <a:latin typeface="+mj-lt"/>
                <a:ea typeface="+mj-ea"/>
                <a:cs typeface="+mj-cs"/>
              </a:rPr>
              <a:t>Later  childhood  </a:t>
            </a:r>
            <a:r>
              <a:rPr kumimoji="0" lang="en-US" sz="16000" b="0" i="0" u="none" strike="noStrike" kern="1200" cap="none" spc="0" normalizeH="0" baseline="0" noProof="0" dirty="0" smtClean="0">
                <a:ln>
                  <a:noFill/>
                </a:ln>
                <a:solidFill>
                  <a:srgbClr val="FFFF00"/>
                </a:solidFill>
                <a:effectLst/>
                <a:uLnTx/>
                <a:uFillTx/>
                <a:latin typeface="+mj-lt"/>
                <a:ea typeface="+mj-ea"/>
                <a:cs typeface="+mj-cs"/>
              </a:rPr>
              <a:t>7-12 Y</a:t>
            </a:r>
            <a:br>
              <a:rPr kumimoji="0" lang="en-US" sz="16000" b="0" i="0" u="none" strike="noStrike" kern="1200" cap="none" spc="0" normalizeH="0" baseline="0" noProof="0" dirty="0" smtClean="0">
                <a:ln>
                  <a:noFill/>
                </a:ln>
                <a:solidFill>
                  <a:srgbClr val="FFFF00"/>
                </a:solidFill>
                <a:effectLst/>
                <a:uLnTx/>
                <a:uFillTx/>
                <a:latin typeface="+mj-lt"/>
                <a:ea typeface="+mj-ea"/>
                <a:cs typeface="+mj-cs"/>
              </a:rPr>
            </a:br>
            <a:r>
              <a:rPr kumimoji="0" lang="en-US" sz="16000" b="0" i="0" u="none" strike="noStrike" kern="1200" cap="none" spc="0" normalizeH="0" baseline="0" noProof="0" dirty="0" smtClean="0">
                <a:ln>
                  <a:noFill/>
                </a:ln>
                <a:solidFill>
                  <a:schemeClr val="tx1"/>
                </a:solidFill>
                <a:effectLst/>
                <a:uLnTx/>
                <a:uFillTx/>
                <a:latin typeface="Amudham" pitchFamily="2" charset="0"/>
                <a:ea typeface="+mj-ea"/>
                <a:cs typeface="+mj-cs"/>
              </a:rPr>
              <a:t> </a:t>
            </a:r>
            <a:r>
              <a:rPr kumimoji="0" lang="en-US" sz="16000" b="1" i="0" u="none" strike="noStrike" kern="1200" cap="none" spc="0" normalizeH="0" baseline="0" noProof="0" dirty="0" smtClean="0">
                <a:ln>
                  <a:noFill/>
                </a:ln>
                <a:solidFill>
                  <a:srgbClr val="7030A0"/>
                </a:solidFill>
                <a:effectLst/>
                <a:uLnTx/>
                <a:uFillTx/>
                <a:latin typeface="Amudham" pitchFamily="2" charset="0"/>
                <a:ea typeface="+mj-ea"/>
                <a:cs typeface="+mj-cs"/>
              </a:rPr>
              <a:t>gps;isg; gUtk; </a:t>
            </a:r>
            <a:r>
              <a:rPr kumimoji="0" lang="en-US" sz="16000" b="0" i="0" u="none" strike="noStrike" kern="1200" cap="none" spc="0" normalizeH="0" baseline="0" noProof="0" dirty="0" smtClean="0">
                <a:ln>
                  <a:noFill/>
                </a:ln>
                <a:solidFill>
                  <a:srgbClr val="FFFF00"/>
                </a:solidFill>
                <a:effectLst/>
                <a:uLnTx/>
                <a:uFillTx/>
                <a:latin typeface="+mj-lt"/>
                <a:ea typeface="+mj-ea"/>
                <a:cs typeface="+mj-cs"/>
              </a:rPr>
              <a:t/>
            </a:r>
            <a:br>
              <a:rPr kumimoji="0" lang="en-US" sz="16000" b="0" i="0" u="none" strike="noStrike" kern="1200" cap="none" spc="0" normalizeH="0" baseline="0" noProof="0" dirty="0" smtClean="0">
                <a:ln>
                  <a:noFill/>
                </a:ln>
                <a:solidFill>
                  <a:srgbClr val="FFFF00"/>
                </a:solidFill>
                <a:effectLst/>
                <a:uLnTx/>
                <a:uFillTx/>
                <a:latin typeface="+mj-lt"/>
                <a:ea typeface="+mj-ea"/>
                <a:cs typeface="+mj-cs"/>
              </a:rPr>
            </a:br>
            <a:endParaRPr kumimoji="0" lang="en-US" sz="16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458200" cy="600164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smtClean="0">
                <a:solidFill>
                  <a:srgbClr val="C00000"/>
                </a:solidFill>
              </a:rPr>
              <a:t>John B. Watson </a:t>
            </a:r>
            <a:r>
              <a:rPr lang="en-US" sz="3200" dirty="0" smtClean="0"/>
              <a:t>– set the direction of modern </a:t>
            </a:r>
            <a:r>
              <a:rPr lang="en-US" sz="3200" dirty="0" smtClean="0">
                <a:solidFill>
                  <a:srgbClr val="00B0F0"/>
                </a:solidFill>
              </a:rPr>
              <a:t>experimental psychology</a:t>
            </a:r>
          </a:p>
          <a:p>
            <a:r>
              <a:rPr lang="ta-IN" sz="3200" dirty="0" smtClean="0">
                <a:solidFill>
                  <a:srgbClr val="00B0F0"/>
                </a:solidFill>
              </a:rPr>
              <a:t>ஜான் </a:t>
            </a:r>
            <a:r>
              <a:rPr lang="ta-IN" sz="3200" dirty="0">
                <a:solidFill>
                  <a:srgbClr val="00B0F0"/>
                </a:solidFill>
              </a:rPr>
              <a:t>பி வாட்சன் - நவீன பரிசோதனை </a:t>
            </a:r>
            <a:r>
              <a:rPr lang="ta-IN" sz="3200" dirty="0" smtClean="0">
                <a:solidFill>
                  <a:srgbClr val="00B0F0"/>
                </a:solidFill>
              </a:rPr>
              <a:t>உளவியல்</a:t>
            </a:r>
            <a:endParaRPr lang="en-US" sz="3200" dirty="0" smtClean="0">
              <a:solidFill>
                <a:srgbClr val="00B0F0"/>
              </a:solidFill>
            </a:endParaRPr>
          </a:p>
          <a:p>
            <a:endParaRPr lang="en-US" sz="3200" dirty="0" smtClean="0">
              <a:solidFill>
                <a:srgbClr val="00B0F0"/>
              </a:solidFill>
            </a:endParaRPr>
          </a:p>
          <a:p>
            <a:endParaRPr lang="en-US" sz="3200" dirty="0" smtClean="0">
              <a:solidFill>
                <a:srgbClr val="00B0F0"/>
              </a:solidFill>
            </a:endParaRPr>
          </a:p>
          <a:p>
            <a:r>
              <a:rPr lang="en-US" sz="3200" dirty="0" smtClean="0">
                <a:solidFill>
                  <a:srgbClr val="C00000"/>
                </a:solidFill>
              </a:rPr>
              <a:t>Sigmund Freud </a:t>
            </a:r>
            <a:r>
              <a:rPr lang="en-US" sz="3200" dirty="0" smtClean="0"/>
              <a:t>– initiated the psychoanalytic movement of modern psychology</a:t>
            </a:r>
          </a:p>
          <a:p>
            <a:endParaRPr lang="en-US" sz="3200" dirty="0" smtClean="0"/>
          </a:p>
          <a:p>
            <a:endParaRPr lang="en-US" sz="3200" dirty="0" smtClean="0"/>
          </a:p>
          <a:p>
            <a:r>
              <a:rPr lang="en-US" sz="3200" dirty="0" smtClean="0">
                <a:solidFill>
                  <a:srgbClr val="C00000"/>
                </a:solidFill>
              </a:rPr>
              <a:t>Psychoanalysis</a:t>
            </a:r>
            <a:r>
              <a:rPr lang="en-US" sz="3200" dirty="0" smtClean="0"/>
              <a:t> – has a considerable impact on personality theory and treatment of mental illness</a:t>
            </a:r>
          </a:p>
        </p:txBody>
      </p:sp>
    </p:spTree>
    <p:extLst>
      <p:ext uri="{BB962C8B-B14F-4D97-AF65-F5344CB8AC3E}">
        <p14:creationId xmlns="" xmlns:p14="http://schemas.microsoft.com/office/powerpoint/2010/main" val="125879178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Later  childhood  </a:t>
            </a:r>
            <a:r>
              <a:rPr lang="en-US" dirty="0" smtClean="0">
                <a:solidFill>
                  <a:srgbClr val="FFFF00"/>
                </a:solidFill>
              </a:rPr>
              <a:t>7-12 Y</a:t>
            </a:r>
            <a:br>
              <a:rPr lang="en-US" dirty="0" smtClean="0">
                <a:solidFill>
                  <a:srgbClr val="FFFF00"/>
                </a:solidFill>
              </a:rPr>
            </a:br>
            <a:r>
              <a:rPr lang="en-US" dirty="0" smtClean="0">
                <a:latin typeface="Amudham" pitchFamily="2" charset="0"/>
              </a:rPr>
              <a:t> </a:t>
            </a:r>
            <a:r>
              <a:rPr lang="en-US" dirty="0" smtClean="0">
                <a:solidFill>
                  <a:srgbClr val="00B0F0"/>
                </a:solidFill>
                <a:latin typeface="Amudham" pitchFamily="2" charset="0"/>
              </a:rPr>
              <a:t>gps;isg; gUtk; </a:t>
            </a:r>
            <a:r>
              <a:rPr lang="en-US" dirty="0" smtClean="0">
                <a:solidFill>
                  <a:srgbClr val="FFFF00"/>
                </a:solidFill>
              </a:rPr>
              <a:t/>
            </a:r>
            <a:br>
              <a:rPr lang="en-US" dirty="0" smtClean="0">
                <a:solidFill>
                  <a:srgbClr val="FFFF00"/>
                </a:solidFill>
              </a:rPr>
            </a:br>
            <a:endParaRPr lang="en-US" dirty="0"/>
          </a:p>
        </p:txBody>
      </p:sp>
      <p:sp>
        <p:nvSpPr>
          <p:cNvPr id="3" name="Content Placeholder 2"/>
          <p:cNvSpPr>
            <a:spLocks noGrp="1"/>
          </p:cNvSpPr>
          <p:nvPr>
            <p:ph idx="1"/>
          </p:nvPr>
        </p:nvSpPr>
        <p:spPr/>
        <p:txBody>
          <a:bodyPr/>
          <a:lstStyle/>
          <a:p>
            <a:r>
              <a:rPr lang="en-US" dirty="0" smtClean="0"/>
              <a:t>Play Age / Gang Age</a:t>
            </a:r>
          </a:p>
          <a:p>
            <a:r>
              <a:rPr lang="en-US" dirty="0" smtClean="0"/>
              <a:t>Physical – Speech improve</a:t>
            </a:r>
          </a:p>
          <a:p>
            <a:r>
              <a:rPr lang="en-US" dirty="0" smtClean="0"/>
              <a:t>Emotional – Control of Sexual ,  </a:t>
            </a:r>
          </a:p>
          <a:p>
            <a:r>
              <a:rPr lang="en-US" dirty="0" smtClean="0"/>
              <a:t>Social – Gang</a:t>
            </a:r>
          </a:p>
          <a:p>
            <a:r>
              <a:rPr lang="en-US" dirty="0" smtClean="0"/>
              <a:t>Personality – </a:t>
            </a:r>
          </a:p>
          <a:p>
            <a:r>
              <a:rPr lang="en-US" dirty="0" smtClean="0"/>
              <a:t>Self concept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solidFill>
                  <a:srgbClr val="FF0000"/>
                </a:solidFill>
              </a:rPr>
              <a:t>Adolescence</a:t>
            </a:r>
            <a:r>
              <a:rPr lang="en-US" dirty="0" smtClean="0">
                <a:solidFill>
                  <a:srgbClr val="FF0000"/>
                </a:solidFill>
              </a:rPr>
              <a:t> </a:t>
            </a:r>
            <a:r>
              <a:rPr lang="en-US" dirty="0" smtClean="0">
                <a:solidFill>
                  <a:srgbClr val="FFFF00"/>
                </a:solidFill>
              </a:rPr>
              <a:t>12- 18 Y</a:t>
            </a:r>
            <a:br>
              <a:rPr lang="en-US" dirty="0" smtClean="0">
                <a:solidFill>
                  <a:srgbClr val="FFFF00"/>
                </a:solidFill>
              </a:rPr>
            </a:br>
            <a:r>
              <a:rPr lang="en-US" dirty="0" smtClean="0">
                <a:solidFill>
                  <a:srgbClr val="00B0F0"/>
                </a:solidFill>
                <a:latin typeface="Amudham" pitchFamily="2" charset="0"/>
              </a:rPr>
              <a:t>Fkug;gUtk;</a:t>
            </a:r>
            <a:r>
              <a:rPr lang="en-US" dirty="0" smtClean="0">
                <a:latin typeface="Amudham" pitchFamily="2" charset="0"/>
              </a:rPr>
              <a:t/>
            </a:r>
            <a:br>
              <a:rPr lang="en-US" dirty="0" smtClean="0">
                <a:latin typeface="Amudham" pitchFamily="2" charset="0"/>
              </a:rPr>
            </a:br>
            <a:r>
              <a:rPr lang="en-US" dirty="0" smtClean="0">
                <a:solidFill>
                  <a:srgbClr val="FFFF00"/>
                </a:solidFill>
              </a:rPr>
              <a:t/>
            </a:r>
            <a:br>
              <a:rPr lang="en-US" dirty="0" smtClean="0">
                <a:solidFill>
                  <a:srgbClr val="FFFF00"/>
                </a:solidFill>
              </a:rPr>
            </a:br>
            <a:endParaRPr lang="en-US" dirty="0"/>
          </a:p>
        </p:txBody>
      </p:sp>
      <p:sp>
        <p:nvSpPr>
          <p:cNvPr id="3" name="Content Placeholder 2"/>
          <p:cNvSpPr>
            <a:spLocks noGrp="1"/>
          </p:cNvSpPr>
          <p:nvPr>
            <p:ph idx="1"/>
          </p:nvPr>
        </p:nvSpPr>
        <p:spPr>
          <a:xfrm>
            <a:off x="457200" y="1600200"/>
            <a:ext cx="8458200" cy="4525963"/>
          </a:xfrm>
        </p:spPr>
        <p:txBody>
          <a:bodyPr>
            <a:noAutofit/>
          </a:bodyPr>
          <a:lstStyle/>
          <a:p>
            <a:r>
              <a:rPr lang="en-US" sz="3600" dirty="0" smtClean="0">
                <a:solidFill>
                  <a:srgbClr val="00B050"/>
                </a:solidFill>
              </a:rPr>
              <a:t>Adolescence</a:t>
            </a:r>
            <a:r>
              <a:rPr lang="en-US" sz="3600" dirty="0" smtClean="0"/>
              <a:t> – To grow to Maturity</a:t>
            </a:r>
          </a:p>
          <a:p>
            <a:r>
              <a:rPr lang="en-US" sz="3600" dirty="0" smtClean="0">
                <a:solidFill>
                  <a:srgbClr val="00B050"/>
                </a:solidFill>
              </a:rPr>
              <a:t>Hurlock</a:t>
            </a:r>
            <a:r>
              <a:rPr lang="en-US" sz="3600" dirty="0" smtClean="0"/>
              <a:t>  - Sexual Maturity -------Adulthood</a:t>
            </a:r>
          </a:p>
          <a:p>
            <a:r>
              <a:rPr lang="en-US" sz="3600" dirty="0" smtClean="0">
                <a:solidFill>
                  <a:srgbClr val="00B050"/>
                </a:solidFill>
              </a:rPr>
              <a:t>Puberty</a:t>
            </a:r>
            <a:r>
              <a:rPr lang="en-US" sz="3600" dirty="0" smtClean="0"/>
              <a:t> – Female 12-14 / Male -14-15</a:t>
            </a:r>
          </a:p>
          <a:p>
            <a:r>
              <a:rPr lang="en-US" sz="3600" dirty="0" smtClean="0">
                <a:solidFill>
                  <a:srgbClr val="00B050"/>
                </a:solidFill>
              </a:rPr>
              <a:t>Adolescence Types :</a:t>
            </a:r>
          </a:p>
          <a:p>
            <a:pPr>
              <a:buNone/>
            </a:pPr>
            <a:r>
              <a:rPr lang="en-US" sz="3600" dirty="0" smtClean="0"/>
              <a:t>	</a:t>
            </a:r>
            <a:r>
              <a:rPr lang="en-US" sz="3600" dirty="0" smtClean="0">
                <a:solidFill>
                  <a:srgbClr val="FF0000"/>
                </a:solidFill>
              </a:rPr>
              <a:t>Early  12 -15 (Teen Age)</a:t>
            </a:r>
          </a:p>
          <a:p>
            <a:pPr>
              <a:buNone/>
            </a:pPr>
            <a:r>
              <a:rPr lang="en-US" sz="3600" dirty="0" smtClean="0">
                <a:solidFill>
                  <a:srgbClr val="FF0000"/>
                </a:solidFill>
              </a:rPr>
              <a:t>	Late – 16-18 (Young Man)</a:t>
            </a:r>
            <a:endParaRPr lang="en-US" sz="3600" dirty="0">
              <a:solidFill>
                <a:srgbClr val="FF0000"/>
              </a:solidFill>
            </a:endParaRPr>
          </a:p>
        </p:txBody>
      </p:sp>
      <p:sp>
        <p:nvSpPr>
          <p:cNvPr id="4" name="TextBox 3"/>
          <p:cNvSpPr txBox="1"/>
          <p:nvPr/>
        </p:nvSpPr>
        <p:spPr>
          <a:xfrm>
            <a:off x="1066800" y="5867400"/>
            <a:ext cx="6858000" cy="369332"/>
          </a:xfrm>
          <a:prstGeom prst="rect">
            <a:avLst/>
          </a:prstGeom>
          <a:noFill/>
        </p:spPr>
        <p:txBody>
          <a:bodyPr wrap="square" rtlCol="0">
            <a:spAutoFit/>
          </a:bodyPr>
          <a:lstStyle/>
          <a:p>
            <a:pPr algn="ctr"/>
            <a:r>
              <a:rPr lang="en-US" dirty="0" smtClean="0">
                <a:hlinkClick r:id="rId2" action="ppaction://hlinkfile"/>
              </a:rPr>
              <a:t>D:\Psychology\Problems of Adolescence.wmv</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FF00"/>
                </a:solidFill>
              </a:rPr>
              <a:t>ADOLESCENCE</a:t>
            </a:r>
            <a:endParaRPr lang="en-US" dirty="0">
              <a:solidFill>
                <a:srgbClr val="FFFF00"/>
              </a:solidFill>
            </a:endParaRPr>
          </a:p>
        </p:txBody>
      </p:sp>
      <p:sp>
        <p:nvSpPr>
          <p:cNvPr id="5" name="Content Placeholder 4"/>
          <p:cNvSpPr>
            <a:spLocks noGrp="1"/>
          </p:cNvSpPr>
          <p:nvPr>
            <p:ph idx="1"/>
          </p:nvPr>
        </p:nvSpPr>
        <p:spPr/>
        <p:txBody>
          <a:bodyPr>
            <a:normAutofit fontScale="92500"/>
          </a:bodyPr>
          <a:lstStyle/>
          <a:p>
            <a:r>
              <a:rPr lang="en-US" dirty="0" smtClean="0">
                <a:solidFill>
                  <a:srgbClr val="FF0000"/>
                </a:solidFill>
              </a:rPr>
              <a:t>PHYSICAL APPEARNCE </a:t>
            </a:r>
          </a:p>
          <a:p>
            <a:r>
              <a:rPr lang="en-US" dirty="0" smtClean="0"/>
              <a:t>PRIMARY SEX CHARACTERISTICS</a:t>
            </a:r>
          </a:p>
          <a:p>
            <a:r>
              <a:rPr lang="en-US" dirty="0" smtClean="0">
                <a:solidFill>
                  <a:srgbClr val="FFC000"/>
                </a:solidFill>
              </a:rPr>
              <a:t>SECONDARY SEX CHARACTERISTICS</a:t>
            </a:r>
          </a:p>
          <a:p>
            <a:r>
              <a:rPr lang="en-US" u="sng" dirty="0" smtClean="0"/>
              <a:t>PROBLEMS</a:t>
            </a:r>
          </a:p>
          <a:p>
            <a:r>
              <a:rPr lang="en-US" dirty="0" smtClean="0">
                <a:solidFill>
                  <a:srgbClr val="00B050"/>
                </a:solidFill>
              </a:rPr>
              <a:t>BODY IMAGE / CLUMSINESS AND AWKWARDNESS</a:t>
            </a:r>
          </a:p>
          <a:p>
            <a:r>
              <a:rPr lang="en-US" dirty="0" smtClean="0">
                <a:solidFill>
                  <a:srgbClr val="00B050"/>
                </a:solidFill>
              </a:rPr>
              <a:t>MATURING – EARLY LATE </a:t>
            </a:r>
          </a:p>
          <a:p>
            <a:r>
              <a:rPr lang="en-US" dirty="0" smtClean="0">
                <a:solidFill>
                  <a:srgbClr val="00B050"/>
                </a:solidFill>
              </a:rPr>
              <a:t>INAPPROPRIATE SEX-PHYSIQUE</a:t>
            </a:r>
          </a:p>
          <a:p>
            <a:r>
              <a:rPr lang="en-US" dirty="0" smtClean="0">
                <a:solidFill>
                  <a:srgbClr val="00B050"/>
                </a:solidFill>
              </a:rPr>
              <a:t>MALE AND FEMALE SOCIAL ADJUSTMENT BEHA</a:t>
            </a:r>
            <a:r>
              <a:rPr lang="en-US" dirty="0" smtClean="0"/>
              <a:t>.</a:t>
            </a:r>
          </a:p>
          <a:p>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sng" dirty="0" err="1" smtClean="0">
                <a:solidFill>
                  <a:srgbClr val="FF0000"/>
                </a:solidFill>
                <a:latin typeface="Amudham" pitchFamily="2" charset="0"/>
              </a:rPr>
              <a:t>Fkug;gUtg</a:t>
            </a:r>
            <a:r>
              <a:rPr lang="en-US" u="sng" dirty="0" smtClean="0">
                <a:solidFill>
                  <a:srgbClr val="FF0000"/>
                </a:solidFill>
                <a:latin typeface="Amudham" pitchFamily="2" charset="0"/>
              </a:rPr>
              <a:t>; </a:t>
            </a:r>
            <a:r>
              <a:rPr lang="en-US" u="sng" dirty="0" err="1" smtClean="0">
                <a:solidFill>
                  <a:srgbClr val="FF0000"/>
                </a:solidFill>
                <a:latin typeface="Amudham" pitchFamily="2" charset="0"/>
              </a:rPr>
              <a:t>gpur;ridfs</a:t>
            </a:r>
            <a:r>
              <a:rPr lang="en-US" u="sng" dirty="0" smtClean="0">
                <a:solidFill>
                  <a:srgbClr val="FF0000"/>
                </a:solidFill>
                <a:latin typeface="Amudham" pitchFamily="2" charset="0"/>
              </a:rPr>
              <a:t>;</a:t>
            </a:r>
            <a:endParaRPr lang="en-US" u="sng" dirty="0">
              <a:solidFill>
                <a:srgbClr val="FF0000"/>
              </a:solidFill>
            </a:endParaRPr>
          </a:p>
        </p:txBody>
      </p:sp>
      <p:sp>
        <p:nvSpPr>
          <p:cNvPr id="5" name="Content Placeholder 4"/>
          <p:cNvSpPr>
            <a:spLocks noGrp="1"/>
          </p:cNvSpPr>
          <p:nvPr>
            <p:ph idx="1"/>
          </p:nvPr>
        </p:nvSpPr>
        <p:spPr/>
        <p:txBody>
          <a:bodyPr>
            <a:normAutofit/>
          </a:bodyPr>
          <a:lstStyle/>
          <a:p>
            <a:r>
              <a:rPr lang="en-US" sz="4400" dirty="0" err="1" smtClean="0">
                <a:solidFill>
                  <a:srgbClr val="FFFF00"/>
                </a:solidFill>
                <a:latin typeface="Amudham" pitchFamily="2" charset="0"/>
              </a:rPr>
              <a:t>cly</a:t>
            </a:r>
            <a:r>
              <a:rPr lang="en-US" sz="4400" dirty="0" smtClean="0">
                <a:solidFill>
                  <a:srgbClr val="FFFF00"/>
                </a:solidFill>
                <a:latin typeface="Amudham" pitchFamily="2" charset="0"/>
              </a:rPr>
              <a:t>; </a:t>
            </a:r>
            <a:r>
              <a:rPr lang="en-US" sz="4400" dirty="0" err="1" smtClean="0">
                <a:solidFill>
                  <a:srgbClr val="FFFF00"/>
                </a:solidFill>
                <a:latin typeface="Amudham" pitchFamily="2" charset="0"/>
              </a:rPr>
              <a:t>rhu;e;j</a:t>
            </a:r>
            <a:r>
              <a:rPr lang="en-US" sz="4400" dirty="0" smtClean="0">
                <a:solidFill>
                  <a:srgbClr val="FFFF00"/>
                </a:solidFill>
                <a:latin typeface="Amudham" pitchFamily="2" charset="0"/>
              </a:rPr>
              <a:t> </a:t>
            </a:r>
            <a:r>
              <a:rPr lang="en-US" sz="4400" dirty="0" err="1" smtClean="0">
                <a:solidFill>
                  <a:srgbClr val="FFFF00"/>
                </a:solidFill>
                <a:latin typeface="Amudham" pitchFamily="2" charset="0"/>
              </a:rPr>
              <a:t>gpur;ridfs</a:t>
            </a:r>
            <a:r>
              <a:rPr lang="en-US" sz="4400" dirty="0" smtClean="0">
                <a:latin typeface="Amudham" pitchFamily="2" charset="0"/>
              </a:rPr>
              <a:t>;</a:t>
            </a:r>
          </a:p>
          <a:p>
            <a:r>
              <a:rPr lang="en-US" sz="4400" dirty="0" err="1" smtClean="0">
                <a:solidFill>
                  <a:srgbClr val="00B0F0"/>
                </a:solidFill>
                <a:latin typeface="Amudham" pitchFamily="2" charset="0"/>
              </a:rPr>
              <a:t>gs;sp</a:t>
            </a:r>
            <a:r>
              <a:rPr lang="en-US" sz="4400" dirty="0" smtClean="0">
                <a:solidFill>
                  <a:srgbClr val="00B0F0"/>
                </a:solidFill>
                <a:latin typeface="Amudham" pitchFamily="2" charset="0"/>
              </a:rPr>
              <a:t> </a:t>
            </a:r>
            <a:r>
              <a:rPr lang="en-US" sz="4400" dirty="0" err="1" smtClean="0">
                <a:solidFill>
                  <a:srgbClr val="00B0F0"/>
                </a:solidFill>
                <a:latin typeface="Amudham" pitchFamily="2" charset="0"/>
              </a:rPr>
              <a:t>gpur;ridfs</a:t>
            </a:r>
            <a:r>
              <a:rPr lang="en-US" sz="4400" dirty="0" smtClean="0">
                <a:latin typeface="Amudham" pitchFamily="2" charset="0"/>
              </a:rPr>
              <a:t>;</a:t>
            </a:r>
          </a:p>
          <a:p>
            <a:r>
              <a:rPr lang="en-US" sz="4400" dirty="0" err="1" smtClean="0">
                <a:solidFill>
                  <a:srgbClr val="FFC000"/>
                </a:solidFill>
                <a:latin typeface="Amudham" pitchFamily="2" charset="0"/>
              </a:rPr>
              <a:t>gpwu;bjhlu;ghd</a:t>
            </a:r>
            <a:r>
              <a:rPr lang="en-US" sz="4400" dirty="0" smtClean="0">
                <a:solidFill>
                  <a:srgbClr val="FFC000"/>
                </a:solidFill>
                <a:latin typeface="Amudham" pitchFamily="2" charset="0"/>
              </a:rPr>
              <a:t> </a:t>
            </a:r>
            <a:r>
              <a:rPr lang="en-US" sz="4400" dirty="0" err="1" smtClean="0">
                <a:solidFill>
                  <a:srgbClr val="FFC000"/>
                </a:solidFill>
                <a:latin typeface="Amudham" pitchFamily="2" charset="0"/>
              </a:rPr>
              <a:t>gpur;ridfs</a:t>
            </a:r>
            <a:r>
              <a:rPr lang="en-US" sz="4400" dirty="0" smtClean="0">
                <a:latin typeface="Amudham" pitchFamily="2" charset="0"/>
              </a:rPr>
              <a:t>;</a:t>
            </a:r>
          </a:p>
          <a:p>
            <a:r>
              <a:rPr lang="en-US" sz="4400" dirty="0" err="1" smtClean="0">
                <a:solidFill>
                  <a:srgbClr val="0070C0"/>
                </a:solidFill>
                <a:latin typeface="Amudham" pitchFamily="2" charset="0"/>
              </a:rPr>
              <a:t>jdJ</a:t>
            </a:r>
            <a:r>
              <a:rPr lang="en-US" sz="4400" dirty="0" smtClean="0">
                <a:solidFill>
                  <a:srgbClr val="0070C0"/>
                </a:solidFill>
                <a:latin typeface="Amudham" pitchFamily="2" charset="0"/>
              </a:rPr>
              <a:t> </a:t>
            </a:r>
            <a:r>
              <a:rPr lang="en-US" sz="4400" dirty="0" err="1" smtClean="0">
                <a:solidFill>
                  <a:srgbClr val="0070C0"/>
                </a:solidFill>
                <a:latin typeface="Amudham" pitchFamily="2" charset="0"/>
              </a:rPr>
              <a:t>brhe;jg</a:t>
            </a:r>
            <a:r>
              <a:rPr lang="en-US" sz="4400" dirty="0" smtClean="0">
                <a:solidFill>
                  <a:srgbClr val="0070C0"/>
                </a:solidFill>
                <a:latin typeface="Amudham" pitchFamily="2" charset="0"/>
              </a:rPr>
              <a:t>; </a:t>
            </a:r>
            <a:r>
              <a:rPr lang="en-US" sz="4400" dirty="0" err="1" smtClean="0">
                <a:solidFill>
                  <a:srgbClr val="0070C0"/>
                </a:solidFill>
                <a:latin typeface="Amudham" pitchFamily="2" charset="0"/>
              </a:rPr>
              <a:t>gpur;ridfs</a:t>
            </a:r>
            <a:r>
              <a:rPr lang="en-US" sz="4400" dirty="0" smtClean="0">
                <a:latin typeface="Amudham" pitchFamily="2" charset="0"/>
              </a:rPr>
              <a:t>;</a:t>
            </a:r>
          </a:p>
          <a:p>
            <a:r>
              <a:rPr lang="en-US" sz="4400" dirty="0" err="1" smtClean="0">
                <a:latin typeface="Amudham" pitchFamily="2" charset="0"/>
              </a:rPr>
              <a:t>bjhHpy</a:t>
            </a:r>
            <a:r>
              <a:rPr lang="en-US" sz="4400" dirty="0" smtClean="0">
                <a:latin typeface="Amudham" pitchFamily="2" charset="0"/>
              </a:rPr>
              <a:t>; </a:t>
            </a:r>
            <a:r>
              <a:rPr lang="en-US" sz="4400" dirty="0" err="1" smtClean="0">
                <a:latin typeface="Amudham" pitchFamily="2" charset="0"/>
              </a:rPr>
              <a:t>rhu;e;jg</a:t>
            </a:r>
            <a:r>
              <a:rPr lang="en-US" sz="4400" dirty="0" smtClean="0">
                <a:latin typeface="Amudham" pitchFamily="2" charset="0"/>
              </a:rPr>
              <a:t>; </a:t>
            </a:r>
            <a:r>
              <a:rPr lang="en-US" sz="4400" dirty="0" err="1" smtClean="0">
                <a:latin typeface="Amudham" pitchFamily="2" charset="0"/>
              </a:rPr>
              <a:t>gpur;ridfs</a:t>
            </a:r>
            <a:r>
              <a:rPr lang="en-US" sz="4400" dirty="0" smtClean="0">
                <a:latin typeface="Amudham" pitchFamily="2" charset="0"/>
              </a:rPr>
              <a:t>; </a:t>
            </a:r>
            <a:endParaRPr lang="en-US" sz="4400" dirty="0">
              <a:latin typeface="Amudham" pitchFamily="2"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1).jpg"/>
          <p:cNvPicPr>
            <a:picLocks noChangeAspect="1"/>
          </p:cNvPicPr>
          <p:nvPr/>
        </p:nvPicPr>
        <p:blipFill>
          <a:blip r:embed="rId2" cstate="print"/>
          <a:stretch>
            <a:fillRect/>
          </a:stretch>
        </p:blipFill>
        <p:spPr>
          <a:xfrm>
            <a:off x="304800" y="457200"/>
            <a:ext cx="4229100" cy="3962400"/>
          </a:xfrm>
          <a:prstGeom prst="rect">
            <a:avLst/>
          </a:prstGeom>
        </p:spPr>
      </p:pic>
      <p:pic>
        <p:nvPicPr>
          <p:cNvPr id="3" name="Picture 2" descr="puberty-changes.jpg"/>
          <p:cNvPicPr>
            <a:picLocks noChangeAspect="1"/>
          </p:cNvPicPr>
          <p:nvPr/>
        </p:nvPicPr>
        <p:blipFill>
          <a:blip r:embed="rId3" cstate="print"/>
          <a:stretch>
            <a:fillRect/>
          </a:stretch>
        </p:blipFill>
        <p:spPr>
          <a:xfrm>
            <a:off x="4953000" y="457200"/>
            <a:ext cx="3962400" cy="3962400"/>
          </a:xfrm>
          <a:prstGeom prst="rect">
            <a:avLst/>
          </a:prstGeom>
        </p:spPr>
      </p:pic>
      <p:pic>
        <p:nvPicPr>
          <p:cNvPr id="4" name="Picture 3" descr="images (2).jpg"/>
          <p:cNvPicPr>
            <a:picLocks noChangeAspect="1"/>
          </p:cNvPicPr>
          <p:nvPr/>
        </p:nvPicPr>
        <p:blipFill>
          <a:blip r:embed="rId4" cstate="print"/>
          <a:stretch>
            <a:fillRect/>
          </a:stretch>
        </p:blipFill>
        <p:spPr>
          <a:xfrm>
            <a:off x="533400" y="4724400"/>
            <a:ext cx="4038600" cy="198120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3.jpg"/>
          <p:cNvPicPr>
            <a:picLocks noChangeAspect="1"/>
          </p:cNvPicPr>
          <p:nvPr/>
        </p:nvPicPr>
        <p:blipFill>
          <a:blip r:embed="rId2" cstate="print"/>
          <a:stretch>
            <a:fillRect/>
          </a:stretch>
        </p:blipFill>
        <p:spPr>
          <a:xfrm>
            <a:off x="0" y="-228600"/>
            <a:ext cx="9144000" cy="70866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9.jpg"/>
          <p:cNvPicPr>
            <a:picLocks noChangeAspect="1"/>
          </p:cNvPicPr>
          <p:nvPr/>
        </p:nvPicPr>
        <p:blipFill>
          <a:blip r:embed="rId2" cstate="print"/>
          <a:stretch>
            <a:fillRect/>
          </a:stretch>
        </p:blipFill>
        <p:spPr>
          <a:xfrm>
            <a:off x="0" y="0"/>
            <a:ext cx="9143999" cy="6858000"/>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8.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81000"/>
            <a:ext cx="8001000" cy="11430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600" b="1" dirty="0">
                <a:solidFill>
                  <a:srgbClr val="FFC000"/>
                </a:solidFill>
              </a:rPr>
              <a:t>Psychology as scientific </a:t>
            </a:r>
            <a:r>
              <a:rPr lang="en-US" sz="3600" b="1" dirty="0" smtClean="0">
                <a:solidFill>
                  <a:srgbClr val="FFC000"/>
                </a:solidFill>
              </a:rPr>
              <a:t>study</a:t>
            </a:r>
            <a:r>
              <a:rPr lang="en-US" sz="2000" dirty="0" smtClean="0">
                <a:solidFill>
                  <a:srgbClr val="FFC000"/>
                </a:solidFill>
              </a:rPr>
              <a:t/>
            </a:r>
            <a:br>
              <a:rPr lang="en-US" sz="2000" dirty="0" smtClean="0">
                <a:solidFill>
                  <a:srgbClr val="FFC000"/>
                </a:solidFill>
              </a:rPr>
            </a:br>
            <a:r>
              <a:rPr lang="ta-IN" sz="2000" dirty="0">
                <a:solidFill>
                  <a:srgbClr val="FFC000"/>
                </a:solidFill>
              </a:rPr>
              <a:t>அறிவியல் ஆய்வு போன்ற உளவியல்</a:t>
            </a:r>
            <a:endParaRPr lang="en-US" sz="2000" dirty="0">
              <a:solidFill>
                <a:srgbClr val="FFC000"/>
              </a:solidFill>
              <a:latin typeface="Amudham" pitchFamily="2" charset="0"/>
            </a:endParaRPr>
          </a:p>
        </p:txBody>
      </p:sp>
      <p:pic>
        <p:nvPicPr>
          <p:cNvPr id="7" name="Content Placeholder 6" descr="176639670_87fca1e856.jpg"/>
          <p:cNvPicPr>
            <a:picLocks noGrp="1" noChangeAspect="1"/>
          </p:cNvPicPr>
          <p:nvPr>
            <p:ph sz="half" idx="1"/>
          </p:nvPr>
        </p:nvPicPr>
        <p:blipFill>
          <a:blip r:embed="rId2" cstate="print"/>
          <a:stretch>
            <a:fillRect/>
          </a:stretch>
        </p:blipFill>
        <p:spPr>
          <a:xfrm>
            <a:off x="152400" y="1828800"/>
            <a:ext cx="3124200" cy="4343399"/>
          </a:xfrm>
          <a:prstGeom prst="rect">
            <a:avLst/>
          </a:prstGeom>
        </p:spPr>
      </p:pic>
      <p:sp>
        <p:nvSpPr>
          <p:cNvPr id="8" name="Content Placeholder 2"/>
          <p:cNvSpPr>
            <a:spLocks noGrp="1"/>
          </p:cNvSpPr>
          <p:nvPr>
            <p:ph sz="half" idx="2"/>
          </p:nvPr>
        </p:nvSpPr>
        <p:spPr>
          <a:xfrm>
            <a:off x="3581400" y="1828800"/>
            <a:ext cx="5410200" cy="4467664"/>
          </a:xfrm>
        </p:spPr>
        <p:txBody>
          <a:bodyPr>
            <a:normAutofit fontScale="85000" lnSpcReduction="10000"/>
          </a:bodyPr>
          <a:lstStyle/>
          <a:p>
            <a:r>
              <a:rPr lang="en-US" dirty="0" smtClean="0">
                <a:solidFill>
                  <a:schemeClr val="accent2"/>
                </a:solidFill>
              </a:rPr>
              <a:t>Two Greek Term : </a:t>
            </a:r>
          </a:p>
          <a:p>
            <a:endParaRPr lang="en-US" dirty="0" smtClean="0">
              <a:solidFill>
                <a:schemeClr val="accent2"/>
              </a:solidFill>
            </a:endParaRPr>
          </a:p>
          <a:p>
            <a:r>
              <a:rPr lang="en-US" dirty="0" smtClean="0">
                <a:solidFill>
                  <a:srgbClr val="FFFF00"/>
                </a:solidFill>
              </a:rPr>
              <a:t>Psyche</a:t>
            </a:r>
            <a:r>
              <a:rPr lang="en-US" dirty="0" smtClean="0"/>
              <a:t> - soul, mind   </a:t>
            </a:r>
            <a:r>
              <a:rPr lang="en-US" dirty="0" smtClean="0">
                <a:solidFill>
                  <a:srgbClr val="FFFF00"/>
                </a:solidFill>
              </a:rPr>
              <a:t> Logos - </a:t>
            </a:r>
            <a:r>
              <a:rPr lang="en-US" dirty="0" smtClean="0"/>
              <a:t>study</a:t>
            </a:r>
          </a:p>
          <a:p>
            <a:pPr>
              <a:buNone/>
            </a:pPr>
            <a:endParaRPr lang="en-US" sz="2600" dirty="0" smtClean="0">
              <a:solidFill>
                <a:srgbClr val="FF0000"/>
              </a:solidFill>
            </a:endParaRPr>
          </a:p>
          <a:p>
            <a:pPr>
              <a:buNone/>
            </a:pPr>
            <a:r>
              <a:rPr lang="en-US" sz="2600" dirty="0" smtClean="0">
                <a:solidFill>
                  <a:srgbClr val="FF0000"/>
                </a:solidFill>
              </a:rPr>
              <a:t>At first, “soul” has a religious implication</a:t>
            </a:r>
          </a:p>
          <a:p>
            <a:pPr>
              <a:buNone/>
            </a:pPr>
            <a:endParaRPr lang="en-US" dirty="0" smtClean="0"/>
          </a:p>
          <a:p>
            <a:r>
              <a:rPr lang="en-US" sz="2600" dirty="0" smtClean="0"/>
              <a:t>The science of </a:t>
            </a:r>
            <a:r>
              <a:rPr lang="en-US" sz="2600" dirty="0" smtClean="0">
                <a:solidFill>
                  <a:schemeClr val="tx2">
                    <a:lumMod val="60000"/>
                    <a:lumOff val="40000"/>
                  </a:schemeClr>
                </a:solidFill>
              </a:rPr>
              <a:t>human </a:t>
            </a:r>
            <a:r>
              <a:rPr lang="en-US" sz="2600" dirty="0" err="1" smtClean="0">
                <a:solidFill>
                  <a:schemeClr val="tx2">
                    <a:lumMod val="60000"/>
                    <a:lumOff val="40000"/>
                  </a:schemeClr>
                </a:solidFill>
              </a:rPr>
              <a:t>Behaviour</a:t>
            </a:r>
            <a:endParaRPr lang="en-US" sz="2600" dirty="0" smtClean="0">
              <a:solidFill>
                <a:schemeClr val="tx2">
                  <a:lumMod val="60000"/>
                  <a:lumOff val="40000"/>
                </a:schemeClr>
              </a:solidFill>
            </a:endParaRPr>
          </a:p>
          <a:p>
            <a:endParaRPr lang="en-US" dirty="0" smtClean="0"/>
          </a:p>
          <a:p>
            <a:r>
              <a:rPr lang="en-US" sz="2200" dirty="0" smtClean="0">
                <a:latin typeface="Arial" pitchFamily="34" charset="0"/>
                <a:cs typeface="Arial" pitchFamily="34" charset="0"/>
              </a:rPr>
              <a:t>Best defined as the science of </a:t>
            </a:r>
            <a:r>
              <a:rPr lang="en-US" sz="2200" dirty="0" err="1" smtClean="0">
                <a:solidFill>
                  <a:srgbClr val="00B0F0"/>
                </a:solidFill>
                <a:latin typeface="Arial" pitchFamily="34" charset="0"/>
                <a:cs typeface="Arial" pitchFamily="34" charset="0"/>
              </a:rPr>
              <a:t>Behaviour</a:t>
            </a:r>
            <a:r>
              <a:rPr lang="en-US" sz="2200" dirty="0" smtClean="0">
                <a:solidFill>
                  <a:srgbClr val="00B0F0"/>
                </a:solidFill>
                <a:latin typeface="Arial" pitchFamily="34" charset="0"/>
                <a:cs typeface="Arial" pitchFamily="34" charset="0"/>
              </a:rPr>
              <a:t> </a:t>
            </a:r>
            <a:r>
              <a:rPr lang="en-US" sz="2200" dirty="0" smtClean="0">
                <a:latin typeface="Arial" pitchFamily="34" charset="0"/>
                <a:cs typeface="Arial" pitchFamily="34" charset="0"/>
              </a:rPr>
              <a:t>and </a:t>
            </a:r>
            <a:r>
              <a:rPr lang="en-US" sz="2200" dirty="0" smtClean="0">
                <a:solidFill>
                  <a:srgbClr val="00B0F0"/>
                </a:solidFill>
                <a:latin typeface="Arial" pitchFamily="34" charset="0"/>
                <a:cs typeface="Arial" pitchFamily="34" charset="0"/>
              </a:rPr>
              <a:t>cognitive processes</a:t>
            </a:r>
            <a:r>
              <a:rPr lang="en-US" sz="2200" dirty="0" smtClean="0">
                <a:latin typeface="Arial" pitchFamily="34" charset="0"/>
                <a:cs typeface="Arial" pitchFamily="34" charset="0"/>
              </a:rPr>
              <a:t>.</a:t>
            </a:r>
          </a:p>
          <a:p>
            <a:pPr>
              <a:buNone/>
            </a:pPr>
            <a:r>
              <a:rPr lang="en-US" dirty="0" smtClean="0">
                <a:latin typeface="Arial" pitchFamily="34" charset="0"/>
                <a:cs typeface="Arial" pitchFamily="34" charset="0"/>
              </a:rPr>
              <a:t> </a:t>
            </a:r>
          </a:p>
          <a:p>
            <a:r>
              <a:rPr lang="en-US" sz="2400" dirty="0" smtClean="0">
                <a:latin typeface="Arial" pitchFamily="34" charset="0"/>
                <a:cs typeface="Arial" pitchFamily="34" charset="0"/>
              </a:rPr>
              <a:t>Father of Psychology is </a:t>
            </a:r>
            <a:r>
              <a:rPr lang="en-US" sz="2400" dirty="0">
                <a:solidFill>
                  <a:srgbClr val="FFFF00"/>
                </a:solidFill>
                <a:latin typeface="Arial" pitchFamily="34" charset="0"/>
                <a:cs typeface="Arial" pitchFamily="34" charset="0"/>
              </a:rPr>
              <a:t>S</a:t>
            </a:r>
            <a:r>
              <a:rPr lang="en-US" sz="2400" dirty="0" smtClean="0">
                <a:solidFill>
                  <a:srgbClr val="FFFF00"/>
                </a:solidFill>
                <a:latin typeface="Arial" pitchFamily="34" charset="0"/>
                <a:cs typeface="Arial" pitchFamily="34" charset="0"/>
              </a:rPr>
              <a:t>igmund Freud</a:t>
            </a:r>
            <a:endParaRPr lang="en-US" sz="2400" dirty="0">
              <a:solidFill>
                <a:srgbClr val="FFFF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57200"/>
            <a:ext cx="8610600" cy="1470025"/>
          </a:xfrm>
        </p:spPr>
        <p:txBody>
          <a:bodyPr>
            <a:noAutofit/>
          </a:bodyPr>
          <a:lstStyle/>
          <a:p>
            <a:r>
              <a:rPr lang="en-US" sz="4800" dirty="0" smtClean="0">
                <a:solidFill>
                  <a:srgbClr val="00B050"/>
                </a:solidFill>
              </a:rPr>
              <a:t>Theories of Development</a:t>
            </a:r>
            <a:r>
              <a:rPr lang="en-US" sz="4800" dirty="0" smtClean="0">
                <a:solidFill>
                  <a:srgbClr val="00B0F0"/>
                </a:solidFill>
              </a:rPr>
              <a:t/>
            </a:r>
            <a:br>
              <a:rPr lang="en-US" sz="4800" dirty="0" smtClean="0">
                <a:solidFill>
                  <a:srgbClr val="00B0F0"/>
                </a:solidFill>
              </a:rPr>
            </a:br>
            <a:r>
              <a:rPr lang="en-US" sz="4000" dirty="0" err="1" smtClean="0">
                <a:solidFill>
                  <a:srgbClr val="00B0F0"/>
                </a:solidFill>
                <a:latin typeface="Baamini" pitchFamily="2" charset="0"/>
              </a:rPr>
              <a:t>tsu;r;rp</a:t>
            </a:r>
            <a:r>
              <a:rPr lang="en-US" sz="4000" dirty="0" smtClean="0">
                <a:solidFill>
                  <a:srgbClr val="00B0F0"/>
                </a:solidFill>
                <a:latin typeface="Baamini" pitchFamily="2" charset="0"/>
              </a:rPr>
              <a:t> Nfhl;ghLfs;</a:t>
            </a:r>
            <a:endParaRPr lang="en-US" sz="4000" dirty="0">
              <a:solidFill>
                <a:srgbClr val="00B0F0"/>
              </a:solidFill>
            </a:endParaRPr>
          </a:p>
        </p:txBody>
      </p:sp>
      <p:sp>
        <p:nvSpPr>
          <p:cNvPr id="3" name="Subtitle 2"/>
          <p:cNvSpPr>
            <a:spLocks noGrp="1"/>
          </p:cNvSpPr>
          <p:nvPr>
            <p:ph type="subTitle" idx="1"/>
          </p:nvPr>
        </p:nvSpPr>
        <p:spPr>
          <a:xfrm>
            <a:off x="381000" y="2362200"/>
            <a:ext cx="8153400" cy="4191000"/>
          </a:xfrm>
        </p:spPr>
        <p:txBody>
          <a:bodyPr>
            <a:normAutofit/>
          </a:bodyPr>
          <a:lstStyle/>
          <a:p>
            <a:pPr algn="l">
              <a:buFont typeface="Wingdings" pitchFamily="2" charset="2"/>
              <a:buChar char="v"/>
            </a:pPr>
            <a:r>
              <a:rPr lang="en-US" dirty="0" smtClean="0">
                <a:solidFill>
                  <a:srgbClr val="FF0066"/>
                </a:solidFill>
              </a:rPr>
              <a:t>Cognitive development:Process-Stage (Piaget)</a:t>
            </a:r>
          </a:p>
          <a:p>
            <a:pPr algn="l">
              <a:buFont typeface="Wingdings" pitchFamily="2" charset="2"/>
              <a:buChar char="v"/>
            </a:pPr>
            <a:r>
              <a:rPr lang="en-US" dirty="0" smtClean="0">
                <a:solidFill>
                  <a:srgbClr val="FFFF00"/>
                </a:solidFill>
                <a:latin typeface="Baamini" pitchFamily="2" charset="0"/>
              </a:rPr>
              <a:t>gpahNI mwpjpwd; </a:t>
            </a:r>
            <a:r>
              <a:rPr lang="en-US" dirty="0" err="1" smtClean="0">
                <a:solidFill>
                  <a:srgbClr val="FFFF00"/>
                </a:solidFill>
                <a:latin typeface="Baamini" pitchFamily="2" charset="0"/>
              </a:rPr>
              <a:t>tsu;r;rp</a:t>
            </a:r>
            <a:endParaRPr lang="en-US" dirty="0" smtClean="0">
              <a:solidFill>
                <a:srgbClr val="FFFF00"/>
              </a:solidFill>
              <a:latin typeface="Baamini" pitchFamily="2" charset="0"/>
            </a:endParaRPr>
          </a:p>
          <a:p>
            <a:pPr algn="l">
              <a:buFont typeface="Wingdings" pitchFamily="2" charset="2"/>
              <a:buChar char="v"/>
            </a:pPr>
            <a:r>
              <a:rPr lang="en-US" dirty="0">
                <a:solidFill>
                  <a:srgbClr val="FF0066"/>
                </a:solidFill>
              </a:rPr>
              <a:t>Psychosexual Development-(Freud)</a:t>
            </a:r>
          </a:p>
          <a:p>
            <a:pPr algn="l">
              <a:buFont typeface="Wingdings" pitchFamily="2" charset="2"/>
              <a:buChar char="v"/>
            </a:pPr>
            <a:r>
              <a:rPr lang="en-US" dirty="0" err="1">
                <a:solidFill>
                  <a:srgbClr val="FFFF00"/>
                </a:solidFill>
                <a:latin typeface="Baamini" pitchFamily="2" charset="0"/>
              </a:rPr>
              <a:t>csk;rhu;e;j</a:t>
            </a:r>
            <a:r>
              <a:rPr lang="en-US" dirty="0">
                <a:solidFill>
                  <a:srgbClr val="FFFF00"/>
                </a:solidFill>
                <a:latin typeface="Baamini" pitchFamily="2" charset="0"/>
              </a:rPr>
              <a:t> </a:t>
            </a:r>
            <a:r>
              <a:rPr lang="en-US" dirty="0" err="1">
                <a:solidFill>
                  <a:srgbClr val="FFFF00"/>
                </a:solidFill>
                <a:latin typeface="Baamini" pitchFamily="2" charset="0"/>
              </a:rPr>
              <a:t>ghYzu;T</a:t>
            </a:r>
            <a:r>
              <a:rPr lang="en-US" dirty="0">
                <a:solidFill>
                  <a:srgbClr val="FFFF00"/>
                </a:solidFill>
                <a:latin typeface="Baamini" pitchFamily="2" charset="0"/>
              </a:rPr>
              <a:t> </a:t>
            </a:r>
            <a:r>
              <a:rPr lang="en-US" dirty="0" err="1">
                <a:solidFill>
                  <a:srgbClr val="FFFF00"/>
                </a:solidFill>
                <a:latin typeface="Baamini" pitchFamily="2" charset="0"/>
              </a:rPr>
              <a:t>tsu;r;rp</a:t>
            </a:r>
            <a:endParaRPr lang="en-US" dirty="0">
              <a:solidFill>
                <a:srgbClr val="FFFF00"/>
              </a:solidFill>
              <a:latin typeface="Baamini" pitchFamily="2" charset="0"/>
            </a:endParaRPr>
          </a:p>
          <a:p>
            <a:pPr algn="l">
              <a:buFont typeface="Wingdings" pitchFamily="2" charset="2"/>
              <a:buChar char="v"/>
            </a:pPr>
            <a:r>
              <a:rPr lang="en-US" dirty="0" smtClean="0">
                <a:solidFill>
                  <a:srgbClr val="FF0066"/>
                </a:solidFill>
              </a:rPr>
              <a:t>Psychosocial development (Erikson)</a:t>
            </a:r>
          </a:p>
          <a:p>
            <a:pPr algn="l">
              <a:buFont typeface="Wingdings" pitchFamily="2" charset="2"/>
              <a:buChar char="v"/>
            </a:pPr>
            <a:r>
              <a:rPr lang="en-US" dirty="0" smtClean="0">
                <a:solidFill>
                  <a:srgbClr val="FFFF00"/>
                </a:solidFill>
                <a:latin typeface="Baamini" pitchFamily="2" charset="0"/>
              </a:rPr>
              <a:t>csk;rhu;e;j rKf tsu;r;rp</a:t>
            </a:r>
            <a:endParaRPr lang="en-US" dirty="0" smtClean="0">
              <a:solidFill>
                <a:srgbClr val="FFFF00"/>
              </a:solidFill>
            </a:endParaRPr>
          </a:p>
          <a:p>
            <a:pPr algn="l"/>
            <a:endParaRPr lang="en-US" dirty="0" smtClean="0"/>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5103674"/>
            <a:ext cx="8534400" cy="1754326"/>
          </a:xfrm>
          <a:prstGeom prst="rect">
            <a:avLst/>
          </a:prstGeom>
          <a:noFill/>
        </p:spPr>
        <p:txBody>
          <a:bodyPr wrap="square" lIns="91440" tIns="45720" rIns="91440" bIns="45720">
            <a:spAutoFit/>
          </a:bodyPr>
          <a:lstStyle/>
          <a:p>
            <a:pPr algn="ctr"/>
            <a:r>
              <a:rPr lang="en-US" sz="54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PIAGETS STAGES IN COGNITIVE DEVELOPMENT</a:t>
            </a:r>
            <a:endParaRPr lang="en-US" sz="54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endParaRPr>
          </a:p>
        </p:txBody>
      </p:sp>
      <p:pic>
        <p:nvPicPr>
          <p:cNvPr id="4" name="Picture 3" descr="images (2).jpg"/>
          <p:cNvPicPr>
            <a:picLocks noChangeAspect="1"/>
          </p:cNvPicPr>
          <p:nvPr/>
        </p:nvPicPr>
        <p:blipFill>
          <a:blip r:embed="rId2" cstate="print"/>
          <a:stretch>
            <a:fillRect/>
          </a:stretch>
        </p:blipFill>
        <p:spPr>
          <a:xfrm>
            <a:off x="0" y="0"/>
            <a:ext cx="9144000" cy="5257800"/>
          </a:xfrm>
          <a:prstGeom prst="rect">
            <a:avLst/>
          </a:prstGeom>
        </p:spPr>
      </p:pic>
      <p:pic>
        <p:nvPicPr>
          <p:cNvPr id="5" name="Picture 4" descr="piaget.jpg"/>
          <p:cNvPicPr>
            <a:picLocks noChangeAspect="1"/>
          </p:cNvPicPr>
          <p:nvPr/>
        </p:nvPicPr>
        <p:blipFill>
          <a:blip r:embed="rId3" cstate="print"/>
          <a:stretch>
            <a:fillRect/>
          </a:stretch>
        </p:blipFill>
        <p:spPr>
          <a:xfrm>
            <a:off x="6362700" y="0"/>
            <a:ext cx="2781300" cy="2381250"/>
          </a:xfrm>
          <a:prstGeom prst="rect">
            <a:avLst/>
          </a:prstGeom>
        </p:spPr>
      </p:pic>
      <p:pic>
        <p:nvPicPr>
          <p:cNvPr id="6" name="Picture 5" descr="picture-of-piaget.jpg"/>
          <p:cNvPicPr>
            <a:picLocks noChangeAspect="1"/>
          </p:cNvPicPr>
          <p:nvPr/>
        </p:nvPicPr>
        <p:blipFill>
          <a:blip r:embed="rId4" cstate="print"/>
          <a:stretch>
            <a:fillRect/>
          </a:stretch>
        </p:blipFill>
        <p:spPr>
          <a:xfrm>
            <a:off x="6324600" y="2362200"/>
            <a:ext cx="2819400" cy="2733675"/>
          </a:xfrm>
          <a:prstGeom prst="rect">
            <a:avLst/>
          </a:prstGeom>
        </p:spPr>
      </p:pic>
      <p:pic>
        <p:nvPicPr>
          <p:cNvPr id="9" name="Picture 8" descr="uewb_08_img0554.jpg"/>
          <p:cNvPicPr>
            <a:picLocks noChangeAspect="1"/>
          </p:cNvPicPr>
          <p:nvPr/>
        </p:nvPicPr>
        <p:blipFill>
          <a:blip r:embed="rId5" cstate="print"/>
          <a:stretch>
            <a:fillRect/>
          </a:stretch>
        </p:blipFill>
        <p:spPr>
          <a:xfrm>
            <a:off x="0" y="0"/>
            <a:ext cx="2282506" cy="2133600"/>
          </a:xfrm>
          <a:prstGeom prst="rect">
            <a:avLst/>
          </a:prstGeom>
        </p:spPr>
      </p:pic>
      <p:pic>
        <p:nvPicPr>
          <p:cNvPr id="10" name="Picture 9" descr="images (3).jpg"/>
          <p:cNvPicPr>
            <a:picLocks noChangeAspect="1"/>
          </p:cNvPicPr>
          <p:nvPr/>
        </p:nvPicPr>
        <p:blipFill>
          <a:blip r:embed="rId6" cstate="print"/>
          <a:stretch>
            <a:fillRect/>
          </a:stretch>
        </p:blipFill>
        <p:spPr>
          <a:xfrm>
            <a:off x="0" y="2133599"/>
            <a:ext cx="2286000" cy="3172097"/>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Piaget’s Background</a:t>
            </a:r>
            <a:endParaRPr lang="en-US" dirty="0">
              <a:solidFill>
                <a:srgbClr val="FF0000"/>
              </a:solidFill>
            </a:endParaRPr>
          </a:p>
        </p:txBody>
      </p:sp>
      <p:sp>
        <p:nvSpPr>
          <p:cNvPr id="3" name="Content Placeholder 2"/>
          <p:cNvSpPr>
            <a:spLocks noGrp="1"/>
          </p:cNvSpPr>
          <p:nvPr>
            <p:ph idx="1"/>
          </p:nvPr>
        </p:nvSpPr>
        <p:spPr>
          <a:xfrm>
            <a:off x="304800" y="1600200"/>
            <a:ext cx="8382000" cy="5029200"/>
          </a:xfrm>
        </p:spPr>
        <p:txBody>
          <a:bodyPr>
            <a:noAutofit/>
          </a:bodyPr>
          <a:lstStyle/>
          <a:p>
            <a:r>
              <a:rPr lang="en-US" sz="2800" dirty="0" smtClean="0">
                <a:solidFill>
                  <a:srgbClr val="FFC000"/>
                </a:solidFill>
              </a:rPr>
              <a:t>Born:  August 9, 1896</a:t>
            </a:r>
          </a:p>
          <a:p>
            <a:r>
              <a:rPr lang="en-US" sz="2800" dirty="0" smtClean="0">
                <a:solidFill>
                  <a:srgbClr val="FFC000"/>
                </a:solidFill>
              </a:rPr>
              <a:t>Died: Sept. 16, 1980</a:t>
            </a:r>
          </a:p>
          <a:p>
            <a:r>
              <a:rPr lang="en-US" sz="2800" dirty="0" smtClean="0">
                <a:solidFill>
                  <a:srgbClr val="FFC000"/>
                </a:solidFill>
              </a:rPr>
              <a:t>Birth Place:</a:t>
            </a:r>
          </a:p>
          <a:p>
            <a:pPr lvl="1"/>
            <a:r>
              <a:rPr lang="en-US" dirty="0" smtClean="0">
                <a:solidFill>
                  <a:srgbClr val="FFC000"/>
                </a:solidFill>
              </a:rPr>
              <a:t>Neuchatel, Switzerland</a:t>
            </a:r>
          </a:p>
          <a:p>
            <a:r>
              <a:rPr lang="en-US" sz="2800" dirty="0" smtClean="0">
                <a:solidFill>
                  <a:srgbClr val="FFC000"/>
                </a:solidFill>
              </a:rPr>
              <a:t>Education:</a:t>
            </a:r>
          </a:p>
          <a:p>
            <a:pPr lvl="1"/>
            <a:r>
              <a:rPr lang="en-US" dirty="0" smtClean="0">
                <a:solidFill>
                  <a:srgbClr val="FFC000"/>
                </a:solidFill>
              </a:rPr>
              <a:t>Received PhD from University of Neuchatel</a:t>
            </a:r>
          </a:p>
          <a:p>
            <a:r>
              <a:rPr lang="en-US" sz="2800" dirty="0" smtClean="0">
                <a:solidFill>
                  <a:srgbClr val="FFC000"/>
                </a:solidFill>
              </a:rPr>
              <a:t>Married in 1923 to Valentine </a:t>
            </a:r>
            <a:r>
              <a:rPr lang="en-US" sz="2800" dirty="0" err="1" smtClean="0">
                <a:solidFill>
                  <a:srgbClr val="FFC000"/>
                </a:solidFill>
              </a:rPr>
              <a:t>Chatenay</a:t>
            </a:r>
            <a:r>
              <a:rPr lang="en-US" sz="2800" dirty="0" smtClean="0">
                <a:solidFill>
                  <a:srgbClr val="FFC000"/>
                </a:solidFill>
              </a:rPr>
              <a:t> and </a:t>
            </a:r>
            <a:r>
              <a:rPr lang="en-US" sz="2800" dirty="0" smtClean="0">
                <a:solidFill>
                  <a:schemeClr val="bg1"/>
                </a:solidFill>
              </a:rPr>
              <a:t>bore 3 children</a:t>
            </a:r>
          </a:p>
          <a:p>
            <a:pPr>
              <a:buNone/>
            </a:pPr>
            <a:endParaRPr lang="en-US" sz="2800" dirty="0">
              <a:solidFill>
                <a:schemeClr val="bg1"/>
              </a:solidFill>
            </a:endParaRPr>
          </a:p>
        </p:txBody>
      </p:sp>
      <p:pic>
        <p:nvPicPr>
          <p:cNvPr id="4" name="Picture 9" descr="bio2a"/>
          <p:cNvPicPr>
            <a:picLocks noChangeAspect="1" noChangeArrowheads="1"/>
          </p:cNvPicPr>
          <p:nvPr/>
        </p:nvPicPr>
        <p:blipFill>
          <a:blip r:embed="rId2" cstate="print"/>
          <a:srcRect/>
          <a:stretch>
            <a:fillRect/>
          </a:stretch>
        </p:blipFill>
        <p:spPr>
          <a:xfrm>
            <a:off x="5029200" y="1371600"/>
            <a:ext cx="2057400" cy="2438400"/>
          </a:xfrm>
          <a:prstGeom prst="rect">
            <a:avLst/>
          </a:prstGeom>
          <a:noFill/>
          <a:ln/>
        </p:spPr>
      </p:pic>
      <p:pic>
        <p:nvPicPr>
          <p:cNvPr id="5" name="Picture 12" descr="piaget08"/>
          <p:cNvPicPr>
            <a:picLocks noChangeAspect="1" noChangeArrowheads="1"/>
          </p:cNvPicPr>
          <p:nvPr/>
        </p:nvPicPr>
        <p:blipFill>
          <a:blip r:embed="rId3" cstate="print"/>
          <a:srcRect/>
          <a:stretch>
            <a:fillRect/>
          </a:stretch>
        </p:blipFill>
        <p:spPr bwMode="auto">
          <a:xfrm>
            <a:off x="7162800" y="1371600"/>
            <a:ext cx="1828800" cy="2438400"/>
          </a:xfrm>
          <a:prstGeom prst="rect">
            <a:avLst/>
          </a:prstGeom>
          <a:noFill/>
        </p:spPr>
      </p:pic>
      <p:pic>
        <p:nvPicPr>
          <p:cNvPr id="6" name="Picture 11" descr="bio1a"/>
          <p:cNvPicPr>
            <a:picLocks noChangeAspect="1" noChangeArrowheads="1"/>
          </p:cNvPicPr>
          <p:nvPr/>
        </p:nvPicPr>
        <p:blipFill>
          <a:blip r:embed="rId4" cstate="print"/>
          <a:srcRect/>
          <a:stretch>
            <a:fillRect/>
          </a:stretch>
        </p:blipFill>
        <p:spPr bwMode="auto">
          <a:xfrm>
            <a:off x="6553200" y="5105400"/>
            <a:ext cx="2395220" cy="175260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2468562"/>
          </a:xfrm>
        </p:spPr>
        <p:txBody>
          <a:bodyPr>
            <a:normAutofit/>
          </a:bodyPr>
          <a:lstStyle/>
          <a:p>
            <a:r>
              <a:rPr lang="en-US" b="1" dirty="0" smtClean="0">
                <a:solidFill>
                  <a:srgbClr val="FFC000"/>
                </a:solidFill>
              </a:rPr>
              <a:t>PIAGETS STAGES IN COGNITIVE DEVELOPMENT</a:t>
            </a:r>
            <a:br>
              <a:rPr lang="en-US" b="1" dirty="0" smtClean="0">
                <a:solidFill>
                  <a:srgbClr val="FFC000"/>
                </a:solidFill>
              </a:rPr>
            </a:br>
            <a:r>
              <a:rPr lang="en-US" b="1" u="sng" dirty="0" err="1" smtClean="0">
                <a:solidFill>
                  <a:srgbClr val="FFC000"/>
                </a:solidFill>
                <a:latin typeface="Amudham" pitchFamily="2" charset="0"/>
              </a:rPr>
              <a:t>gpahnItpd</a:t>
            </a:r>
            <a:r>
              <a:rPr lang="en-US" b="1" u="sng" dirty="0" smtClean="0">
                <a:solidFill>
                  <a:srgbClr val="FFC000"/>
                </a:solidFill>
                <a:latin typeface="Amudham" pitchFamily="2" charset="0"/>
              </a:rPr>
              <a:t>; </a:t>
            </a:r>
            <a:r>
              <a:rPr lang="en-US" b="1" u="sng" dirty="0" err="1" smtClean="0">
                <a:solidFill>
                  <a:srgbClr val="FFC000"/>
                </a:solidFill>
                <a:latin typeface="Amudham" pitchFamily="2" charset="0"/>
              </a:rPr>
              <a:t>mwpt</a:t>
            </a:r>
            <a:r>
              <a:rPr lang="en-US" b="1" u="sng" dirty="0" smtClean="0">
                <a:solidFill>
                  <a:srgbClr val="FFC000"/>
                </a:solidFill>
                <a:latin typeface="Amudham" pitchFamily="2" charset="0"/>
              </a:rPr>
              <a:t>[</a:t>
            </a:r>
            <a:r>
              <a:rPr lang="en-US" b="1" u="sng" dirty="0" err="1" smtClean="0">
                <a:solidFill>
                  <a:srgbClr val="FFC000"/>
                </a:solidFill>
                <a:latin typeface="Amudham" pitchFamily="2" charset="0"/>
              </a:rPr>
              <a:t>g;g</a:t>
            </a:r>
            <a:r>
              <a:rPr lang="en-US" b="1" u="sng" dirty="0" smtClean="0">
                <a:solidFill>
                  <a:srgbClr val="FFC000"/>
                </a:solidFill>
                <a:latin typeface="Amudham" pitchFamily="2" charset="0"/>
              </a:rPr>
              <a:t>[y </a:t>
            </a:r>
            <a:r>
              <a:rPr lang="en-US" b="1" u="sng" dirty="0" err="1" smtClean="0">
                <a:solidFill>
                  <a:srgbClr val="FFC000"/>
                </a:solidFill>
                <a:latin typeface="Amudham" pitchFamily="2" charset="0"/>
              </a:rPr>
              <a:t>tsu;r;rp</a:t>
            </a:r>
            <a:r>
              <a:rPr lang="en-US" b="1" u="sng" dirty="0" smtClean="0">
                <a:solidFill>
                  <a:srgbClr val="FFC000"/>
                </a:solidFill>
                <a:latin typeface="Amudham" pitchFamily="2" charset="0"/>
              </a:rPr>
              <a:t> </a:t>
            </a:r>
            <a:r>
              <a:rPr lang="en-US" b="1" u="sng" dirty="0" err="1" smtClean="0">
                <a:solidFill>
                  <a:srgbClr val="FFC000"/>
                </a:solidFill>
                <a:latin typeface="Amudham" pitchFamily="2" charset="0"/>
              </a:rPr>
              <a:t>epiyf</a:t>
            </a:r>
            <a:r>
              <a:rPr lang="en-US" b="1" u="sng" dirty="0" err="1" smtClean="0">
                <a:solidFill>
                  <a:schemeClr val="bg1"/>
                </a:solidFill>
                <a:latin typeface="Amudham" pitchFamily="2" charset="0"/>
              </a:rPr>
              <a:t>s</a:t>
            </a:r>
            <a:r>
              <a:rPr lang="en-US" b="1" dirty="0" smtClean="0">
                <a:solidFill>
                  <a:schemeClr val="accent2">
                    <a:lumMod val="50000"/>
                  </a:schemeClr>
                </a:solidFill>
                <a:latin typeface="Amudham" pitchFamily="2" charset="0"/>
              </a:rPr>
              <a:t>;</a:t>
            </a:r>
            <a:endParaRPr lang="en-US" b="1" dirty="0">
              <a:solidFill>
                <a:schemeClr val="accent2">
                  <a:lumMod val="50000"/>
                </a:schemeClr>
              </a:solidFill>
            </a:endParaRPr>
          </a:p>
        </p:txBody>
      </p:sp>
      <p:sp>
        <p:nvSpPr>
          <p:cNvPr id="3" name="Content Placeholder 2"/>
          <p:cNvSpPr>
            <a:spLocks noGrp="1"/>
          </p:cNvSpPr>
          <p:nvPr>
            <p:ph idx="1"/>
          </p:nvPr>
        </p:nvSpPr>
        <p:spPr>
          <a:xfrm>
            <a:off x="533400" y="2667000"/>
            <a:ext cx="8382000" cy="3657600"/>
          </a:xfrm>
        </p:spPr>
        <p:txBody>
          <a:bodyPr>
            <a:noAutofit/>
          </a:bodyPr>
          <a:lstStyle/>
          <a:p>
            <a:r>
              <a:rPr lang="en-US" sz="4000" b="1" dirty="0" smtClean="0">
                <a:solidFill>
                  <a:srgbClr val="92D050"/>
                </a:solidFill>
              </a:rPr>
              <a:t>1 -15  </a:t>
            </a:r>
            <a:r>
              <a:rPr lang="en-US" sz="4000" b="1" dirty="0" err="1" smtClean="0">
                <a:solidFill>
                  <a:srgbClr val="92D050"/>
                </a:solidFill>
                <a:latin typeface="Amudham" pitchFamily="2" charset="0"/>
              </a:rPr>
              <a:t>mwpthdJ</a:t>
            </a:r>
            <a:r>
              <a:rPr lang="en-US" sz="4000" b="1" dirty="0" smtClean="0">
                <a:solidFill>
                  <a:srgbClr val="92D050"/>
                </a:solidFill>
                <a:latin typeface="Amudham" pitchFamily="2" charset="0"/>
              </a:rPr>
              <a:t> 4 </a:t>
            </a:r>
            <a:r>
              <a:rPr lang="en-US" sz="4000" b="1" dirty="0" err="1" smtClean="0">
                <a:solidFill>
                  <a:srgbClr val="92D050"/>
                </a:solidFill>
                <a:latin typeface="Amudham" pitchFamily="2" charset="0"/>
              </a:rPr>
              <a:t>epiyfspy</a:t>
            </a:r>
            <a:r>
              <a:rPr lang="en-US" sz="4000" b="1" dirty="0" smtClean="0">
                <a:solidFill>
                  <a:srgbClr val="92D050"/>
                </a:solidFill>
                <a:latin typeface="Amudham" pitchFamily="2" charset="0"/>
              </a:rPr>
              <a:t> ,</a:t>
            </a:r>
            <a:r>
              <a:rPr lang="en-US" sz="4000" b="1" dirty="0" err="1" smtClean="0">
                <a:solidFill>
                  <a:srgbClr val="92D050"/>
                </a:solidFill>
                <a:latin typeface="Amudham" pitchFamily="2" charset="0"/>
              </a:rPr>
              <a:t>Uf;Fk</a:t>
            </a:r>
            <a:r>
              <a:rPr lang="en-US" sz="4000" b="1" dirty="0" smtClean="0">
                <a:solidFill>
                  <a:srgbClr val="92D050"/>
                </a:solidFill>
                <a:latin typeface="Amudham" pitchFamily="2" charset="0"/>
              </a:rPr>
              <a:t>;</a:t>
            </a:r>
          </a:p>
          <a:p>
            <a:r>
              <a:rPr lang="en-US" sz="4000" b="1" dirty="0" smtClean="0">
                <a:solidFill>
                  <a:srgbClr val="92D050"/>
                </a:solidFill>
                <a:latin typeface="Amudham" pitchFamily="2" charset="0"/>
              </a:rPr>
              <a:t>,t; </a:t>
            </a:r>
            <a:r>
              <a:rPr lang="en-US" sz="4000" b="1" dirty="0" err="1" smtClean="0">
                <a:solidFill>
                  <a:srgbClr val="92D050"/>
                </a:solidFill>
                <a:latin typeface="Amudham" pitchFamily="2" charset="0"/>
              </a:rPr>
              <a:t>tsu;r;rp</a:t>
            </a:r>
            <a:r>
              <a:rPr lang="en-US" sz="4000" b="1" dirty="0" smtClean="0">
                <a:solidFill>
                  <a:srgbClr val="92D050"/>
                </a:solidFill>
                <a:latin typeface="Amudham" pitchFamily="2" charset="0"/>
              </a:rPr>
              <a:t> </a:t>
            </a:r>
            <a:r>
              <a:rPr lang="en-US" sz="4000" b="1" dirty="0" err="1" smtClean="0">
                <a:solidFill>
                  <a:srgbClr val="92D050"/>
                </a:solidFill>
                <a:latin typeface="Amudham" pitchFamily="2" charset="0"/>
              </a:rPr>
              <a:t>epiy</a:t>
            </a:r>
            <a:r>
              <a:rPr lang="en-US" sz="4000" b="1" dirty="0" smtClean="0">
                <a:solidFill>
                  <a:srgbClr val="92D050"/>
                </a:solidFill>
                <a:latin typeface="Amudham" pitchFamily="2" charset="0"/>
              </a:rPr>
              <a:t> </a:t>
            </a:r>
            <a:r>
              <a:rPr lang="en-US" sz="4000" b="1" dirty="0" err="1" smtClean="0">
                <a:solidFill>
                  <a:srgbClr val="92D050"/>
                </a:solidFill>
                <a:latin typeface="Amudham" pitchFamily="2" charset="0"/>
              </a:rPr>
              <a:t>glpglpahf</a:t>
            </a:r>
            <a:r>
              <a:rPr lang="en-US" sz="4000" b="1" dirty="0" smtClean="0">
                <a:solidFill>
                  <a:srgbClr val="92D050"/>
                </a:solidFill>
                <a:latin typeface="Amudham" pitchFamily="2" charset="0"/>
              </a:rPr>
              <a:t> </a:t>
            </a:r>
            <a:r>
              <a:rPr lang="en-US" sz="4000" b="1" dirty="0" err="1" smtClean="0">
                <a:solidFill>
                  <a:srgbClr val="92D050"/>
                </a:solidFill>
                <a:latin typeface="Amudham" pitchFamily="2" charset="0"/>
              </a:rPr>
              <a:t>elf;Fk</a:t>
            </a:r>
            <a:r>
              <a:rPr lang="en-US" sz="4000" b="1" dirty="0" smtClean="0">
                <a:solidFill>
                  <a:srgbClr val="92D050"/>
                </a:solidFill>
                <a:latin typeface="Amudham" pitchFamily="2" charset="0"/>
              </a:rPr>
              <a:t>;</a:t>
            </a:r>
          </a:p>
          <a:p>
            <a:r>
              <a:rPr lang="en-US" sz="4000" b="1" dirty="0" err="1" smtClean="0">
                <a:solidFill>
                  <a:srgbClr val="92D050"/>
                </a:solidFill>
                <a:latin typeface="Amudham" pitchFamily="2" charset="0"/>
              </a:rPr>
              <a:t>taJ</a:t>
            </a:r>
            <a:r>
              <a:rPr lang="en-US" sz="4000" b="1" dirty="0" smtClean="0">
                <a:solidFill>
                  <a:srgbClr val="92D050"/>
                </a:solidFill>
                <a:latin typeface="Amudham" pitchFamily="2" charset="0"/>
              </a:rPr>
              <a:t> </a:t>
            </a:r>
            <a:r>
              <a:rPr lang="en-US" sz="4000" b="1" dirty="0" err="1" smtClean="0">
                <a:solidFill>
                  <a:srgbClr val="92D050"/>
                </a:solidFill>
                <a:latin typeface="Amudham" pitchFamily="2" charset="0"/>
              </a:rPr>
              <a:t>Tl</a:t>
            </a:r>
            <a:r>
              <a:rPr lang="en-US" sz="4000" b="1" dirty="0" smtClean="0">
                <a:solidFill>
                  <a:srgbClr val="92D050"/>
                </a:solidFill>
                <a:latin typeface="Amudham" pitchFamily="2" charset="0"/>
              </a:rPr>
              <a:t> </a:t>
            </a:r>
            <a:r>
              <a:rPr lang="en-US" sz="4000" b="1" dirty="0" err="1" smtClean="0">
                <a:solidFill>
                  <a:srgbClr val="92D050"/>
                </a:solidFill>
                <a:latin typeface="Amudham" pitchFamily="2" charset="0"/>
              </a:rPr>
              <a:t>Ez;ikahd</a:t>
            </a:r>
            <a:r>
              <a:rPr lang="en-US" sz="4000" b="1" dirty="0" smtClean="0">
                <a:solidFill>
                  <a:srgbClr val="92D050"/>
                </a:solidFill>
                <a:latin typeface="Amudham" pitchFamily="2" charset="0"/>
              </a:rPr>
              <a:t> </a:t>
            </a:r>
            <a:r>
              <a:rPr lang="en-US" sz="4000" b="1" dirty="0" err="1" smtClean="0">
                <a:solidFill>
                  <a:srgbClr val="92D050"/>
                </a:solidFill>
                <a:latin typeface="Amudham" pitchFamily="2" charset="0"/>
              </a:rPr>
              <a:t>jd;ik</a:t>
            </a:r>
            <a:endParaRPr lang="en-US" sz="4000" b="1" dirty="0" smtClean="0">
              <a:solidFill>
                <a:srgbClr val="92D050"/>
              </a:solidFill>
              <a:latin typeface="Amudham" pitchFamily="2" charset="0"/>
            </a:endParaRPr>
          </a:p>
          <a:p>
            <a:r>
              <a:rPr lang="en-US" sz="4000" b="1" dirty="0" err="1" smtClean="0">
                <a:solidFill>
                  <a:srgbClr val="92D050"/>
                </a:solidFill>
                <a:latin typeface="Amudham" pitchFamily="2" charset="0"/>
              </a:rPr>
              <a:t>ifahSk</a:t>
            </a:r>
            <a:r>
              <a:rPr lang="en-US" sz="4000" b="1" dirty="0" smtClean="0">
                <a:solidFill>
                  <a:srgbClr val="92D050"/>
                </a:solidFill>
                <a:latin typeface="Amudham" pitchFamily="2" charset="0"/>
              </a:rPr>
              <a:t>; </a:t>
            </a:r>
            <a:r>
              <a:rPr lang="en-US" sz="4000" b="1" dirty="0" err="1" smtClean="0">
                <a:solidFill>
                  <a:srgbClr val="92D050"/>
                </a:solidFill>
                <a:latin typeface="Amudham" pitchFamily="2" charset="0"/>
              </a:rPr>
              <a:t>jd;ik</a:t>
            </a:r>
            <a:endParaRPr lang="en-US" sz="4000" b="1" dirty="0">
              <a:solidFill>
                <a:srgbClr val="92D050"/>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err="1" smtClean="0">
                <a:solidFill>
                  <a:srgbClr val="00B0F0"/>
                </a:solidFill>
                <a:latin typeface="Amudham" pitchFamily="2" charset="0"/>
              </a:rPr>
              <a:t>mwpt</a:t>
            </a:r>
            <a:r>
              <a:rPr lang="en-US" b="1" u="sng" dirty="0" smtClean="0">
                <a:solidFill>
                  <a:srgbClr val="00B0F0"/>
                </a:solidFill>
                <a:latin typeface="Amudham" pitchFamily="2" charset="0"/>
              </a:rPr>
              <a:t>[</a:t>
            </a:r>
            <a:r>
              <a:rPr lang="en-US" b="1" u="sng" dirty="0" err="1" smtClean="0">
                <a:solidFill>
                  <a:srgbClr val="00B0F0"/>
                </a:solidFill>
                <a:latin typeface="Amudham" pitchFamily="2" charset="0"/>
              </a:rPr>
              <a:t>g;g</a:t>
            </a:r>
            <a:r>
              <a:rPr lang="en-US" b="1" u="sng" dirty="0" smtClean="0">
                <a:solidFill>
                  <a:srgbClr val="00B0F0"/>
                </a:solidFill>
                <a:latin typeface="Amudham" pitchFamily="2" charset="0"/>
              </a:rPr>
              <a:t>[y </a:t>
            </a:r>
            <a:r>
              <a:rPr lang="en-US" b="1" u="sng" dirty="0" err="1" smtClean="0">
                <a:solidFill>
                  <a:srgbClr val="00B0F0"/>
                </a:solidFill>
                <a:latin typeface="Amudham" pitchFamily="2" charset="0"/>
              </a:rPr>
              <a:t>tsu;r;rp</a:t>
            </a:r>
            <a:r>
              <a:rPr lang="en-US" b="1" u="sng" dirty="0" smtClean="0">
                <a:solidFill>
                  <a:srgbClr val="00B0F0"/>
                </a:solidFill>
                <a:latin typeface="Amudham" pitchFamily="2" charset="0"/>
              </a:rPr>
              <a:t> </a:t>
            </a:r>
            <a:r>
              <a:rPr lang="en-US" b="1" u="sng" dirty="0" err="1" smtClean="0">
                <a:solidFill>
                  <a:srgbClr val="00B0F0"/>
                </a:solidFill>
                <a:latin typeface="Amudham" pitchFamily="2" charset="0"/>
              </a:rPr>
              <a:t>epiyfs</a:t>
            </a:r>
            <a:r>
              <a:rPr lang="en-US" b="1" u="sng" dirty="0" smtClean="0">
                <a:solidFill>
                  <a:schemeClr val="bg1"/>
                </a:solidFill>
                <a:latin typeface="Amudham" pitchFamily="2" charset="0"/>
              </a:rPr>
              <a:t/>
            </a:r>
            <a:br>
              <a:rPr lang="en-US" b="1" u="sng" dirty="0" smtClean="0">
                <a:solidFill>
                  <a:schemeClr val="bg1"/>
                </a:solidFill>
                <a:latin typeface="Amudham" pitchFamily="2" charset="0"/>
              </a:rPr>
            </a:br>
            <a:r>
              <a:rPr lang="en-US" b="1" dirty="0" smtClean="0">
                <a:solidFill>
                  <a:srgbClr val="92D050"/>
                </a:solidFill>
              </a:rPr>
              <a:t> STAGES IN COGNITIVE DEVELOPMENT</a:t>
            </a:r>
            <a:r>
              <a:rPr lang="en-US" b="1" u="sng" dirty="0" smtClean="0">
                <a:solidFill>
                  <a:schemeClr val="bg1"/>
                </a:solidFill>
                <a:latin typeface="Amudham" pitchFamily="2" charset="0"/>
              </a:rPr>
              <a:t>;</a:t>
            </a:r>
            <a:endParaRPr lang="en-US" dirty="0"/>
          </a:p>
        </p:txBody>
      </p:sp>
      <p:sp>
        <p:nvSpPr>
          <p:cNvPr id="3" name="Content Placeholder 2"/>
          <p:cNvSpPr>
            <a:spLocks noGrp="1"/>
          </p:cNvSpPr>
          <p:nvPr>
            <p:ph idx="1"/>
          </p:nvPr>
        </p:nvSpPr>
        <p:spPr/>
        <p:txBody>
          <a:bodyPr>
            <a:normAutofit lnSpcReduction="10000"/>
          </a:bodyPr>
          <a:lstStyle/>
          <a:p>
            <a:r>
              <a:rPr lang="en-US" dirty="0" err="1" smtClean="0">
                <a:solidFill>
                  <a:srgbClr val="FF0000"/>
                </a:solidFill>
              </a:rPr>
              <a:t>Sensori</a:t>
            </a:r>
            <a:r>
              <a:rPr lang="en-US" dirty="0" smtClean="0">
                <a:solidFill>
                  <a:srgbClr val="FF0000"/>
                </a:solidFill>
              </a:rPr>
              <a:t> motor stage</a:t>
            </a:r>
          </a:p>
          <a:p>
            <a:r>
              <a:rPr lang="en-US" b="1" dirty="0" smtClean="0">
                <a:solidFill>
                  <a:srgbClr val="00B0F0"/>
                </a:solidFill>
                <a:latin typeface="Amudham" pitchFamily="2" charset="0"/>
              </a:rPr>
              <a:t>g[</a:t>
            </a:r>
            <a:r>
              <a:rPr lang="en-US" b="1" dirty="0" err="1" smtClean="0">
                <a:solidFill>
                  <a:srgbClr val="00B0F0"/>
                </a:solidFill>
                <a:latin typeface="Amudham" pitchFamily="2" charset="0"/>
              </a:rPr>
              <a:t>ydpaf;f</a:t>
            </a:r>
            <a:r>
              <a:rPr lang="en-US" b="1" dirty="0" smtClean="0">
                <a:solidFill>
                  <a:srgbClr val="00B0F0"/>
                </a:solidFill>
                <a:latin typeface="Amudham" pitchFamily="2" charset="0"/>
              </a:rPr>
              <a:t> </a:t>
            </a:r>
            <a:r>
              <a:rPr lang="en-US" b="1" dirty="0" err="1" smtClean="0">
                <a:solidFill>
                  <a:srgbClr val="00B0F0"/>
                </a:solidFill>
                <a:latin typeface="Amudham" pitchFamily="2" charset="0"/>
              </a:rPr>
              <a:t>epiy</a:t>
            </a:r>
            <a:r>
              <a:rPr lang="en-US" b="1" dirty="0" smtClean="0">
                <a:solidFill>
                  <a:srgbClr val="00B0F0"/>
                </a:solidFill>
                <a:latin typeface="Amudham" pitchFamily="2" charset="0"/>
              </a:rPr>
              <a:t> 0 -2</a:t>
            </a:r>
          </a:p>
          <a:p>
            <a:r>
              <a:rPr lang="en-US" dirty="0" smtClean="0">
                <a:solidFill>
                  <a:srgbClr val="FF0000"/>
                </a:solidFill>
              </a:rPr>
              <a:t>Preoperational Stage</a:t>
            </a:r>
          </a:p>
          <a:p>
            <a:r>
              <a:rPr lang="en-US" b="1" dirty="0" err="1" smtClean="0">
                <a:solidFill>
                  <a:srgbClr val="00B0F0"/>
                </a:solidFill>
                <a:latin typeface="Amudham" pitchFamily="2" charset="0"/>
              </a:rPr>
              <a:t>braYf;F</a:t>
            </a:r>
            <a:r>
              <a:rPr lang="en-US" b="1" dirty="0" smtClean="0">
                <a:solidFill>
                  <a:srgbClr val="00B0F0"/>
                </a:solidFill>
                <a:latin typeface="Amudham" pitchFamily="2" charset="0"/>
              </a:rPr>
              <a:t> </a:t>
            </a:r>
            <a:r>
              <a:rPr lang="en-US" b="1" dirty="0" err="1" smtClean="0">
                <a:solidFill>
                  <a:srgbClr val="00B0F0"/>
                </a:solidFill>
                <a:latin typeface="Amudham" pitchFamily="2" charset="0"/>
              </a:rPr>
              <a:t>Ke;jpa</a:t>
            </a:r>
            <a:r>
              <a:rPr lang="en-US" b="1" dirty="0" smtClean="0">
                <a:solidFill>
                  <a:srgbClr val="00B0F0"/>
                </a:solidFill>
                <a:latin typeface="Amudham" pitchFamily="2" charset="0"/>
              </a:rPr>
              <a:t> </a:t>
            </a:r>
            <a:r>
              <a:rPr lang="en-US" b="1" dirty="0" err="1" smtClean="0">
                <a:solidFill>
                  <a:srgbClr val="00B0F0"/>
                </a:solidFill>
                <a:latin typeface="Amudham" pitchFamily="2" charset="0"/>
              </a:rPr>
              <a:t>epiy</a:t>
            </a:r>
            <a:r>
              <a:rPr lang="en-US" b="1" dirty="0" smtClean="0">
                <a:solidFill>
                  <a:srgbClr val="00B0F0"/>
                </a:solidFill>
                <a:latin typeface="Amudham" pitchFamily="2" charset="0"/>
              </a:rPr>
              <a:t> </a:t>
            </a:r>
            <a:r>
              <a:rPr lang="en-US" b="1" dirty="0" smtClean="0">
                <a:solidFill>
                  <a:schemeClr val="bg1"/>
                </a:solidFill>
                <a:latin typeface="Amudham" pitchFamily="2" charset="0"/>
              </a:rPr>
              <a:t>2- 7</a:t>
            </a:r>
            <a:endParaRPr lang="en-US" b="1" dirty="0" smtClean="0">
              <a:solidFill>
                <a:schemeClr val="bg1"/>
              </a:solidFill>
            </a:endParaRPr>
          </a:p>
          <a:p>
            <a:r>
              <a:rPr lang="en-US" dirty="0" smtClean="0">
                <a:solidFill>
                  <a:srgbClr val="FF0000"/>
                </a:solidFill>
              </a:rPr>
              <a:t>Concrete operations</a:t>
            </a:r>
          </a:p>
          <a:p>
            <a:r>
              <a:rPr lang="en-US" b="1" dirty="0" err="1" smtClean="0">
                <a:solidFill>
                  <a:srgbClr val="00B0F0"/>
                </a:solidFill>
                <a:latin typeface="Amudham" pitchFamily="2" charset="0"/>
              </a:rPr>
              <a:t>gUg;bghUs</a:t>
            </a:r>
            <a:r>
              <a:rPr lang="en-US" b="1" dirty="0" smtClean="0">
                <a:solidFill>
                  <a:srgbClr val="00B0F0"/>
                </a:solidFill>
                <a:latin typeface="Amudham" pitchFamily="2" charset="0"/>
              </a:rPr>
              <a:t>; </a:t>
            </a:r>
            <a:r>
              <a:rPr lang="en-US" b="1" dirty="0" err="1" smtClean="0">
                <a:solidFill>
                  <a:srgbClr val="00B0F0"/>
                </a:solidFill>
                <a:latin typeface="Amudham" pitchFamily="2" charset="0"/>
              </a:rPr>
              <a:t>epiy</a:t>
            </a:r>
            <a:r>
              <a:rPr lang="en-US" b="1" dirty="0" smtClean="0">
                <a:solidFill>
                  <a:srgbClr val="00B0F0"/>
                </a:solidFill>
                <a:latin typeface="Amudham" pitchFamily="2" charset="0"/>
              </a:rPr>
              <a:t> </a:t>
            </a:r>
            <a:r>
              <a:rPr lang="en-US" b="1" dirty="0" smtClean="0">
                <a:solidFill>
                  <a:schemeClr val="bg1"/>
                </a:solidFill>
                <a:latin typeface="Amudham" pitchFamily="2" charset="0"/>
              </a:rPr>
              <a:t>7 -11</a:t>
            </a:r>
            <a:endParaRPr lang="en-US" b="1" dirty="0" smtClean="0">
              <a:solidFill>
                <a:schemeClr val="bg1"/>
              </a:solidFill>
            </a:endParaRPr>
          </a:p>
          <a:p>
            <a:r>
              <a:rPr lang="en-US" dirty="0" smtClean="0">
                <a:solidFill>
                  <a:srgbClr val="FF0000"/>
                </a:solidFill>
              </a:rPr>
              <a:t>Formal Operations</a:t>
            </a:r>
          </a:p>
          <a:p>
            <a:r>
              <a:rPr lang="en-US" b="1" dirty="0" err="1" smtClean="0">
                <a:solidFill>
                  <a:srgbClr val="00B0F0"/>
                </a:solidFill>
                <a:latin typeface="Amudham" pitchFamily="2" charset="0"/>
              </a:rPr>
              <a:t>fUj;jpay</a:t>
            </a:r>
            <a:r>
              <a:rPr lang="en-US" b="1" dirty="0" smtClean="0">
                <a:solidFill>
                  <a:srgbClr val="00B0F0"/>
                </a:solidFill>
                <a:latin typeface="Amudham" pitchFamily="2" charset="0"/>
              </a:rPr>
              <a:t>; </a:t>
            </a:r>
            <a:r>
              <a:rPr lang="en-US" b="1" dirty="0" err="1" smtClean="0">
                <a:solidFill>
                  <a:srgbClr val="00B0F0"/>
                </a:solidFill>
                <a:latin typeface="Amudham" pitchFamily="2" charset="0"/>
              </a:rPr>
              <a:t>epiy</a:t>
            </a:r>
            <a:r>
              <a:rPr lang="en-US" b="1" dirty="0" smtClean="0">
                <a:solidFill>
                  <a:srgbClr val="00B0F0"/>
                </a:solidFill>
                <a:latin typeface="Amudham" pitchFamily="2" charset="0"/>
              </a:rPr>
              <a:t> 11 </a:t>
            </a:r>
            <a:r>
              <a:rPr lang="en-US" b="1" dirty="0" smtClean="0">
                <a:solidFill>
                  <a:schemeClr val="bg1"/>
                </a:solidFill>
                <a:latin typeface="Amudham" pitchFamily="2" charset="0"/>
              </a:rPr>
              <a:t>-15</a:t>
            </a:r>
            <a:endParaRPr lang="en-US" b="1" dirty="0" smtClean="0">
              <a:solidFill>
                <a:schemeClr val="bg1"/>
              </a:solidFill>
            </a:endParaRPr>
          </a:p>
          <a:p>
            <a:endParaRPr lang="en-US" dirty="0">
              <a:solidFill>
                <a:srgbClr val="FF0000"/>
              </a:solidFill>
            </a:endParaRPr>
          </a:p>
        </p:txBody>
      </p:sp>
      <p:pic>
        <p:nvPicPr>
          <p:cNvPr id="4" name="Picture 6" descr="MCj02921000000[1]"/>
          <p:cNvPicPr>
            <a:picLocks noChangeAspect="1" noChangeArrowheads="1"/>
          </p:cNvPicPr>
          <p:nvPr/>
        </p:nvPicPr>
        <p:blipFill>
          <a:blip r:embed="rId2" cstate="print"/>
          <a:srcRect/>
          <a:stretch>
            <a:fillRect/>
          </a:stretch>
        </p:blipFill>
        <p:spPr bwMode="auto">
          <a:xfrm>
            <a:off x="6705600" y="4724400"/>
            <a:ext cx="1609725" cy="1819275"/>
          </a:xfrm>
          <a:prstGeom prst="rect">
            <a:avLst/>
          </a:prstGeom>
          <a:noFill/>
          <a:ln w="9525">
            <a:noFill/>
            <a:miter lim="800000"/>
            <a:headEnd/>
            <a:tailEnd/>
          </a:ln>
        </p:spPr>
      </p:pic>
      <p:pic>
        <p:nvPicPr>
          <p:cNvPr id="5" name="Picture 9" descr="MCj02949750000[1]"/>
          <p:cNvPicPr>
            <a:picLocks noChangeAspect="1" noChangeArrowheads="1"/>
          </p:cNvPicPr>
          <p:nvPr/>
        </p:nvPicPr>
        <p:blipFill>
          <a:blip r:embed="rId3" cstate="print"/>
          <a:srcRect/>
          <a:stretch>
            <a:fillRect/>
          </a:stretch>
        </p:blipFill>
        <p:spPr bwMode="auto">
          <a:xfrm>
            <a:off x="6172200" y="2133600"/>
            <a:ext cx="1986844" cy="1676400"/>
          </a:xfrm>
          <a:prstGeom prst="rect">
            <a:avLst/>
          </a:prstGeom>
          <a:noFill/>
          <a:ln w="9525">
            <a:noFill/>
            <a:miter lim="800000"/>
            <a:headEnd/>
            <a:tailEnd/>
          </a:ln>
        </p:spPr>
      </p:pic>
      <p:pic>
        <p:nvPicPr>
          <p:cNvPr id="6" name="Picture 7" descr="MCj02919340000[1]"/>
          <p:cNvPicPr>
            <a:picLocks noChangeAspect="1" noChangeArrowheads="1"/>
          </p:cNvPicPr>
          <p:nvPr/>
        </p:nvPicPr>
        <p:blipFill>
          <a:blip r:embed="rId4" cstate="print"/>
          <a:srcRect/>
          <a:stretch>
            <a:fillRect/>
          </a:stretch>
        </p:blipFill>
        <p:spPr bwMode="auto">
          <a:xfrm>
            <a:off x="4724400" y="3886200"/>
            <a:ext cx="1752600" cy="1828800"/>
          </a:xfrm>
          <a:prstGeom prst="rect">
            <a:avLst/>
          </a:prstGeom>
          <a:noFill/>
          <a:ln w="9525">
            <a:noFill/>
            <a:miter lim="800000"/>
            <a:headEnd/>
            <a:tailEnd/>
          </a:ln>
        </p:spPr>
      </p:pic>
      <p:pic>
        <p:nvPicPr>
          <p:cNvPr id="8" name="Picture 5" descr="I:\student\clipart\standard\stddir3\pe01072_.wmf"/>
          <p:cNvPicPr>
            <a:picLocks noChangeAspect="1" noChangeArrowheads="1"/>
          </p:cNvPicPr>
          <p:nvPr/>
        </p:nvPicPr>
        <p:blipFill>
          <a:blip r:embed="rId5" cstate="print"/>
          <a:srcRect/>
          <a:stretch>
            <a:fillRect/>
          </a:stretch>
        </p:blipFill>
        <p:spPr bwMode="auto">
          <a:xfrm>
            <a:off x="4419600" y="1371600"/>
            <a:ext cx="1857375" cy="1279525"/>
          </a:xfrm>
          <a:prstGeom prst="rect">
            <a:avLst/>
          </a:prstGeom>
          <a:noFill/>
        </p:spPr>
      </p:pic>
      <p:grpSp>
        <p:nvGrpSpPr>
          <p:cNvPr id="7" name="Group 18"/>
          <p:cNvGrpSpPr>
            <a:grpSpLocks/>
          </p:cNvGrpSpPr>
          <p:nvPr/>
        </p:nvGrpSpPr>
        <p:grpSpPr bwMode="auto">
          <a:xfrm>
            <a:off x="6172200" y="3810000"/>
            <a:ext cx="609600" cy="990600"/>
            <a:chOff x="288" y="2448"/>
            <a:chExt cx="576" cy="1104"/>
          </a:xfrm>
        </p:grpSpPr>
        <p:sp>
          <p:nvSpPr>
            <p:cNvPr id="10" name="AutoShape 19"/>
            <p:cNvSpPr>
              <a:spLocks noChangeArrowheads="1"/>
            </p:cNvSpPr>
            <p:nvPr/>
          </p:nvSpPr>
          <p:spPr bwMode="auto">
            <a:xfrm>
              <a:off x="288" y="2448"/>
              <a:ext cx="576" cy="1003"/>
            </a:xfrm>
            <a:prstGeom prst="can">
              <a:avLst>
                <a:gd name="adj" fmla="val 16494"/>
              </a:avLst>
            </a:prstGeom>
            <a:solidFill>
              <a:schemeClr val="bg1"/>
            </a:solidFill>
            <a:ln w="9525">
              <a:solidFill>
                <a:schemeClr val="tx1"/>
              </a:solidFill>
              <a:round/>
              <a:headEnd/>
              <a:tailEnd/>
            </a:ln>
            <a:effectLst/>
          </p:spPr>
          <p:txBody>
            <a:bodyPr wrap="none" anchor="ctr"/>
            <a:lstStyle/>
            <a:p>
              <a:endParaRPr lang="en-US"/>
            </a:p>
          </p:txBody>
        </p:sp>
        <p:sp>
          <p:nvSpPr>
            <p:cNvPr id="11" name="Rectangle 20"/>
            <p:cNvSpPr>
              <a:spLocks noChangeArrowheads="1"/>
            </p:cNvSpPr>
            <p:nvPr/>
          </p:nvSpPr>
          <p:spPr bwMode="auto">
            <a:xfrm>
              <a:off x="296" y="2976"/>
              <a:ext cx="560" cy="384"/>
            </a:xfrm>
            <a:prstGeom prst="rect">
              <a:avLst/>
            </a:prstGeom>
            <a:solidFill>
              <a:srgbClr val="CCFFFF"/>
            </a:solidFill>
            <a:ln w="9525">
              <a:solidFill>
                <a:schemeClr val="bg1"/>
              </a:solidFill>
              <a:miter lim="800000"/>
              <a:headEnd/>
              <a:tailEnd/>
            </a:ln>
            <a:effectLst/>
          </p:spPr>
          <p:txBody>
            <a:bodyPr wrap="none" anchor="ctr"/>
            <a:lstStyle/>
            <a:p>
              <a:endParaRPr lang="en-US"/>
            </a:p>
          </p:txBody>
        </p:sp>
        <p:sp>
          <p:nvSpPr>
            <p:cNvPr id="12" name="Oval 21"/>
            <p:cNvSpPr>
              <a:spLocks noChangeArrowheads="1"/>
            </p:cNvSpPr>
            <p:nvPr/>
          </p:nvSpPr>
          <p:spPr bwMode="auto">
            <a:xfrm>
              <a:off x="288" y="3264"/>
              <a:ext cx="576" cy="288"/>
            </a:xfrm>
            <a:prstGeom prst="ellipse">
              <a:avLst/>
            </a:prstGeom>
            <a:solidFill>
              <a:srgbClr val="CCFFFF"/>
            </a:solidFill>
            <a:ln w="9525" cap="rnd">
              <a:solidFill>
                <a:schemeClr val="tx1"/>
              </a:solidFill>
              <a:prstDash val="sysDot"/>
              <a:round/>
              <a:headEnd/>
              <a:tailEnd/>
            </a:ln>
            <a:effectLst/>
          </p:spPr>
          <p:txBody>
            <a:bodyPr wrap="none" anchor="ctr"/>
            <a:lstStyle/>
            <a:p>
              <a:endParaRPr lang="en-US"/>
            </a:p>
          </p:txBody>
        </p:sp>
      </p:grpSp>
      <p:grpSp>
        <p:nvGrpSpPr>
          <p:cNvPr id="9" name="Group 22"/>
          <p:cNvGrpSpPr>
            <a:grpSpLocks/>
          </p:cNvGrpSpPr>
          <p:nvPr/>
        </p:nvGrpSpPr>
        <p:grpSpPr bwMode="auto">
          <a:xfrm>
            <a:off x="6934200" y="3886200"/>
            <a:ext cx="533400" cy="914400"/>
            <a:chOff x="1104" y="2640"/>
            <a:chExt cx="432" cy="864"/>
          </a:xfrm>
        </p:grpSpPr>
        <p:sp>
          <p:nvSpPr>
            <p:cNvPr id="14" name="AutoShape 23"/>
            <p:cNvSpPr>
              <a:spLocks noChangeArrowheads="1"/>
            </p:cNvSpPr>
            <p:nvPr/>
          </p:nvSpPr>
          <p:spPr bwMode="auto">
            <a:xfrm>
              <a:off x="1104" y="2640"/>
              <a:ext cx="432" cy="763"/>
            </a:xfrm>
            <a:prstGeom prst="can">
              <a:avLst>
                <a:gd name="adj" fmla="val 16730"/>
              </a:avLst>
            </a:prstGeom>
            <a:solidFill>
              <a:schemeClr val="bg1"/>
            </a:solidFill>
            <a:ln w="9525">
              <a:solidFill>
                <a:schemeClr val="tx1"/>
              </a:solidFill>
              <a:round/>
              <a:headEnd/>
              <a:tailEnd/>
            </a:ln>
            <a:effectLst/>
          </p:spPr>
          <p:txBody>
            <a:bodyPr wrap="none" anchor="ctr"/>
            <a:lstStyle/>
            <a:p>
              <a:endParaRPr lang="en-US"/>
            </a:p>
          </p:txBody>
        </p:sp>
        <p:sp>
          <p:nvSpPr>
            <p:cNvPr id="15" name="Rectangle 24"/>
            <p:cNvSpPr>
              <a:spLocks noChangeArrowheads="1"/>
            </p:cNvSpPr>
            <p:nvPr/>
          </p:nvSpPr>
          <p:spPr bwMode="auto">
            <a:xfrm>
              <a:off x="1112" y="2832"/>
              <a:ext cx="416" cy="528"/>
            </a:xfrm>
            <a:prstGeom prst="rect">
              <a:avLst/>
            </a:prstGeom>
            <a:solidFill>
              <a:srgbClr val="CCFFFF"/>
            </a:solidFill>
            <a:ln w="9525">
              <a:solidFill>
                <a:schemeClr val="bg1"/>
              </a:solidFill>
              <a:miter lim="800000"/>
              <a:headEnd/>
              <a:tailEnd/>
            </a:ln>
            <a:effectLst/>
          </p:spPr>
          <p:txBody>
            <a:bodyPr wrap="none" anchor="ctr"/>
            <a:lstStyle/>
            <a:p>
              <a:endParaRPr lang="en-US"/>
            </a:p>
          </p:txBody>
        </p:sp>
        <p:sp>
          <p:nvSpPr>
            <p:cNvPr id="16" name="Oval 25"/>
            <p:cNvSpPr>
              <a:spLocks noChangeArrowheads="1"/>
            </p:cNvSpPr>
            <p:nvPr/>
          </p:nvSpPr>
          <p:spPr bwMode="auto">
            <a:xfrm>
              <a:off x="1104" y="3264"/>
              <a:ext cx="432" cy="240"/>
            </a:xfrm>
            <a:prstGeom prst="ellipse">
              <a:avLst/>
            </a:prstGeom>
            <a:solidFill>
              <a:srgbClr val="CCFFFF"/>
            </a:solidFill>
            <a:ln w="9525" cap="rnd">
              <a:solidFill>
                <a:schemeClr val="tx1"/>
              </a:solidFill>
              <a:prstDash val="sysDot"/>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37309761.gif"/>
          <p:cNvPicPr>
            <a:picLocks noGrp="1" noChangeAspect="1"/>
          </p:cNvPicPr>
          <p:nvPr>
            <p:ph idx="1"/>
          </p:nvPr>
        </p:nvPicPr>
        <p:blipFill>
          <a:blip r:embed="rId2" cstate="print"/>
          <a:stretch>
            <a:fillRect/>
          </a:stretch>
        </p:blipFill>
        <p:spPr>
          <a:xfrm>
            <a:off x="0" y="0"/>
            <a:ext cx="9144000" cy="6858000"/>
          </a:xfrm>
        </p:spPr>
      </p:pic>
      <p:sp>
        <p:nvSpPr>
          <p:cNvPr id="3" name="TextBox 2"/>
          <p:cNvSpPr txBox="1"/>
          <p:nvPr/>
        </p:nvSpPr>
        <p:spPr>
          <a:xfrm>
            <a:off x="2057400" y="6172200"/>
            <a:ext cx="6400800" cy="369332"/>
          </a:xfrm>
          <a:prstGeom prst="rect">
            <a:avLst/>
          </a:prstGeom>
          <a:noFill/>
        </p:spPr>
        <p:txBody>
          <a:bodyPr wrap="square" rtlCol="0">
            <a:spAutoFit/>
          </a:bodyPr>
          <a:lstStyle/>
          <a:p>
            <a:pPr algn="ctr"/>
            <a:r>
              <a:rPr lang="en-US" dirty="0" smtClean="0">
                <a:hlinkClick r:id="rId3" action="ppaction://hlinkfile"/>
              </a:rPr>
              <a:t>D:\Psychology\Piaget's Cognitive Stages of Development.wmv</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752600"/>
          </a:xfrm>
        </p:spPr>
        <p:txBody>
          <a:bodyPr>
            <a:normAutofit fontScale="90000"/>
          </a:bodyPr>
          <a:lstStyle/>
          <a:p>
            <a:r>
              <a:rPr lang="en-US" dirty="0" smtClean="0">
                <a:solidFill>
                  <a:srgbClr val="FF0000"/>
                </a:solidFill>
              </a:rPr>
              <a:t/>
            </a:r>
            <a:br>
              <a:rPr lang="en-US" dirty="0" smtClean="0">
                <a:solidFill>
                  <a:srgbClr val="FF0000"/>
                </a:solidFill>
              </a:rPr>
            </a:br>
            <a:r>
              <a:rPr lang="en-US" dirty="0" smtClean="0">
                <a:solidFill>
                  <a:srgbClr val="00B0F0"/>
                </a:solidFill>
              </a:rPr>
              <a:t>Sensori motor stage  </a:t>
            </a:r>
            <a:br>
              <a:rPr lang="en-US" dirty="0" smtClean="0">
                <a:solidFill>
                  <a:srgbClr val="00B0F0"/>
                </a:solidFill>
              </a:rPr>
            </a:br>
            <a:r>
              <a:rPr lang="en-US" b="1" dirty="0" smtClean="0">
                <a:solidFill>
                  <a:srgbClr val="00B0F0"/>
                </a:solidFill>
                <a:latin typeface="Amudham" pitchFamily="2" charset="0"/>
              </a:rPr>
              <a:t>g[ydpaf;f epiy 0 -2</a:t>
            </a:r>
            <a:br>
              <a:rPr lang="en-US" b="1" dirty="0" smtClean="0">
                <a:solidFill>
                  <a:srgbClr val="00B0F0"/>
                </a:solidFill>
                <a:latin typeface="Amudham" pitchFamily="2" charset="0"/>
              </a:rPr>
            </a:br>
            <a:endParaRPr lang="en-US" dirty="0">
              <a:solidFill>
                <a:srgbClr val="00B0F0"/>
              </a:solidFill>
            </a:endParaRPr>
          </a:p>
        </p:txBody>
      </p:sp>
      <p:sp>
        <p:nvSpPr>
          <p:cNvPr id="3" name="Content Placeholder 2"/>
          <p:cNvSpPr>
            <a:spLocks noGrp="1"/>
          </p:cNvSpPr>
          <p:nvPr>
            <p:ph idx="1"/>
          </p:nvPr>
        </p:nvSpPr>
        <p:spPr>
          <a:xfrm>
            <a:off x="0" y="2209800"/>
            <a:ext cx="9144000" cy="5105400"/>
          </a:xfrm>
        </p:spPr>
        <p:txBody>
          <a:bodyPr>
            <a:normAutofit/>
          </a:bodyPr>
          <a:lstStyle/>
          <a:p>
            <a:r>
              <a:rPr lang="en-US" sz="4800" b="1" dirty="0" smtClean="0">
                <a:solidFill>
                  <a:srgbClr val="FFFF00"/>
                </a:solidFill>
                <a:latin typeface="Amudham" pitchFamily="2" charset="0"/>
              </a:rPr>
              <a:t>R{Hypy; jd;id jdpna gpupj;J fhDk;</a:t>
            </a:r>
          </a:p>
          <a:p>
            <a:r>
              <a:rPr lang="en-US" sz="4800" b="1" dirty="0" smtClean="0">
                <a:solidFill>
                  <a:srgbClr val="FFFF00"/>
                </a:solidFill>
                <a:latin typeface="Amudham" pitchFamily="2" charset="0"/>
              </a:rPr>
              <a:t>,af;fk; xyp xsp &lt;u;fg;gLk;</a:t>
            </a:r>
          </a:p>
          <a:p>
            <a:r>
              <a:rPr lang="en-US" sz="4800" b="1" dirty="0" smtClean="0">
                <a:solidFill>
                  <a:srgbClr val="FFFF00"/>
                </a:solidFill>
                <a:latin typeface="Amudham" pitchFamily="2" charset="0"/>
              </a:rPr>
              <a:t>gplpj;j braiy ePlpj;J bra;a[k;</a:t>
            </a:r>
          </a:p>
          <a:p>
            <a:r>
              <a:rPr lang="en-US" sz="4800" b="1" dirty="0" smtClean="0">
                <a:solidFill>
                  <a:srgbClr val="FFFF00"/>
                </a:solidFill>
                <a:latin typeface="Amudham" pitchFamily="2" charset="0"/>
              </a:rPr>
              <a:t>ifahSjy; milahsk; fhzy;</a:t>
            </a:r>
          </a:p>
          <a:p>
            <a:endParaRPr lang="en-US" dirty="0" smtClean="0">
              <a:solidFill>
                <a:srgbClr val="FF0000"/>
              </a:solidFill>
              <a:latin typeface="Amudham" pitchFamily="2" charset="0"/>
            </a:endParaRPr>
          </a:p>
          <a:p>
            <a:pPr>
              <a:buNone/>
            </a:pPr>
            <a:r>
              <a:rPr lang="en-US" dirty="0" smtClean="0">
                <a:solidFill>
                  <a:srgbClr val="FF0000"/>
                </a:solidFill>
                <a:latin typeface="Amudham" pitchFamily="2" charset="0"/>
              </a:rPr>
              <a:t>;</a:t>
            </a:r>
          </a:p>
          <a:p>
            <a:endParaRPr lang="en-US" dirty="0" smtClean="0">
              <a:solidFill>
                <a:srgbClr val="FF0000"/>
              </a:solidFill>
              <a:latin typeface="Amudham" pitchFamily="2" charset="0"/>
            </a:endParaRPr>
          </a:p>
          <a:p>
            <a:endParaRPr lang="en-US" dirty="0">
              <a:solidFill>
                <a:srgbClr val="FF0000"/>
              </a:solidFill>
              <a:latin typeface="Amudh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Preoperational Stage</a:t>
            </a:r>
            <a:br>
              <a:rPr lang="en-US" dirty="0" smtClean="0">
                <a:solidFill>
                  <a:srgbClr val="FF0000"/>
                </a:solidFill>
              </a:rPr>
            </a:br>
            <a:r>
              <a:rPr lang="en-US" b="1" dirty="0" smtClean="0">
                <a:solidFill>
                  <a:srgbClr val="92D050"/>
                </a:solidFill>
                <a:latin typeface="Amudham" pitchFamily="2" charset="0"/>
              </a:rPr>
              <a:t>braYf;F Ke;jpa epiy 2- 7</a:t>
            </a:r>
            <a:r>
              <a:rPr lang="en-US" b="1" dirty="0" smtClean="0">
                <a:solidFill>
                  <a:srgbClr val="92D050"/>
                </a:solidFill>
              </a:rPr>
              <a:t/>
            </a:r>
            <a:br>
              <a:rPr lang="en-US" b="1" dirty="0" smtClean="0">
                <a:solidFill>
                  <a:srgbClr val="92D050"/>
                </a:solidFill>
              </a:rPr>
            </a:br>
            <a:endParaRPr lang="en-US" dirty="0">
              <a:solidFill>
                <a:srgbClr val="92D050"/>
              </a:solidFill>
            </a:endParaRPr>
          </a:p>
        </p:txBody>
      </p:sp>
      <p:sp>
        <p:nvSpPr>
          <p:cNvPr id="3" name="Content Placeholder 2"/>
          <p:cNvSpPr>
            <a:spLocks noGrp="1"/>
          </p:cNvSpPr>
          <p:nvPr>
            <p:ph idx="1"/>
          </p:nvPr>
        </p:nvSpPr>
        <p:spPr/>
        <p:txBody>
          <a:bodyPr>
            <a:normAutofit lnSpcReduction="10000"/>
          </a:bodyPr>
          <a:lstStyle/>
          <a:p>
            <a:r>
              <a:rPr lang="en-US" b="1" dirty="0" smtClean="0">
                <a:solidFill>
                  <a:srgbClr val="FFFF00"/>
                </a:solidFill>
                <a:latin typeface="Amudham" pitchFamily="2" charset="0"/>
              </a:rPr>
              <a:t>bkhHp FwpapLfis gad;gLj;Jt[k;</a:t>
            </a:r>
          </a:p>
          <a:p>
            <a:r>
              <a:rPr lang="en-US" b="1" dirty="0" smtClean="0">
                <a:solidFill>
                  <a:srgbClr val="FFFF00"/>
                </a:solidFill>
                <a:latin typeface="Amudham" pitchFamily="2" charset="0"/>
              </a:rPr>
              <a:t>VW ,w mLf;fp itf;f bjupa[k;</a:t>
            </a:r>
          </a:p>
          <a:p>
            <a:r>
              <a:rPr lang="en-US" b="1" dirty="0" smtClean="0">
                <a:solidFill>
                  <a:srgbClr val="FFFF00"/>
                </a:solidFill>
                <a:latin typeface="Amudham" pitchFamily="2" charset="0"/>
              </a:rPr>
              <a:t>fzf;F gapw;r;rpfs; bra;a[k;</a:t>
            </a:r>
          </a:p>
          <a:p>
            <a:r>
              <a:rPr lang="en-US" b="1" dirty="0" smtClean="0">
                <a:solidFill>
                  <a:srgbClr val="FFFF00"/>
                </a:solidFill>
                <a:latin typeface="Amudham" pitchFamily="2" charset="0"/>
              </a:rPr>
              <a:t>rpf;fy; jd;ikia Muha;a bjupahJ</a:t>
            </a:r>
          </a:p>
          <a:p>
            <a:pPr>
              <a:buNone/>
            </a:pPr>
            <a:r>
              <a:rPr lang="en-US" b="1" u="sng" dirty="0" smtClean="0">
                <a:solidFill>
                  <a:srgbClr val="FF0000"/>
                </a:solidFill>
                <a:latin typeface="Amudham" pitchFamily="2" charset="0"/>
              </a:rPr>
              <a:t>v.fh</a:t>
            </a:r>
            <a:r>
              <a:rPr lang="en-US" dirty="0" smtClean="0">
                <a:solidFill>
                  <a:srgbClr val="002060"/>
                </a:solidFill>
                <a:latin typeface="Amudham" pitchFamily="2" charset="0"/>
              </a:rPr>
              <a:t> </a:t>
            </a:r>
            <a:r>
              <a:rPr lang="en-US" b="1" dirty="0" smtClean="0">
                <a:solidFill>
                  <a:schemeClr val="bg1"/>
                </a:solidFill>
                <a:latin typeface="Amudham" pitchFamily="2" charset="0"/>
              </a:rPr>
              <a:t>uhjhit tpl ukh cau;e;jts; ckh tpl </a:t>
            </a:r>
          </a:p>
          <a:p>
            <a:pPr>
              <a:buNone/>
            </a:pPr>
            <a:r>
              <a:rPr lang="en-US" b="1" dirty="0" smtClean="0">
                <a:solidFill>
                  <a:srgbClr val="FFFF00"/>
                </a:solidFill>
                <a:latin typeface="Amudham" pitchFamily="2" charset="0"/>
              </a:rPr>
              <a:t>  fyhittpl mzpjh cau;e;jts;. Ckhittpl mzpjh cau;e;jtd; vdpy; fyhit tpl ckh cau;e;jtsh</a:t>
            </a:r>
          </a:p>
          <a:p>
            <a:r>
              <a:rPr lang="en-US" b="1" dirty="0" smtClean="0">
                <a:solidFill>
                  <a:srgbClr val="FFFF00"/>
                </a:solidFill>
                <a:latin typeface="Amudham" pitchFamily="2" charset="0"/>
              </a:rPr>
              <a:t>555555 kuj;jpy; 555555 gHj;ij </a:t>
            </a:r>
            <a:r>
              <a:rPr lang="en-US" b="1" dirty="0" smtClean="0">
                <a:solidFill>
                  <a:srgbClr val="FFFF00"/>
                </a:solidFill>
                <a:latin typeface="+mj-lt"/>
              </a:rPr>
              <a:t>DD DDD </a:t>
            </a:r>
            <a:r>
              <a:rPr lang="en-US" b="1" dirty="0" smtClean="0">
                <a:solidFill>
                  <a:srgbClr val="FFFF00"/>
                </a:solidFill>
                <a:latin typeface="Amudham" pitchFamily="2" charset="0"/>
              </a:rPr>
              <a:t>ju;nwd</a:t>
            </a:r>
            <a:r>
              <a:rPr lang="en-US" dirty="0" smtClean="0">
                <a:solidFill>
                  <a:srgbClr val="FFFF00"/>
                </a:solidFill>
                <a:latin typeface="Amudham" pitchFamily="2" charset="0"/>
              </a:rPr>
              <a:t>;</a:t>
            </a:r>
          </a:p>
          <a:p>
            <a:pPr>
              <a:buNone/>
            </a:pPr>
            <a:endParaRPr lang="en-US" dirty="0">
              <a:solidFill>
                <a:srgbClr val="002060"/>
              </a:solidFill>
              <a:latin typeface="Amudham"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AutoShape 2"/>
          <p:cNvSpPr>
            <a:spLocks noChangeArrowheads="1"/>
          </p:cNvSpPr>
          <p:nvPr/>
        </p:nvSpPr>
        <p:spPr bwMode="auto">
          <a:xfrm>
            <a:off x="51054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1619" name="AutoShape 3"/>
          <p:cNvSpPr>
            <a:spLocks noChangeArrowheads="1"/>
          </p:cNvSpPr>
          <p:nvPr/>
        </p:nvSpPr>
        <p:spPr bwMode="auto">
          <a:xfrm>
            <a:off x="457200" y="4419600"/>
            <a:ext cx="2743200" cy="2057400"/>
          </a:xfrm>
          <a:prstGeom prst="can">
            <a:avLst>
              <a:gd name="adj" fmla="val 25000"/>
            </a:avLst>
          </a:prstGeom>
          <a:solidFill>
            <a:schemeClr val="accent2"/>
          </a:solidFill>
          <a:ln w="9525">
            <a:solidFill>
              <a:schemeClr val="tx1"/>
            </a:solidFill>
            <a:round/>
            <a:headEnd/>
            <a:tailEnd/>
          </a:ln>
          <a:effectLst/>
        </p:spPr>
        <p:txBody>
          <a:bodyPr wrap="none" anchor="ctr"/>
          <a:lstStyle/>
          <a:p>
            <a:endParaRPr lang="en-US"/>
          </a:p>
        </p:txBody>
      </p:sp>
      <p:sp>
        <p:nvSpPr>
          <p:cNvPr id="111620" name="AutoShape 4"/>
          <p:cNvSpPr>
            <a:spLocks noChangeArrowheads="1"/>
          </p:cNvSpPr>
          <p:nvPr/>
        </p:nvSpPr>
        <p:spPr bwMode="auto">
          <a:xfrm>
            <a:off x="73914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1621" name="AutoShape 5"/>
          <p:cNvSpPr>
            <a:spLocks noChangeArrowheads="1"/>
          </p:cNvSpPr>
          <p:nvPr/>
        </p:nvSpPr>
        <p:spPr bwMode="auto">
          <a:xfrm>
            <a:off x="5105400" y="3048000"/>
            <a:ext cx="1447800" cy="3581400"/>
          </a:xfrm>
          <a:prstGeom prst="can">
            <a:avLst>
              <a:gd name="adj" fmla="val 20179"/>
            </a:avLst>
          </a:prstGeom>
          <a:solidFill>
            <a:srgbClr val="0070C0"/>
          </a:solidFill>
          <a:ln w="9525">
            <a:solidFill>
              <a:schemeClr val="tx1"/>
            </a:solidFill>
            <a:round/>
            <a:headEnd/>
            <a:tailEnd/>
          </a:ln>
          <a:effectLst/>
        </p:spPr>
        <p:txBody>
          <a:bodyPr wrap="none" anchor="ctr"/>
          <a:lstStyle/>
          <a:p>
            <a:endParaRPr lang="en-US"/>
          </a:p>
        </p:txBody>
      </p:sp>
      <p:sp>
        <p:nvSpPr>
          <p:cNvPr id="111622" name="AutoShape 6"/>
          <p:cNvSpPr>
            <a:spLocks noChangeArrowheads="1"/>
          </p:cNvSpPr>
          <p:nvPr/>
        </p:nvSpPr>
        <p:spPr bwMode="auto">
          <a:xfrm>
            <a:off x="7391400" y="3048000"/>
            <a:ext cx="1447800" cy="3581400"/>
          </a:xfrm>
          <a:prstGeom prst="can">
            <a:avLst>
              <a:gd name="adj" fmla="val 20179"/>
            </a:avLst>
          </a:prstGeom>
          <a:solidFill>
            <a:srgbClr val="0070C0"/>
          </a:solidFill>
          <a:ln w="9525">
            <a:solidFill>
              <a:schemeClr val="tx1"/>
            </a:solidFill>
            <a:round/>
            <a:headEnd/>
            <a:tailEnd/>
          </a:ln>
          <a:effectLst/>
        </p:spPr>
        <p:txBody>
          <a:bodyPr wrap="none" anchor="ctr"/>
          <a:lstStyle/>
          <a:p>
            <a:endParaRPr lang="en-US" dirty="0">
              <a:solidFill>
                <a:srgbClr val="0070C0"/>
              </a:solidFill>
            </a:endParaRPr>
          </a:p>
        </p:txBody>
      </p:sp>
      <p:sp>
        <p:nvSpPr>
          <p:cNvPr id="111623" name="Rectangle 7"/>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000">
                <a:solidFill>
                  <a:schemeClr val="bg1"/>
                </a:solidFill>
              </a:rPr>
              <a:t>Pre-operational thinking and problems of conservation</a:t>
            </a:r>
          </a:p>
        </p:txBody>
      </p:sp>
      <p:sp>
        <p:nvSpPr>
          <p:cNvPr id="111624" name="Text Box 8"/>
          <p:cNvSpPr txBox="1">
            <a:spLocks noChangeArrowheads="1"/>
          </p:cNvSpPr>
          <p:nvPr/>
        </p:nvSpPr>
        <p:spPr bwMode="auto">
          <a:xfrm>
            <a:off x="746125" y="2428875"/>
            <a:ext cx="3390900" cy="528638"/>
          </a:xfrm>
          <a:prstGeom prst="rect">
            <a:avLst/>
          </a:prstGeom>
          <a:noFill/>
          <a:ln w="9525">
            <a:solidFill>
              <a:srgbClr val="FF0000"/>
            </a:solidFill>
            <a:miter lim="800000"/>
            <a:headEnd/>
            <a:tailEnd/>
          </a:ln>
          <a:effectLst/>
        </p:spPr>
        <p:txBody>
          <a:bodyPr wrap="none">
            <a:spAutoFit/>
          </a:bodyPr>
          <a:lstStyle/>
          <a:p>
            <a:r>
              <a:rPr lang="en-US" sz="2800" dirty="0">
                <a:solidFill>
                  <a:srgbClr val="0070C0"/>
                </a:solidFill>
              </a:rPr>
              <a:t>Conservation of liquid</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AutoShape 2"/>
          <p:cNvSpPr>
            <a:spLocks noChangeArrowheads="1"/>
          </p:cNvSpPr>
          <p:nvPr/>
        </p:nvSpPr>
        <p:spPr bwMode="auto">
          <a:xfrm rot="-4678577">
            <a:off x="4038600" y="11430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2643" name="AutoShape 3"/>
          <p:cNvSpPr>
            <a:spLocks noChangeArrowheads="1"/>
          </p:cNvSpPr>
          <p:nvPr/>
        </p:nvSpPr>
        <p:spPr bwMode="auto">
          <a:xfrm>
            <a:off x="457200" y="4419600"/>
            <a:ext cx="2743200" cy="2057400"/>
          </a:xfrm>
          <a:prstGeom prst="can">
            <a:avLst>
              <a:gd name="adj" fmla="val 25000"/>
            </a:avLst>
          </a:prstGeom>
          <a:solidFill>
            <a:schemeClr val="accent2"/>
          </a:solidFill>
          <a:ln w="9525">
            <a:solidFill>
              <a:schemeClr val="tx1"/>
            </a:solidFill>
            <a:round/>
            <a:headEnd/>
            <a:tailEnd/>
          </a:ln>
          <a:effectLst/>
        </p:spPr>
        <p:txBody>
          <a:bodyPr wrap="none" anchor="ctr"/>
          <a:lstStyle/>
          <a:p>
            <a:endParaRPr lang="en-US"/>
          </a:p>
        </p:txBody>
      </p:sp>
      <p:sp>
        <p:nvSpPr>
          <p:cNvPr id="112644" name="AutoShape 4"/>
          <p:cNvSpPr>
            <a:spLocks noChangeArrowheads="1"/>
          </p:cNvSpPr>
          <p:nvPr/>
        </p:nvSpPr>
        <p:spPr bwMode="auto">
          <a:xfrm>
            <a:off x="7391400" y="2133600"/>
            <a:ext cx="1447800" cy="4495800"/>
          </a:xfrm>
          <a:prstGeom prst="can">
            <a:avLst>
              <a:gd name="adj" fmla="val 25331"/>
            </a:avLst>
          </a:prstGeom>
          <a:solidFill>
            <a:schemeClr val="accent2"/>
          </a:solidFill>
          <a:ln w="9525">
            <a:solidFill>
              <a:schemeClr val="tx1"/>
            </a:solidFill>
            <a:round/>
            <a:headEnd/>
            <a:tailEnd/>
          </a:ln>
          <a:effectLst/>
        </p:spPr>
        <p:txBody>
          <a:bodyPr wrap="none" anchor="ctr"/>
          <a:lstStyle/>
          <a:p>
            <a:endParaRPr lang="en-US"/>
          </a:p>
        </p:txBody>
      </p:sp>
      <p:sp>
        <p:nvSpPr>
          <p:cNvPr id="112645" name="AutoShape 5"/>
          <p:cNvSpPr>
            <a:spLocks noChangeArrowheads="1"/>
          </p:cNvSpPr>
          <p:nvPr/>
        </p:nvSpPr>
        <p:spPr bwMode="auto">
          <a:xfrm>
            <a:off x="7391400" y="3048000"/>
            <a:ext cx="1447800" cy="3581400"/>
          </a:xfrm>
          <a:prstGeom prst="can">
            <a:avLst>
              <a:gd name="adj" fmla="val 20179"/>
            </a:avLst>
          </a:prstGeom>
          <a:solidFill>
            <a:srgbClr val="0070C0"/>
          </a:solidFill>
          <a:ln w="9525">
            <a:solidFill>
              <a:schemeClr val="tx1"/>
            </a:solidFill>
            <a:round/>
            <a:headEnd/>
            <a:tailEnd/>
          </a:ln>
          <a:effectLst/>
        </p:spPr>
        <p:txBody>
          <a:bodyPr wrap="none" anchor="ctr"/>
          <a:lstStyle/>
          <a:p>
            <a:endParaRPr lang="en-US"/>
          </a:p>
        </p:txBody>
      </p:sp>
      <p:sp>
        <p:nvSpPr>
          <p:cNvPr id="112646" name="Rectangle 6"/>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000">
                <a:solidFill>
                  <a:schemeClr val="bg1"/>
                </a:solidFill>
              </a:rPr>
              <a:t>Pre-operational thinking and problems of conservation</a:t>
            </a:r>
          </a:p>
        </p:txBody>
      </p:sp>
      <p:sp>
        <p:nvSpPr>
          <p:cNvPr id="112647" name="AutoShape 7"/>
          <p:cNvSpPr>
            <a:spLocks noChangeArrowheads="1"/>
          </p:cNvSpPr>
          <p:nvPr/>
        </p:nvSpPr>
        <p:spPr bwMode="auto">
          <a:xfrm rot="16200000" flipH="1">
            <a:off x="2095500" y="3086100"/>
            <a:ext cx="533400" cy="1371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70C0"/>
          </a:solidFill>
          <a:ln w="9525">
            <a:noFill/>
            <a:miter lim="800000"/>
            <a:headEnd/>
            <a:tailEnd/>
          </a:ln>
          <a:effectLst/>
        </p:spPr>
        <p:txBody>
          <a:bodyPr wrap="none" anchor="ctr"/>
          <a:lstStyle/>
          <a:p>
            <a:endParaRPr lang="en-US"/>
          </a:p>
        </p:txBody>
      </p:sp>
      <p:sp>
        <p:nvSpPr>
          <p:cNvPr id="112648" name="AutoShape 8"/>
          <p:cNvSpPr>
            <a:spLocks noChangeArrowheads="1"/>
          </p:cNvSpPr>
          <p:nvPr/>
        </p:nvSpPr>
        <p:spPr bwMode="auto">
          <a:xfrm rot="10800000">
            <a:off x="2438400" y="3505200"/>
            <a:ext cx="4191000" cy="990600"/>
          </a:xfrm>
          <a:prstGeom prst="rtTriangle">
            <a:avLst/>
          </a:prstGeom>
          <a:solidFill>
            <a:srgbClr val="0070C0"/>
          </a:solidFill>
          <a:ln w="9525">
            <a:noFill/>
            <a:miter lim="800000"/>
            <a:headEnd/>
            <a:tailEnd/>
          </a:ln>
          <a:effectLst/>
        </p:spPr>
        <p:txBody>
          <a:bodyPr wrap="none" anchor="ctr"/>
          <a:lstStyle/>
          <a:p>
            <a:endParaRPr lang="en-US"/>
          </a:p>
        </p:txBody>
      </p:sp>
      <p:sp>
        <p:nvSpPr>
          <p:cNvPr id="112649" name="AutoShape 9"/>
          <p:cNvSpPr>
            <a:spLocks noChangeArrowheads="1"/>
          </p:cNvSpPr>
          <p:nvPr/>
        </p:nvSpPr>
        <p:spPr bwMode="auto">
          <a:xfrm>
            <a:off x="457200" y="6096000"/>
            <a:ext cx="2743200" cy="381000"/>
          </a:xfrm>
          <a:prstGeom prst="can">
            <a:avLst>
              <a:gd name="adj" fmla="val 40417"/>
            </a:avLst>
          </a:prstGeom>
          <a:solidFill>
            <a:srgbClr val="0070C0"/>
          </a:solid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8540</Words>
  <Application>Microsoft Office PowerPoint</Application>
  <PresentationFormat>On-screen Show (4:3)</PresentationFormat>
  <Paragraphs>2086</Paragraphs>
  <Slides>310</Slides>
  <Notes>34</Notes>
  <HiddenSlides>0</HiddenSlides>
  <MMClips>8</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310</vt:i4>
      </vt:variant>
    </vt:vector>
  </HeadingPairs>
  <TitlesOfParts>
    <vt:vector size="315" baseType="lpstr">
      <vt:lpstr>Office Theme</vt:lpstr>
      <vt:lpstr>Clip</vt:lpstr>
      <vt:lpstr>Document</vt:lpstr>
      <vt:lpstr>Microsoft ClipArt Gallery</vt:lpstr>
      <vt:lpstr>ClipArt</vt:lpstr>
      <vt:lpstr>Slide 1</vt:lpstr>
      <vt:lpstr> PSYCHOLOGY OF LEARNING AND  HUMAN DEVELOPMENT</vt:lpstr>
      <vt:lpstr>Core Subject – II  PSYCHOLOGY LEARNER AND LEARNING  cstpay; nehf;fpy; கற்பவர் கற்றலும்; </vt:lpstr>
      <vt:lpstr>Slide 4</vt:lpstr>
      <vt:lpstr>LEARNER AND LEARNING   கற்பவர் கற்றலும்;</vt:lpstr>
      <vt:lpstr>UNIT – I INTRODUCTION TO EDUCATIONAL PSYCHOLOGY கல்வி உளவியல் அறிமுகம்;</vt:lpstr>
      <vt:lpstr>Slide 7</vt:lpstr>
      <vt:lpstr>Slide 8</vt:lpstr>
      <vt:lpstr>Psychology as scientific study அறிவியல் ஆய்வு போன்ற உளவியல்</vt:lpstr>
      <vt:lpstr>Historical Development of Psychology</vt:lpstr>
      <vt:lpstr>Slide 11</vt:lpstr>
      <vt:lpstr>Definition of Psychology</vt:lpstr>
      <vt:lpstr>BRANCHES OF PSYCHOLOGY</vt:lpstr>
      <vt:lpstr>Comparative Psychology</vt:lpstr>
      <vt:lpstr>Developmental Psychology </vt:lpstr>
      <vt:lpstr>Child Psychology  </vt:lpstr>
      <vt:lpstr>Adolescent Psychology </vt:lpstr>
      <vt:lpstr>Senescent Psychology</vt:lpstr>
      <vt:lpstr>Consumer Psychology</vt:lpstr>
      <vt:lpstr>Abnormal Psychology</vt:lpstr>
      <vt:lpstr>Business Psychology</vt:lpstr>
      <vt:lpstr>Social Psychology</vt:lpstr>
      <vt:lpstr>Cognitive Psychology</vt:lpstr>
      <vt:lpstr>Legal Psychology  </vt:lpstr>
      <vt:lpstr>Clinical Psychology </vt:lpstr>
      <vt:lpstr>Counseling Psychology</vt:lpstr>
      <vt:lpstr>Industrial Psychology </vt:lpstr>
      <vt:lpstr>Experimental Psychology</vt:lpstr>
      <vt:lpstr>Educational Psychology</vt:lpstr>
      <vt:lpstr>METHODS OF STUDY IN PSYCHOLOGY- உளவியல் முறைகள்</vt:lpstr>
      <vt:lpstr>  Introspection Method  mfNehf;F Kiw    </vt:lpstr>
      <vt:lpstr>Slide 32</vt:lpstr>
      <vt:lpstr>Slide 33</vt:lpstr>
      <vt:lpstr>   Self – Reporting-  Ra - mwpf;if      </vt:lpstr>
      <vt:lpstr>   Observation- cw;WNehf;fy;      </vt:lpstr>
      <vt:lpstr>   Case Study- jdpahs; Ma;T      </vt:lpstr>
      <vt:lpstr>    Interview - Neu;fhzy;;        </vt:lpstr>
      <vt:lpstr>Slide 38</vt:lpstr>
      <vt:lpstr>Slide 39</vt:lpstr>
      <vt:lpstr>Slide 40</vt:lpstr>
      <vt:lpstr>Hypothesis</vt:lpstr>
      <vt:lpstr>Independent Variable</vt:lpstr>
      <vt:lpstr>Dependent Variable</vt:lpstr>
      <vt:lpstr>Operational Definitions</vt:lpstr>
      <vt:lpstr>Sampling</vt:lpstr>
      <vt:lpstr>Experimental Method</vt:lpstr>
      <vt:lpstr>Statistics</vt:lpstr>
      <vt:lpstr>Schools of Psychology</vt:lpstr>
      <vt:lpstr> Major schools of psychology  உளவியல் கோட்பாடுகள்   </vt:lpstr>
      <vt:lpstr> Behaviorism elj;ijapay;   </vt:lpstr>
      <vt:lpstr>Behaviorism—John Watson </vt:lpstr>
      <vt:lpstr>  Psychoanalysis  csg;gFg;gha;t[    </vt:lpstr>
      <vt:lpstr>  Psychoanalysis  csg;gFg;gha;t[    </vt:lpstr>
      <vt:lpstr>Psychoanalysis—Sigmund Freud</vt:lpstr>
      <vt:lpstr>  Psychoanalysis  csg;gFg;gha;t[    </vt:lpstr>
      <vt:lpstr>Humanism kdpjnehf;fpay;  </vt:lpstr>
      <vt:lpstr>Humanistic Psychology</vt:lpstr>
      <vt:lpstr>Structuralism mikg;g[epiy</vt:lpstr>
      <vt:lpstr>Structuralism—Wilhelm Wundt</vt:lpstr>
      <vt:lpstr>Transpersonalism  jd;Dzu;t[ fle;j[</vt:lpstr>
      <vt:lpstr> Gestalt Psychology KGikf;fhl;rp </vt:lpstr>
      <vt:lpstr>Cognitive Psychology</vt:lpstr>
      <vt:lpstr>Slide 63</vt:lpstr>
      <vt:lpstr>  ;</vt:lpstr>
      <vt:lpstr>Slide 65</vt:lpstr>
      <vt:lpstr>GROWTH AND DEVELOPMENT</vt:lpstr>
      <vt:lpstr>GROWTH          tsu;r;rp</vt:lpstr>
      <vt:lpstr>tsu;r;rp bfhs;iffs;/ epajpfs;</vt:lpstr>
      <vt:lpstr>DEVELOPMENT Kd;ndw;wk;;</vt:lpstr>
      <vt:lpstr>Principles of Growth and Development  tsu;r;rp kw;Wk; Kd;ndw;wk; bfhs;iffs;</vt:lpstr>
      <vt:lpstr>Maturation Kjpu;r;rp</vt:lpstr>
      <vt:lpstr>tsu;r;rp Kd;ndw;wk; Kjpu;r;rp fw;wy; bjhlu;g[fs; </vt:lpstr>
      <vt:lpstr>STAGES OF DEVELOPMENT</vt:lpstr>
      <vt:lpstr>Dimensions of Development </vt:lpstr>
      <vt:lpstr>   Infancy –  Birth -2 week(15 days) rpRg; gUtk;  </vt:lpstr>
      <vt:lpstr> Babyhood - 3 w -2 year  jtH; eilg; gUtk; </vt:lpstr>
      <vt:lpstr>Slide 77</vt:lpstr>
      <vt:lpstr> Early Childhood  3-6 Y  ,s FHe;ijg; gUtk;  </vt:lpstr>
      <vt:lpstr>Slide 79</vt:lpstr>
      <vt:lpstr> Later  childhood  7-12 Y  gps;isg; gUtk;  </vt:lpstr>
      <vt:lpstr>  Adolescence 12- 18 Y Fkug;gUtk;  </vt:lpstr>
      <vt:lpstr>ADOLESCENCE</vt:lpstr>
      <vt:lpstr>Fkug;gUtg; gpur;ridfs;</vt:lpstr>
      <vt:lpstr>Slide 84</vt:lpstr>
      <vt:lpstr>Slide 85</vt:lpstr>
      <vt:lpstr>Slide 86</vt:lpstr>
      <vt:lpstr>Slide 87</vt:lpstr>
      <vt:lpstr>Slide 88</vt:lpstr>
      <vt:lpstr>Slide 89</vt:lpstr>
      <vt:lpstr>Theories of Development tsu;r;rp Nfhl;ghLfs;</vt:lpstr>
      <vt:lpstr>Slide 91</vt:lpstr>
      <vt:lpstr>Piaget’s Background</vt:lpstr>
      <vt:lpstr>PIAGETS STAGES IN COGNITIVE DEVELOPMENT gpahnItpd; mwpt[g;g[y tsu;r;rp epiyfs;</vt:lpstr>
      <vt:lpstr>mwpt[g;g[y tsu;r;rp epiyfs  STAGES IN COGNITIVE DEVELOPMENT;</vt:lpstr>
      <vt:lpstr>Slide 95</vt:lpstr>
      <vt:lpstr> Sensori motor stage   g[ydpaf;f epiy 0 -2 </vt:lpstr>
      <vt:lpstr>Preoperational Stage braYf;F Ke;jpa epiy 2- 7 </vt:lpstr>
      <vt:lpstr>Slide 98</vt:lpstr>
      <vt:lpstr>Slide 99</vt:lpstr>
      <vt:lpstr>Slide 100</vt:lpstr>
      <vt:lpstr>Slide 101</vt:lpstr>
      <vt:lpstr>Slide 102</vt:lpstr>
      <vt:lpstr>Slide 103</vt:lpstr>
      <vt:lpstr>Slide 104</vt:lpstr>
      <vt:lpstr>Slide 105</vt:lpstr>
      <vt:lpstr>Conservation of mass </vt:lpstr>
      <vt:lpstr>Slide 107</vt:lpstr>
      <vt:lpstr>Slide 108</vt:lpstr>
      <vt:lpstr>Slide 109</vt:lpstr>
      <vt:lpstr>Concrete operations gUg;bghUs; epiy 7 -11 </vt:lpstr>
      <vt:lpstr>  Formal Operations fUj;jpay; epiy 11 -15  </vt:lpstr>
      <vt:lpstr>Psychosexual Development-(Freud) </vt:lpstr>
      <vt:lpstr>Slide 113</vt:lpstr>
      <vt:lpstr>csk;rhu;e;j ghYzu;T tsu;r;rp</vt:lpstr>
      <vt:lpstr>Slide 115</vt:lpstr>
      <vt:lpstr>The oral stage</vt:lpstr>
      <vt:lpstr>Slide 117</vt:lpstr>
      <vt:lpstr>The anal stage</vt:lpstr>
      <vt:lpstr>Slide 119</vt:lpstr>
      <vt:lpstr>The Phallic Stage</vt:lpstr>
      <vt:lpstr>Slide 121</vt:lpstr>
      <vt:lpstr>The Latency Stage</vt:lpstr>
      <vt:lpstr>The Genital Stage</vt:lpstr>
      <vt:lpstr>The genital Stage</vt:lpstr>
      <vt:lpstr>SOCIAL DEVELOPMENT </vt:lpstr>
      <vt:lpstr>Social development</vt:lpstr>
      <vt:lpstr>Social development</vt:lpstr>
      <vt:lpstr>Social development</vt:lpstr>
      <vt:lpstr>Slide 129</vt:lpstr>
      <vt:lpstr>Erik Erikson’s Eight Stages of Human Development</vt:lpstr>
      <vt:lpstr>Erikson’s Human Development Stages</vt:lpstr>
      <vt:lpstr>Erikson’s Human Development Stages</vt:lpstr>
      <vt:lpstr>Erikson’s Human Development Stages</vt:lpstr>
      <vt:lpstr>Slide 134</vt:lpstr>
      <vt:lpstr>UNIT -3</vt:lpstr>
      <vt:lpstr>fw;wy;</vt:lpstr>
      <vt:lpstr>fw;wy; -Kf;fpaj;Jtk; </vt:lpstr>
      <vt:lpstr>fw;wypy; - jdpahs; ntw;Wik </vt:lpstr>
      <vt:lpstr>Theories of Learning</vt:lpstr>
      <vt:lpstr>Trial and Error Learning Kad;W jtwpf; fw;wy;</vt:lpstr>
      <vt:lpstr>Edward Lee Thorndike</vt:lpstr>
      <vt:lpstr>Cats in Puzzle Boxes</vt:lpstr>
      <vt:lpstr>Classical Conditioning giHa Mf;f epiyapWj;jk;</vt:lpstr>
      <vt:lpstr>Ivan Pavlov (1849-1936)</vt:lpstr>
      <vt:lpstr>Pavlov’s Research</vt:lpstr>
      <vt:lpstr>Slide 146</vt:lpstr>
      <vt:lpstr>Slide 147</vt:lpstr>
      <vt:lpstr>Trial and Error Learning  Kad;W jtwpf; fw;wy;  </vt:lpstr>
      <vt:lpstr>Skinners Operant Conditioning bray;gL Mf;f epiyapWj;jk</vt:lpstr>
      <vt:lpstr>Burrhus Frederic Skinner </vt:lpstr>
      <vt:lpstr>Operant Conditioning Chamber (“Skinner Box”)</vt:lpstr>
      <vt:lpstr>Operant Conditioning bray;gL Mf;f epiyapWj;jk;</vt:lpstr>
      <vt:lpstr>Skinner on Education </vt:lpstr>
      <vt:lpstr>Learning by Insight (Kohler)</vt:lpstr>
      <vt:lpstr>Introduction to Kohler</vt:lpstr>
      <vt:lpstr>Chimp Experiments</vt:lpstr>
      <vt:lpstr>Chimp Experiments</vt:lpstr>
      <vt:lpstr>Slide 158</vt:lpstr>
      <vt:lpstr>Slide 159</vt:lpstr>
      <vt:lpstr>Slide 160</vt:lpstr>
      <vt:lpstr>Slide 161</vt:lpstr>
      <vt:lpstr>fw;wy; khw;wk;</vt:lpstr>
      <vt:lpstr>fw;wy; khw;wk;</vt:lpstr>
      <vt:lpstr>Teaching of Transfer</vt:lpstr>
      <vt:lpstr>Metacognition சுய அறிதலறிவு</vt:lpstr>
      <vt:lpstr>What are Learning Styles?</vt:lpstr>
      <vt:lpstr>Learning Disabilities</vt:lpstr>
      <vt:lpstr>Slide 168</vt:lpstr>
      <vt:lpstr>WHAT IT ISN’T  DYSLEXIA IS …</vt:lpstr>
      <vt:lpstr>ïuÅo_ zçÅ©ÃV|  Learning Disability  </vt:lpstr>
      <vt:lpstr>Slide 171</vt:lpstr>
      <vt:lpstr>Slide 172</vt:lpstr>
      <vt:lpstr>Slide 173</vt:lpstr>
      <vt:lpstr>Slide 174</vt:lpstr>
      <vt:lpstr>SPAN OF ATTENTION</vt:lpstr>
      <vt:lpstr>Find the T</vt:lpstr>
      <vt:lpstr>Find the T</vt:lpstr>
      <vt:lpstr>Find the Blue Letter</vt:lpstr>
      <vt:lpstr>Find the Blue Letter</vt:lpstr>
      <vt:lpstr>Find the vertical T</vt:lpstr>
      <vt:lpstr>Find the vertical T</vt:lpstr>
      <vt:lpstr>Find the vertical T</vt:lpstr>
      <vt:lpstr>Find the vertical T</vt:lpstr>
      <vt:lpstr>Find the Blue L</vt:lpstr>
      <vt:lpstr>Find the Blue L</vt:lpstr>
      <vt:lpstr>All Searches Are NOT Equal</vt:lpstr>
      <vt:lpstr>DETERMINATION OF ATTENTION</vt:lpstr>
      <vt:lpstr>FACTORS OF ATTENTION</vt:lpstr>
      <vt:lpstr>Sensation and Perception</vt:lpstr>
      <vt:lpstr>SENSATION g[yd;czu;t[</vt:lpstr>
      <vt:lpstr>g[yd; fhl;rp PERCEPTION </vt:lpstr>
      <vt:lpstr>PERCEPTUAL ERRORS g[yd; fhl;rpg; gpiHfs;;</vt:lpstr>
      <vt:lpstr>Slide 193</vt:lpstr>
      <vt:lpstr>Law of Perception</vt:lpstr>
      <vt:lpstr>Concept Formation</vt:lpstr>
      <vt:lpstr>What makes something a member of the category bird?</vt:lpstr>
      <vt:lpstr>Memory and Forgetting</vt:lpstr>
      <vt:lpstr>Memory - epidt[</vt:lpstr>
      <vt:lpstr>FORGETTING - kwjp</vt:lpstr>
      <vt:lpstr>Slide 200</vt:lpstr>
      <vt:lpstr>Forgetting Curve</vt:lpstr>
      <vt:lpstr>Slide 202</vt:lpstr>
      <vt:lpstr> Theories of Forgetting \ÅÝ&gt;_ ¼ïVâÃV|ï^ </vt:lpstr>
      <vt:lpstr>Strategies for Improving Memory Wçªsçª ¼\DÃ|ÝmD cÝ]ï^</vt:lpstr>
      <vt:lpstr>nkk;gLj;Jk; Kiw </vt:lpstr>
      <vt:lpstr>Memory Disorders  Wçª¡Â ¼ïVáV®ï^</vt:lpstr>
      <vt:lpstr>The Teacher and Teaching</vt:lpstr>
      <vt:lpstr>Teacher Mrpupau; </vt:lpstr>
      <vt:lpstr>Slide 209</vt:lpstr>
      <vt:lpstr>Slide 210</vt:lpstr>
      <vt:lpstr>Motivation</vt:lpstr>
      <vt:lpstr>Motivation</vt:lpstr>
      <vt:lpstr>Motivation</vt:lpstr>
      <vt:lpstr>Motivation</vt:lpstr>
      <vt:lpstr>Slide 215</vt:lpstr>
      <vt:lpstr>Ãö· (Økz\]) Reward</vt:lpstr>
      <vt:lpstr>Theories of Motivation- »Âï ¼ïVâÃV|ï^</vt:lpstr>
      <vt:lpstr>Abraham Maslow (1908-1970)</vt:lpstr>
      <vt:lpstr> Maslow’s Life History </vt:lpstr>
      <vt:lpstr>Slide 220</vt:lpstr>
      <vt:lpstr> Theory of achievement motivation  (Me Cleland) Ø\ÂoØéõ½[ ¶ç¦ÆÂï ¼ïVâÃV|</vt:lpstr>
      <vt:lpstr> Level of Aspiration  ¶kV¡ Wçé</vt:lpstr>
      <vt:lpstr>Slide 223</vt:lpstr>
      <vt:lpstr>Promotion of achievement motivation among learners.</vt:lpstr>
      <vt:lpstr>Slide 225</vt:lpstr>
      <vt:lpstr>5th Unit Questions</vt:lpstr>
      <vt:lpstr>Intelligence</vt:lpstr>
      <vt:lpstr>Intelligence</vt:lpstr>
      <vt:lpstr>Intelligence</vt:lpstr>
      <vt:lpstr> Nature of Intelligence  </vt:lpstr>
      <vt:lpstr>Theories of Intelligence</vt:lpstr>
      <vt:lpstr> Two factor Theory </vt:lpstr>
      <vt:lpstr> Group factor theories  </vt:lpstr>
      <vt:lpstr>  Guilford’s structure of the Intellect   </vt:lpstr>
      <vt:lpstr>    bghUs; - 4 bray;-  5 tpist[ - 6 /  4x5x6 = 120 bghUs; - 5 bray;-  5 tpist[ - 6 /  5x5x6 = 150 bghUs; - 5 bray;-  6 tpist[ - 6 /  5x5x6 = 180  </vt:lpstr>
      <vt:lpstr>Guilford’s structure of the Intellect</vt:lpstr>
      <vt:lpstr>Guilford’s structure of the Intellect</vt:lpstr>
      <vt:lpstr>Multiple intelligences</vt:lpstr>
      <vt:lpstr>Slide 239</vt:lpstr>
      <vt:lpstr>Slide 240</vt:lpstr>
      <vt:lpstr>Slide 241</vt:lpstr>
      <vt:lpstr>Slide 242</vt:lpstr>
      <vt:lpstr>Visual intelligence? fhl;rp Ez;zwpt[</vt:lpstr>
      <vt:lpstr>Slide 244</vt:lpstr>
      <vt:lpstr>Slide 245</vt:lpstr>
      <vt:lpstr>Interpersonal Intelligence</vt:lpstr>
      <vt:lpstr>Slide 247</vt:lpstr>
      <vt:lpstr>Slide 248</vt:lpstr>
      <vt:lpstr>Emotional Intelligence</vt:lpstr>
      <vt:lpstr>Assessment of Intelligence</vt:lpstr>
      <vt:lpstr>Intelligences Quotient I.Q</vt:lpstr>
      <vt:lpstr>Terman and his IQ Test</vt:lpstr>
      <vt:lpstr>Distribution of Intelligence</vt:lpstr>
      <vt:lpstr>Intelligence Test</vt:lpstr>
      <vt:lpstr>Intelligence Test</vt:lpstr>
      <vt:lpstr>Slide 256</vt:lpstr>
      <vt:lpstr>Slide 257</vt:lpstr>
      <vt:lpstr>Constancy of I.Q</vt:lpstr>
      <vt:lpstr>Uses of Intelligence Test</vt:lpstr>
      <vt:lpstr>Creativity Mf;fj;jpwd;</vt:lpstr>
      <vt:lpstr> Mf;fr; rpe;jid </vt:lpstr>
      <vt:lpstr>Creativity Mf;fj;jpwd;</vt:lpstr>
      <vt:lpstr> Mf;fr; rpe;jid </vt:lpstr>
      <vt:lpstr>Step of Creativity</vt:lpstr>
      <vt:lpstr>Creativity Tests </vt:lpstr>
      <vt:lpstr>  fUtpr; Nrhjid   </vt:lpstr>
      <vt:lpstr>   gad; Nrhjid    </vt:lpstr>
      <vt:lpstr>Paul Torrance Tests Minnesota test of Creative Thinking</vt:lpstr>
      <vt:lpstr>Slide 269</vt:lpstr>
      <vt:lpstr>Slide 270</vt:lpstr>
      <vt:lpstr>Slide 271</vt:lpstr>
      <vt:lpstr>Paul Torrance Tests Minnesota test of Creative Thinking</vt:lpstr>
      <vt:lpstr>bkhHpapy;yhr; nrhjid</vt:lpstr>
      <vt:lpstr> glk; cUthf;Fjy; </vt:lpstr>
      <vt:lpstr>  KGikaw;w cUtfis KGikg;gLj;Jjy; ; </vt:lpstr>
      <vt:lpstr>Slide 276</vt:lpstr>
      <vt:lpstr>Methods of fostering creativity Among students</vt:lpstr>
      <vt:lpstr>Thinking</vt:lpstr>
      <vt:lpstr>Slide 279</vt:lpstr>
      <vt:lpstr>Personality gÓç\</vt:lpstr>
      <vt:lpstr>Meaning  gÓç\ kç«BçÅ </vt:lpstr>
      <vt:lpstr>Factors influencing Personality gÓç\çB yì\VèÂzD ïV«èï^ </vt:lpstr>
      <vt:lpstr>Integrated Personality {òþçðÍ&gt; gÓç\</vt:lpstr>
      <vt:lpstr>Personality gÓç\ </vt:lpstr>
      <vt:lpstr>Conflict \ª©¼ÃV«Vâ¦D</vt:lpstr>
      <vt:lpstr>Personality gÓç\</vt:lpstr>
      <vt:lpstr>Leadership styles of teachers &gt;çéç\© Ãõ¸[ ÃVèï^</vt:lpstr>
      <vt:lpstr>Slide 288</vt:lpstr>
      <vt:lpstr>Mental Health    \ªåéD  </vt:lpstr>
      <vt:lpstr>World Mental Health Day</vt:lpstr>
      <vt:lpstr>Mental Hygiene  \ªåésB_</vt:lpstr>
      <vt:lpstr>Mental health Problems of Indian children  ÖÍ]B zwÍç&gt;ï¹¦D ïVð©Ã|D \ªåé© ¸«ßÄçªï^ </vt:lpstr>
      <vt:lpstr>Programmes to improve Mental health in Schools  \ªåéÝ]çª káì©Ã&gt;uïVª Eé kaxçÅï^ </vt:lpstr>
      <vt:lpstr> Special Childrens   EÅ©AÂ zwÍç&gt;ï^  </vt:lpstr>
      <vt:lpstr>     Child Rearing Practices in India with special reference to gender aspect   ÖÍ]B Öª zwÍç&gt;ï¹[ ï_s  ÃlußE¥¦[ í½B EÅ©¸B_Aï^   </vt:lpstr>
      <vt:lpstr>Mental health in Indian schools ÖÍ]B \ª åé© Ã^¹ï^ </vt:lpstr>
      <vt:lpstr>      Mental health in Indian schools ÖÍ]B \ª åé© Ã^¹ï^   </vt:lpstr>
      <vt:lpstr>Slide 298</vt:lpstr>
      <vt:lpstr>Slide 299</vt:lpstr>
      <vt:lpstr>Guidance and Counseling</vt:lpstr>
      <vt:lpstr>Guidance - kaïVâ¦_</vt:lpstr>
      <vt:lpstr>Types of Guidance -  kaïVâ¦_ kçïï^</vt:lpstr>
      <vt:lpstr>    Ã^¹ï¹_ kaïâ¦_ ¼Äçk ç\BD ¶ç\Ý&gt;_  Significance of guidance services in schools</vt:lpstr>
      <vt:lpstr> Ã^¹ kaïVâ|&gt;_ ç\BÝ][ xÂþB Ãèï^  Functions of Guidance cells in school</vt:lpstr>
      <vt:lpstr>  cBìWçé© Ã^¹ \u®D ¼\_Wçé© Ã^¹ Wçél_ kaÂïVâ_ ¼Äçkïçá ¶¹Ý&gt;_ Guidance in - High School and Higher secondary School   </vt:lpstr>
      <vt:lpstr> Ãé&gt;«©Ãâ¦ ï_s Wçél_ &gt;M©Ãâ¦ kaïVâ¦_ Wïµ¡  Roles of Different Personnel in the School Guidance Program  </vt:lpstr>
      <vt:lpstr>Counseling – ¶¤¡ç« Ãïì&gt;_</vt:lpstr>
      <vt:lpstr>Types of Counseling - ¶¤¡ç« Ãïì&gt;_ kçïï^</vt:lpstr>
      <vt:lpstr> EÅÍ&gt; ¶¤¡ç« ÃïìÃk«VïÝ ]ïw ¼&gt;çk©Ã|D ÃõAï^  Qualities of a good counselor  </vt:lpstr>
      <vt:lpstr>                             ¶¤¡ç« ÃïìÃkòÂïVª Ø&gt;Va_ ÄVìÍ&gt; ¶ÅØå¤ï^  Ethical code for a counselor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PSYCHOLOGY OF LEARNING AND  HUMAN DEVELOPMENT</dc:title>
  <dc:creator>College</dc:creator>
  <cp:lastModifiedBy>College</cp:lastModifiedBy>
  <cp:revision>4</cp:revision>
  <dcterms:created xsi:type="dcterms:W3CDTF">2016-02-11T05:37:21Z</dcterms:created>
  <dcterms:modified xsi:type="dcterms:W3CDTF">2016-02-11T06:01:49Z</dcterms:modified>
</cp:coreProperties>
</file>